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006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325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29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7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570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213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187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2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86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908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370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DE1A-DD31-4D5B-92D6-5874B6B0FAD5}" type="datetimeFigureOut">
              <a:rPr lang="ar-IQ" smtClean="0"/>
              <a:t>06/11/1441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738E-A3D9-49E3-807C-1D1C68B9CEC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392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en-US" sz="2800" b="1" dirty="0"/>
              <a:t>Chapter three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Derivatives</a:t>
            </a: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77686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2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2089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2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96943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5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856984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6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0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2968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3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694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9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4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5698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296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5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96944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0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77686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2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652"/>
            <a:ext cx="8424936" cy="558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0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350"/>
            <a:ext cx="8568952" cy="586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9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84887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8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7"/>
            <a:ext cx="8352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2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9928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8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496944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5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568952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64895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8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9254"/>
            <a:ext cx="7848871" cy="58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8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>
              <a:spcAft>
                <a:spcPts val="0"/>
              </a:spcAft>
              <a:tabLst>
                <a:tab pos="390525" algn="l"/>
                <a:tab pos="2637155" algn="ctr"/>
              </a:tabLst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Chapter four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000" dirty="0" smtClean="0">
                <a:effectLst/>
                <a:latin typeface="Times New Roman"/>
                <a:ea typeface="Times New Roman"/>
              </a:rPr>
            </a:br>
            <a:r>
              <a:rPr lang="en-US" sz="2800" b="1" dirty="0" smtClean="0">
                <a:effectLst/>
                <a:latin typeface="Times New Roman"/>
                <a:ea typeface="Times New Roman"/>
              </a:rPr>
              <a:t>Applications of derivatives</a:t>
            </a:r>
            <a:endParaRPr lang="ar-IQ" sz="2800" dirty="0"/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20891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7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35292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913"/>
            <a:ext cx="8352928" cy="59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2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06489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1"/>
            <a:ext cx="799288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2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2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7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20891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333375"/>
            <a:ext cx="828092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42493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9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69322"/>
            <a:ext cx="7776863" cy="551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5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0724"/>
            <a:ext cx="8352928" cy="584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92087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0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350"/>
            <a:ext cx="8424936" cy="604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3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04813"/>
            <a:ext cx="8352928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1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806489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20891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6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0891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5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1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136904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3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</Words>
  <Application>Microsoft Office PowerPoint</Application>
  <PresentationFormat>On-screen Show (4:3)</PresentationFormat>
  <Paragraphs>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Chapter three Derivatives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four Applications of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Derivatives</dc:title>
  <dc:creator>sony</dc:creator>
  <cp:lastModifiedBy>sony</cp:lastModifiedBy>
  <cp:revision>5</cp:revision>
  <dcterms:created xsi:type="dcterms:W3CDTF">2020-06-26T14:55:38Z</dcterms:created>
  <dcterms:modified xsi:type="dcterms:W3CDTF">2020-06-26T15:42:15Z</dcterms:modified>
</cp:coreProperties>
</file>