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58" r:id="rId4"/>
    <p:sldId id="263" r:id="rId5"/>
    <p:sldId id="259" r:id="rId6"/>
    <p:sldId id="260" r:id="rId7"/>
    <p:sldId id="261" r:id="rId8"/>
    <p:sldId id="264" r:id="rId9"/>
    <p:sldId id="262" r:id="rId10"/>
    <p:sldId id="265" r:id="rId11"/>
    <p:sldId id="267" r:id="rId12"/>
    <p:sldId id="268" r:id="rId13"/>
    <p:sldId id="269" r:id="rId14"/>
    <p:sldId id="266"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1582" cy="49534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3818971" y="0"/>
            <a:ext cx="2921582" cy="495347"/>
          </a:xfrm>
          <a:prstGeom prst="rect">
            <a:avLst/>
          </a:prstGeom>
        </p:spPr>
        <p:txBody>
          <a:bodyPr vert="horz" lIns="94229" tIns="47114" rIns="94229" bIns="47114" rtlCol="0"/>
          <a:lstStyle>
            <a:lvl1pPr algn="r">
              <a:defRPr sz="1200"/>
            </a:lvl1pPr>
          </a:lstStyle>
          <a:p>
            <a:fld id="{F9B28A7A-4E67-4FEC-8802-9CB807D00B2D}" type="datetimeFigureOut">
              <a:rPr lang="en-US" smtClean="0"/>
              <a:t>3/25/2023</a:t>
            </a:fld>
            <a:endParaRPr lang="en-US"/>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674212" y="4751220"/>
            <a:ext cx="5393690" cy="3887361"/>
          </a:xfrm>
          <a:prstGeom prst="rect">
            <a:avLst/>
          </a:prstGeom>
        </p:spPr>
        <p:txBody>
          <a:bodyPr vert="horz" lIns="94229" tIns="47114" rIns="94229" bIns="4711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377317"/>
            <a:ext cx="2921582" cy="49534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3818971" y="9377317"/>
            <a:ext cx="2921582" cy="495346"/>
          </a:xfrm>
          <a:prstGeom prst="rect">
            <a:avLst/>
          </a:prstGeom>
        </p:spPr>
        <p:txBody>
          <a:bodyPr vert="horz" lIns="94229" tIns="47114" rIns="94229" bIns="47114" rtlCol="0" anchor="b"/>
          <a:lstStyle>
            <a:lvl1pPr algn="r">
              <a:defRPr sz="1200"/>
            </a:lvl1pPr>
          </a:lstStyle>
          <a:p>
            <a:fld id="{062EEBB7-35CB-4CC0-8724-0454A33A8090}" type="slidenum">
              <a:rPr lang="en-US" smtClean="0"/>
              <a:t>‹#›</a:t>
            </a:fld>
            <a:endParaRPr lang="en-US"/>
          </a:p>
        </p:txBody>
      </p:sp>
    </p:spTree>
    <p:extLst>
      <p:ext uri="{BB962C8B-B14F-4D97-AF65-F5344CB8AC3E}">
        <p14:creationId xmlns:p14="http://schemas.microsoft.com/office/powerpoint/2010/main" val="965478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A1AB6CD-E1B6-41AE-B677-623E8B6F8B53}" type="datetime1">
              <a:rPr lang="en-US" smtClean="0"/>
              <a:t>3/25/2023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EE8E0C4-A655-4017-B667-DAA1F80C836C}" type="datetime1">
              <a:rPr lang="en-US" smtClean="0"/>
              <a:t>3/25/2023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774AA9-68D6-4C64-8C73-D28982D535AA}" type="datetime1">
              <a:rPr lang="en-US" smtClean="0"/>
              <a:t>3/25/2023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A69830-33A7-4819-B56C-EFDCEBFA4B0C}" type="datetime1">
              <a:rPr lang="en-US" smtClean="0"/>
              <a:t>3/25/2023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9E26D4-F6E0-4149-A0CD-D426315829E0}" type="datetime1">
              <a:rPr lang="en-US" smtClean="0"/>
              <a:t>3/25/2023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A2ED6B-6C6A-48AD-AD38-EC1F2FF7B153}" type="datetime1">
              <a:rPr lang="en-US" smtClean="0"/>
              <a:t>3/25/2023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EA7818-F152-421C-86F8-3BEE33806BC1}" type="datetime1">
              <a:rPr lang="en-US" smtClean="0"/>
              <a:t>3/25/2023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32E06D-1896-4A89-BC23-DB25249AF352}" type="datetime1">
              <a:rPr lang="en-US" smtClean="0"/>
              <a:t>3/25/2023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D1199-EC59-415E-B281-5B8492F8621D}" type="datetime1">
              <a:rPr lang="en-US" smtClean="0"/>
              <a:t>3/25/2023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6FB1B2-5C1F-4480-826B-D8B03C3606A5}" type="datetime1">
              <a:rPr lang="en-US" smtClean="0"/>
              <a:t>3/25/2023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735C19-75D9-423C-B5CA-E0F615D0260F}" type="datetime1">
              <a:rPr lang="en-US" smtClean="0"/>
              <a:t>3/25/2023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F887-4B46-46E5-856C-48101CE2CBCE}" type="datetime1">
              <a:rPr lang="en-US" smtClean="0"/>
              <a:t>3/25/2023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DDFF88-A19C-4977-901A-D8B31940CCF6}" type="datetime1">
              <a:rPr lang="en-US" smtClean="0"/>
              <a:t>3/25/2023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2FBEC1-68CA-4F65-9119-3EC1889ED123}" type="datetime1">
              <a:rPr lang="en-US" smtClean="0"/>
              <a:t>3/25/2023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27609-9363-4547-83B1-290182A30993}" type="datetime1">
              <a:rPr lang="en-US" smtClean="0"/>
              <a:t>3/25/2023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9A2FBB7-EB5E-44DC-9C97-D3A3EE09AE7C}" type="datetime1">
              <a:rPr lang="en-US" smtClean="0"/>
              <a:t>3/25/2023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F8A9ACC-8EDB-4A41-B1DF-452D02E3AFAF}" type="datetime1">
              <a:rPr lang="en-US" smtClean="0"/>
              <a:t>3/25/2023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B850D5A-5025-4B75-8FCF-B0FEFC4A6933}" type="datetime1">
              <a:rPr lang="en-US" smtClean="0"/>
              <a:t>3/25/2023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smtClean="0">
                <a:latin typeface="Unikurd Goran" panose="020B0604030504040204" pitchFamily="34" charset="-78"/>
                <a:cs typeface="Unikurd Goran" panose="020B0604030504040204" pitchFamily="34" charset="-78"/>
              </a:rPr>
              <a:t>اسطورەشناسی</a:t>
            </a:r>
            <a:endParaRPr lang="en-US" dirty="0">
              <a:latin typeface="Unikurd Goran" panose="020B0604030504040204" pitchFamily="34" charset="-78"/>
              <a:cs typeface="Unikurd Goran" panose="020B0604030504040204" pitchFamily="34" charset="-78"/>
            </a:endParaRPr>
          </a:p>
        </p:txBody>
      </p:sp>
      <p:sp>
        <p:nvSpPr>
          <p:cNvPr id="3" name="Subtitle 2"/>
          <p:cNvSpPr>
            <a:spLocks noGrp="1"/>
          </p:cNvSpPr>
          <p:nvPr>
            <p:ph type="subTitle" idx="1"/>
          </p:nvPr>
        </p:nvSpPr>
        <p:spPr/>
        <p:txBody>
          <a:bodyPr>
            <a:normAutofit/>
          </a:bodyPr>
          <a:lstStyle/>
          <a:p>
            <a:r>
              <a:rPr lang="ar-IQ" sz="2000" dirty="0" smtClean="0">
                <a:latin typeface="Unikurd Goran" panose="020B0604030504040204" pitchFamily="34" charset="-78"/>
                <a:cs typeface="Unikurd Goran" panose="020B0604030504040204" pitchFamily="34" charset="-78"/>
              </a:rPr>
              <a:t>سال چهارم </a:t>
            </a:r>
          </a:p>
          <a:p>
            <a:r>
              <a:rPr lang="ar-IQ" sz="2000" dirty="0" smtClean="0">
                <a:latin typeface="Unikurd Goran" panose="020B0604030504040204" pitchFamily="34" charset="-78"/>
                <a:cs typeface="Unikurd Goran" panose="020B0604030504040204" pitchFamily="34" charset="-78"/>
              </a:rPr>
              <a:t>م. مسعود</a:t>
            </a:r>
            <a:endParaRPr lang="en-US" sz="2000" dirty="0">
              <a:latin typeface="Unikurd Goran" panose="020B0604030504040204" pitchFamily="34" charset="-78"/>
              <a:cs typeface="Unikurd Goran" panose="020B0604030504040204" pitchFamily="34" charset="-78"/>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3133029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latin typeface="Unikurd Goran" panose="020B0604030504040204" pitchFamily="34" charset="-78"/>
                <a:cs typeface="Unikurd Goran" panose="020B0604030504040204" pitchFamily="34" charset="-78"/>
              </a:rPr>
              <a:t>تابو</a:t>
            </a:r>
            <a:endParaRPr lang="en-US" dirty="0"/>
          </a:p>
        </p:txBody>
      </p:sp>
      <p:sp>
        <p:nvSpPr>
          <p:cNvPr id="3" name="Content Placeholder 2"/>
          <p:cNvSpPr>
            <a:spLocks noGrp="1"/>
          </p:cNvSpPr>
          <p:nvPr>
            <p:ph idx="1"/>
          </p:nvPr>
        </p:nvSpPr>
        <p:spPr/>
        <p:txBody>
          <a:bodyPr>
            <a:normAutofit lnSpcReduction="10000"/>
          </a:bodyPr>
          <a:lstStyle/>
          <a:p>
            <a:pPr marL="0" indent="0" algn="just" rtl="1">
              <a:lnSpc>
                <a:spcPct val="150000"/>
              </a:lnSpc>
              <a:spcBef>
                <a:spcPts val="0"/>
              </a:spcBef>
              <a:spcAft>
                <a:spcPts val="0"/>
              </a:spcAft>
              <a:buNone/>
            </a:pPr>
            <a:r>
              <a:rPr lang="ar-IQ" dirty="0" smtClean="0">
                <a:latin typeface="Unikurd Goran" panose="020B0604030504040204" pitchFamily="34" charset="-78"/>
                <a:cs typeface="Unikurd Goran" panose="020B0604030504040204" pitchFamily="34" charset="-78"/>
              </a:rPr>
              <a:t>تابو</a:t>
            </a:r>
          </a:p>
          <a:p>
            <a:pPr marL="0" indent="0" algn="just" rtl="1">
              <a:lnSpc>
                <a:spcPct val="150000"/>
              </a:lnSpc>
              <a:spcBef>
                <a:spcPts val="0"/>
              </a:spcBef>
              <a:spcAft>
                <a:spcPts val="0"/>
              </a:spcAft>
              <a:buNone/>
            </a:pPr>
            <a:r>
              <a:rPr lang="ar-IQ" dirty="0" smtClean="0">
                <a:latin typeface="Unikurd Goran" panose="020B0604030504040204" pitchFamily="34" charset="-78"/>
                <a:cs typeface="Unikurd Goran" panose="020B0604030504040204" pitchFamily="34" charset="-78"/>
              </a:rPr>
              <a:t>احترام و ترس از اشخاص برجستەای کە در هر طایفە می تواند وجود داشتە باشد. مثلا در برخی از قبایل ابتدایی دست زدن بە مردە یا چیزهایی کە متعلق بە ان است تابو محسوب می شود. اگر چنین کاری انجام شود باید کفارە بدهد در غیر این صورت اهش دامن گیرش می شود. </a:t>
            </a:r>
            <a:r>
              <a:rPr lang="fa-IR" dirty="0" smtClean="0">
                <a:latin typeface="Unikurd Goran" panose="020B0604030504040204" pitchFamily="34" charset="-78"/>
                <a:cs typeface="Unikurd Goran" panose="020B0604030504040204" pitchFamily="34" charset="-78"/>
              </a:rPr>
              <a:t>ه</a:t>
            </a:r>
            <a:r>
              <a:rPr lang="ar-IQ" dirty="0" smtClean="0">
                <a:latin typeface="Unikurd Goran" panose="020B0604030504040204" pitchFamily="34" charset="-78"/>
                <a:cs typeface="Unikurd Goran" panose="020B0604030504040204" pitchFamily="34" charset="-78"/>
              </a:rPr>
              <a:t>چنین استفادە از وسایل و حتی تەماندەیە غ</a:t>
            </a:r>
            <a:r>
              <a:rPr lang="fa-IR" dirty="0" smtClean="0">
                <a:latin typeface="Unikurd Goran" panose="020B0604030504040204" pitchFamily="34" charset="-78"/>
                <a:cs typeface="Unikurd Goran" panose="020B0604030504040204" pitchFamily="34" charset="-78"/>
              </a:rPr>
              <a:t>ذای </a:t>
            </a:r>
            <a:r>
              <a:rPr lang="ar-IQ" dirty="0" smtClean="0">
                <a:latin typeface="Unikurd Goran" panose="020B0604030504040204" pitchFamily="34" charset="-78"/>
                <a:cs typeface="Unikurd Goran" panose="020B0604030504040204" pitchFamily="34" charset="-78"/>
              </a:rPr>
              <a:t>رئیس قبیلە نیز تابو بودە است. </a:t>
            </a:r>
          </a:p>
        </p:txBody>
      </p:sp>
      <p:sp>
        <p:nvSpPr>
          <p:cNvPr id="4" name="Slide Number Placeholder 3"/>
          <p:cNvSpPr>
            <a:spLocks noGrp="1"/>
          </p:cNvSpPr>
          <p:nvPr>
            <p:ph type="sldNum" sz="quarter" idx="12"/>
          </p:nvPr>
        </p:nvSpPr>
        <p:spPr/>
        <p:txBody>
          <a:bodyPr/>
          <a:lstStyle/>
          <a:p>
            <a:fld id="{5D84065D-F351-4B03-BD91-D8A6B8D4B362}" type="slidenum">
              <a:rPr lang="en-US" smtClean="0"/>
              <a:t>10</a:t>
            </a:fld>
            <a:endParaRPr lang="en-US" dirty="0"/>
          </a:p>
        </p:txBody>
      </p:sp>
    </p:spTree>
    <p:extLst>
      <p:ext uri="{BB962C8B-B14F-4D97-AF65-F5344CB8AC3E}">
        <p14:creationId xmlns:p14="http://schemas.microsoft.com/office/powerpoint/2010/main" val="2097964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latin typeface="Unikurd Goran" panose="020B0604030504040204" pitchFamily="34" charset="-78"/>
                <a:cs typeface="Unikurd Goran" panose="020B0604030504040204" pitchFamily="34" charset="-78"/>
              </a:rPr>
              <a:t>تابو</a:t>
            </a:r>
            <a:endParaRPr lang="en-US" dirty="0"/>
          </a:p>
        </p:txBody>
      </p:sp>
      <p:sp>
        <p:nvSpPr>
          <p:cNvPr id="3" name="Content Placeholder 2"/>
          <p:cNvSpPr>
            <a:spLocks noGrp="1"/>
          </p:cNvSpPr>
          <p:nvPr>
            <p:ph idx="1"/>
          </p:nvPr>
        </p:nvSpPr>
        <p:spPr/>
        <p:txBody>
          <a:bodyPr/>
          <a:lstStyle/>
          <a:p>
            <a:pPr marL="0" indent="0" algn="just" rtl="1">
              <a:lnSpc>
                <a:spcPct val="150000"/>
              </a:lnSpc>
              <a:spcBef>
                <a:spcPts val="0"/>
              </a:spcBef>
              <a:spcAft>
                <a:spcPts val="0"/>
              </a:spcAft>
              <a:buNone/>
            </a:pPr>
            <a:r>
              <a:rPr lang="ar-IQ" dirty="0" smtClean="0">
                <a:latin typeface="Unikurd Goran" panose="020B0604030504040204" pitchFamily="34" charset="-78"/>
                <a:cs typeface="Unikurd Goran" panose="020B0604030504040204" pitchFamily="34" charset="-78"/>
              </a:rPr>
              <a:t>شکارچی ها، ماهیگیر، سرباز تابو بودە است، زیرا مردم عقیدە داشتند کە این شخصیت ها جان گرفتەاند و سبب مرگ حیوانات یا انسان شدەاند.</a:t>
            </a:r>
          </a:p>
          <a:p>
            <a:pPr marL="0" indent="0" algn="just" rtl="1">
              <a:lnSpc>
                <a:spcPct val="150000"/>
              </a:lnSpc>
              <a:spcBef>
                <a:spcPts val="0"/>
              </a:spcBef>
              <a:spcAft>
                <a:spcPts val="0"/>
              </a:spcAft>
              <a:buNone/>
            </a:pPr>
            <a:endParaRPr lang="ar-IQ" dirty="0" smtClean="0">
              <a:latin typeface="Unikurd Goran" panose="020B0604030504040204" pitchFamily="34" charset="-78"/>
              <a:cs typeface="Unikurd Goran" panose="020B0604030504040204" pitchFamily="34" charset="-78"/>
            </a:endParaRPr>
          </a:p>
          <a:p>
            <a:pPr marL="0" indent="0" algn="just" rtl="1">
              <a:lnSpc>
                <a:spcPct val="150000"/>
              </a:lnSpc>
              <a:spcBef>
                <a:spcPts val="0"/>
              </a:spcBef>
              <a:spcAft>
                <a:spcPts val="0"/>
              </a:spcAft>
              <a:buNone/>
            </a:pPr>
            <a:r>
              <a:rPr lang="ar-IQ" dirty="0" smtClean="0">
                <a:latin typeface="Unikurd Goran" panose="020B0604030504040204" pitchFamily="34" charset="-78"/>
                <a:cs typeface="Unikurd Goran" panose="020B0604030504040204" pitchFamily="34" charset="-78"/>
              </a:rPr>
              <a:t>مادر و طفل شیرخوار</a:t>
            </a:r>
            <a:endParaRPr lang="en-US" dirty="0" smtClean="0">
              <a:latin typeface="Unikurd Goran" panose="020B0604030504040204" pitchFamily="34" charset="-78"/>
              <a:cs typeface="Unikurd Goran" panose="020B0604030504040204" pitchFamily="34" charset="-78"/>
            </a:endParaRPr>
          </a:p>
          <a:p>
            <a:pPr marL="0" indent="0" algn="just" rtl="1">
              <a:lnSpc>
                <a:spcPct val="150000"/>
              </a:lnSpc>
              <a:spcBef>
                <a:spcPts val="0"/>
              </a:spcBef>
              <a:spcAft>
                <a:spcPts val="0"/>
              </a:spcAft>
              <a:buNone/>
            </a:pPr>
            <a:r>
              <a:rPr lang="ar-IQ" dirty="0" smtClean="0">
                <a:latin typeface="Unikurd Goran" panose="020B0604030504040204" pitchFamily="34" charset="-78"/>
                <a:cs typeface="Unikurd Goran" panose="020B0604030504040204" pitchFamily="34" charset="-78"/>
              </a:rPr>
              <a:t>کانی بالیسم (همجنس خواری)</a:t>
            </a:r>
          </a:p>
          <a:p>
            <a:pPr marL="0" indent="0" algn="just" rtl="1">
              <a:lnSpc>
                <a:spcPct val="150000"/>
              </a:lnSpc>
              <a:spcBef>
                <a:spcPts val="0"/>
              </a:spcBef>
              <a:spcAft>
                <a:spcPts val="0"/>
              </a:spcAft>
              <a:buNone/>
            </a:pPr>
            <a:endParaRPr lang="ar-IQ" dirty="0" smtClean="0">
              <a:latin typeface="Unikurd Goran" panose="020B0604030504040204" pitchFamily="34" charset="-78"/>
              <a:cs typeface="Unikurd Goran" panose="020B0604030504040204" pitchFamily="34" charset="-78"/>
            </a:endParaRPr>
          </a:p>
        </p:txBody>
      </p:sp>
      <p:sp>
        <p:nvSpPr>
          <p:cNvPr id="4" name="Slide Number Placeholder 3"/>
          <p:cNvSpPr>
            <a:spLocks noGrp="1"/>
          </p:cNvSpPr>
          <p:nvPr>
            <p:ph type="sldNum" sz="quarter" idx="12"/>
          </p:nvPr>
        </p:nvSpPr>
        <p:spPr/>
        <p:txBody>
          <a:bodyPr/>
          <a:lstStyle/>
          <a:p>
            <a:fld id="{5D84065D-F351-4B03-BD91-D8A6B8D4B362}" type="slidenum">
              <a:rPr lang="en-US" smtClean="0"/>
              <a:t>11</a:t>
            </a:fld>
            <a:endParaRPr lang="en-US" dirty="0"/>
          </a:p>
        </p:txBody>
      </p:sp>
    </p:spTree>
    <p:extLst>
      <p:ext uri="{BB962C8B-B14F-4D97-AF65-F5344CB8AC3E}">
        <p14:creationId xmlns:p14="http://schemas.microsoft.com/office/powerpoint/2010/main" val="3539392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latin typeface="Unikurd Goran" panose="020B0604030504040204" pitchFamily="34" charset="-78"/>
                <a:cs typeface="Unikurd Goran" panose="020B0604030504040204" pitchFamily="34" charset="-78"/>
              </a:rPr>
              <a:t>تابو در زبان</a:t>
            </a:r>
            <a:endParaRPr lang="en-US" dirty="0"/>
          </a:p>
        </p:txBody>
      </p:sp>
      <p:sp>
        <p:nvSpPr>
          <p:cNvPr id="3" name="Content Placeholder 2"/>
          <p:cNvSpPr>
            <a:spLocks noGrp="1"/>
          </p:cNvSpPr>
          <p:nvPr>
            <p:ph idx="1"/>
          </p:nvPr>
        </p:nvSpPr>
        <p:spPr/>
        <p:txBody>
          <a:bodyPr/>
          <a:lstStyle/>
          <a:p>
            <a:pPr marL="0" indent="0" algn="just" rtl="1">
              <a:lnSpc>
                <a:spcPct val="150000"/>
              </a:lnSpc>
              <a:spcBef>
                <a:spcPts val="0"/>
              </a:spcBef>
              <a:spcAft>
                <a:spcPts val="0"/>
              </a:spcAft>
              <a:buNone/>
            </a:pPr>
            <a:r>
              <a:rPr lang="ar-IQ" dirty="0" smtClean="0">
                <a:latin typeface="Unikurd Goran" panose="020B0604030504040204" pitchFamily="34" charset="-78"/>
                <a:cs typeface="Unikurd Goran" panose="020B0604030504040204" pitchFamily="34" charset="-78"/>
              </a:rPr>
              <a:t>توهین بە شخص و مکان های مقدس</a:t>
            </a:r>
          </a:p>
          <a:p>
            <a:pPr marL="0" indent="0" algn="just" rtl="1">
              <a:lnSpc>
                <a:spcPct val="150000"/>
              </a:lnSpc>
              <a:spcBef>
                <a:spcPts val="0"/>
              </a:spcBef>
              <a:spcAft>
                <a:spcPts val="0"/>
              </a:spcAft>
              <a:buNone/>
            </a:pPr>
            <a:r>
              <a:rPr lang="ar-IQ" dirty="0">
                <a:latin typeface="Unikurd Goran" panose="020B0604030504040204" pitchFamily="34" charset="-78"/>
                <a:cs typeface="Unikurd Goran" panose="020B0604030504040204" pitchFamily="34" charset="-78"/>
              </a:rPr>
              <a:t>توهین بە شخص و مکان های </a:t>
            </a:r>
            <a:r>
              <a:rPr lang="ar-IQ" dirty="0" smtClean="0">
                <a:latin typeface="Unikurd Goran" panose="020B0604030504040204" pitchFamily="34" charset="-78"/>
                <a:cs typeface="Unikurd Goran" panose="020B0604030504040204" pitchFamily="34" charset="-78"/>
              </a:rPr>
              <a:t>مقدس در اکثر قبایل ابتدایی تابو است زیرا در این مکان ها و اشخاص نیروی مینوی وجود دارد کە هم می تواند جان بدهد و هم جان بگیرد. از عواقب توهین، کور شدن، بی روزی شدن، بخت سیاە شدن و ....</a:t>
            </a:r>
            <a:endParaRPr lang="ar-IQ" dirty="0">
              <a:latin typeface="Unikurd Goran" panose="020B0604030504040204" pitchFamily="34" charset="-78"/>
              <a:cs typeface="Unikurd Goran" panose="020B0604030504040204" pitchFamily="34" charset="-78"/>
            </a:endParaRPr>
          </a:p>
          <a:p>
            <a:pPr marL="0" indent="0" algn="just" rtl="1">
              <a:lnSpc>
                <a:spcPct val="150000"/>
              </a:lnSpc>
              <a:spcBef>
                <a:spcPts val="0"/>
              </a:spcBef>
              <a:spcAft>
                <a:spcPts val="0"/>
              </a:spcAft>
              <a:buNone/>
            </a:pPr>
            <a:endParaRPr lang="ar-IQ" dirty="0" smtClean="0">
              <a:latin typeface="Unikurd Goran" panose="020B0604030504040204" pitchFamily="34" charset="-78"/>
              <a:cs typeface="Unikurd Goran" panose="020B0604030504040204" pitchFamily="34" charset="-78"/>
            </a:endParaRPr>
          </a:p>
        </p:txBody>
      </p:sp>
      <p:sp>
        <p:nvSpPr>
          <p:cNvPr id="4" name="Slide Number Placeholder 3"/>
          <p:cNvSpPr>
            <a:spLocks noGrp="1"/>
          </p:cNvSpPr>
          <p:nvPr>
            <p:ph type="sldNum" sz="quarter" idx="12"/>
          </p:nvPr>
        </p:nvSpPr>
        <p:spPr/>
        <p:txBody>
          <a:bodyPr/>
          <a:lstStyle/>
          <a:p>
            <a:fld id="{5D84065D-F351-4B03-BD91-D8A6B8D4B362}" type="slidenum">
              <a:rPr lang="en-US" smtClean="0"/>
              <a:t>12</a:t>
            </a:fld>
            <a:endParaRPr lang="en-US" dirty="0"/>
          </a:p>
        </p:txBody>
      </p:sp>
    </p:spTree>
    <p:extLst>
      <p:ext uri="{BB962C8B-B14F-4D97-AF65-F5344CB8AC3E}">
        <p14:creationId xmlns:p14="http://schemas.microsoft.com/office/powerpoint/2010/main" val="883728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latin typeface="Unikurd Goran" panose="020B0604030504040204" pitchFamily="34" charset="-78"/>
                <a:cs typeface="Unikurd Goran" panose="020B0604030504040204" pitchFamily="34" charset="-78"/>
              </a:rPr>
              <a:t>تابو</a:t>
            </a:r>
            <a:endParaRPr lang="en-US" dirty="0"/>
          </a:p>
        </p:txBody>
      </p:sp>
      <p:sp>
        <p:nvSpPr>
          <p:cNvPr id="3" name="Content Placeholder 2"/>
          <p:cNvSpPr>
            <a:spLocks noGrp="1"/>
          </p:cNvSpPr>
          <p:nvPr>
            <p:ph idx="1"/>
          </p:nvPr>
        </p:nvSpPr>
        <p:spPr/>
        <p:txBody>
          <a:bodyPr/>
          <a:lstStyle/>
          <a:p>
            <a:pPr marL="0" indent="0" algn="just" rtl="1">
              <a:lnSpc>
                <a:spcPct val="150000"/>
              </a:lnSpc>
              <a:spcBef>
                <a:spcPts val="0"/>
              </a:spcBef>
              <a:spcAft>
                <a:spcPts val="0"/>
              </a:spcAft>
              <a:buNone/>
            </a:pPr>
            <a:r>
              <a:rPr lang="ar-IQ" dirty="0" smtClean="0">
                <a:latin typeface="Unikurd Goran" panose="020B0604030504040204" pitchFamily="34" charset="-78"/>
                <a:cs typeface="Unikurd Goran" panose="020B0604030504040204" pitchFamily="34" charset="-78"/>
              </a:rPr>
              <a:t>توهین بە شخص و مکان های مقدس</a:t>
            </a:r>
          </a:p>
          <a:p>
            <a:pPr marL="0" indent="0" algn="just" rtl="1">
              <a:lnSpc>
                <a:spcPct val="150000"/>
              </a:lnSpc>
              <a:spcBef>
                <a:spcPts val="0"/>
              </a:spcBef>
              <a:spcAft>
                <a:spcPts val="0"/>
              </a:spcAft>
              <a:buNone/>
            </a:pPr>
            <a:r>
              <a:rPr lang="ar-IQ" dirty="0">
                <a:latin typeface="Unikurd Goran" panose="020B0604030504040204" pitchFamily="34" charset="-78"/>
                <a:cs typeface="Unikurd Goran" panose="020B0604030504040204" pitchFamily="34" charset="-78"/>
              </a:rPr>
              <a:t>توهین بە شخص و مکان های </a:t>
            </a:r>
            <a:r>
              <a:rPr lang="ar-IQ" dirty="0" smtClean="0">
                <a:latin typeface="Unikurd Goran" panose="020B0604030504040204" pitchFamily="34" charset="-78"/>
                <a:cs typeface="Unikurd Goran" panose="020B0604030504040204" pitchFamily="34" charset="-78"/>
              </a:rPr>
              <a:t>مقدس در اکثر قبایل ابتدایی تابو است زیرا در این مکان ها و اشخاص نیروی مینوی وجود دارد کە هم می تواند جان بدهد و هم جان بگیرد. از عواقب توهین، کور شدن، بی روزی شدن، بخت سیاە شدن و ....</a:t>
            </a:r>
            <a:endParaRPr lang="ar-IQ" dirty="0">
              <a:latin typeface="Unikurd Goran" panose="020B0604030504040204" pitchFamily="34" charset="-78"/>
              <a:cs typeface="Unikurd Goran" panose="020B0604030504040204" pitchFamily="34" charset="-78"/>
            </a:endParaRPr>
          </a:p>
          <a:p>
            <a:pPr marL="0" indent="0" algn="just" rtl="1">
              <a:lnSpc>
                <a:spcPct val="150000"/>
              </a:lnSpc>
              <a:spcBef>
                <a:spcPts val="0"/>
              </a:spcBef>
              <a:spcAft>
                <a:spcPts val="0"/>
              </a:spcAft>
              <a:buNone/>
            </a:pPr>
            <a:endParaRPr lang="ar-IQ" dirty="0" smtClean="0">
              <a:latin typeface="Unikurd Goran" panose="020B0604030504040204" pitchFamily="34" charset="-78"/>
              <a:cs typeface="Unikurd Goran" panose="020B0604030504040204" pitchFamily="34" charset="-78"/>
            </a:endParaRPr>
          </a:p>
        </p:txBody>
      </p:sp>
      <p:sp>
        <p:nvSpPr>
          <p:cNvPr id="4" name="Slide Number Placeholder 3"/>
          <p:cNvSpPr>
            <a:spLocks noGrp="1"/>
          </p:cNvSpPr>
          <p:nvPr>
            <p:ph type="sldNum" sz="quarter" idx="12"/>
          </p:nvPr>
        </p:nvSpPr>
        <p:spPr/>
        <p:txBody>
          <a:bodyPr/>
          <a:lstStyle/>
          <a:p>
            <a:fld id="{5D84065D-F351-4B03-BD91-D8A6B8D4B362}" type="slidenum">
              <a:rPr lang="en-US" smtClean="0"/>
              <a:t>13</a:t>
            </a:fld>
            <a:endParaRPr lang="en-US" dirty="0"/>
          </a:p>
        </p:txBody>
      </p:sp>
    </p:spTree>
    <p:extLst>
      <p:ext uri="{BB962C8B-B14F-4D97-AF65-F5344CB8AC3E}">
        <p14:creationId xmlns:p14="http://schemas.microsoft.com/office/powerpoint/2010/main" val="2988089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latin typeface="Unikurd Goran" panose="020B0604030504040204" pitchFamily="34" charset="-78"/>
                <a:cs typeface="Unikurd Goran" panose="020B0604030504040204" pitchFamily="34" charset="-78"/>
              </a:rPr>
              <a:t>تابو</a:t>
            </a:r>
            <a:endParaRPr lang="en-US" dirty="0"/>
          </a:p>
        </p:txBody>
      </p:sp>
      <p:sp>
        <p:nvSpPr>
          <p:cNvPr id="3" name="Content Placeholder 2"/>
          <p:cNvSpPr>
            <a:spLocks noGrp="1"/>
          </p:cNvSpPr>
          <p:nvPr>
            <p:ph idx="1"/>
          </p:nvPr>
        </p:nvSpPr>
        <p:spPr/>
        <p:txBody>
          <a:bodyPr/>
          <a:lstStyle/>
          <a:p>
            <a:pPr marL="0" indent="0" algn="just" rtl="1">
              <a:lnSpc>
                <a:spcPct val="150000"/>
              </a:lnSpc>
              <a:spcBef>
                <a:spcPts val="0"/>
              </a:spcBef>
              <a:spcAft>
                <a:spcPts val="0"/>
              </a:spcAft>
              <a:buNone/>
            </a:pPr>
            <a:r>
              <a:rPr lang="ar-IQ" dirty="0" smtClean="0">
                <a:latin typeface="Unikurd Goran" panose="020B0604030504040204" pitchFamily="34" charset="-78"/>
                <a:cs typeface="Unikurd Goran" panose="020B0604030504040204" pitchFamily="34" charset="-78"/>
              </a:rPr>
              <a:t>کانی بالیسم(همجنس خواری)</a:t>
            </a:r>
          </a:p>
          <a:p>
            <a:pPr marL="0" indent="0" algn="just" rtl="1">
              <a:lnSpc>
                <a:spcPct val="150000"/>
              </a:lnSpc>
              <a:spcBef>
                <a:spcPts val="0"/>
              </a:spcBef>
              <a:spcAft>
                <a:spcPts val="0"/>
              </a:spcAft>
              <a:buNone/>
            </a:pPr>
            <a:r>
              <a:rPr lang="ar-IQ" dirty="0" smtClean="0">
                <a:latin typeface="Unikurd Goran" panose="020B0604030504040204" pitchFamily="34" charset="-78"/>
                <a:cs typeface="Unikurd Goran" panose="020B0604030504040204" pitchFamily="34" charset="-78"/>
              </a:rPr>
              <a:t>در برخی از افسانەهای مادر و پدر از عشق و علاقە زیاد اولین فرزندشان را می خورند.</a:t>
            </a:r>
          </a:p>
          <a:p>
            <a:pPr marL="0" indent="0" algn="just" rtl="1">
              <a:lnSpc>
                <a:spcPct val="150000"/>
              </a:lnSpc>
              <a:spcBef>
                <a:spcPts val="0"/>
              </a:spcBef>
              <a:spcAft>
                <a:spcPts val="0"/>
              </a:spcAft>
              <a:buNone/>
            </a:pPr>
            <a:r>
              <a:rPr lang="ar-IQ" dirty="0" smtClean="0">
                <a:latin typeface="Unikurd Goran" panose="020B0604030504040204" pitchFamily="34" charset="-78"/>
                <a:cs typeface="Unikurd Goran" panose="020B0604030504040204" pitchFamily="34" charset="-78"/>
              </a:rPr>
              <a:t>در عمدەی قبایل نیز برای مثال، نزدیک شدن بە زن های رئیس قبیلە، کە تازە باردار می شوند، تابو است. </a:t>
            </a:r>
          </a:p>
        </p:txBody>
      </p:sp>
      <p:sp>
        <p:nvSpPr>
          <p:cNvPr id="4" name="Slide Number Placeholder 3"/>
          <p:cNvSpPr>
            <a:spLocks noGrp="1"/>
          </p:cNvSpPr>
          <p:nvPr>
            <p:ph type="sldNum" sz="quarter" idx="12"/>
          </p:nvPr>
        </p:nvSpPr>
        <p:spPr/>
        <p:txBody>
          <a:bodyPr/>
          <a:lstStyle/>
          <a:p>
            <a:fld id="{5D84065D-F351-4B03-BD91-D8A6B8D4B362}" type="slidenum">
              <a:rPr lang="en-US" smtClean="0"/>
              <a:t>14</a:t>
            </a:fld>
            <a:endParaRPr lang="en-US" dirty="0"/>
          </a:p>
        </p:txBody>
      </p:sp>
    </p:spTree>
    <p:extLst>
      <p:ext uri="{BB962C8B-B14F-4D97-AF65-F5344CB8AC3E}">
        <p14:creationId xmlns:p14="http://schemas.microsoft.com/office/powerpoint/2010/main" val="1495724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latin typeface="Unikurd Goran" panose="020B0604030504040204" pitchFamily="34" charset="-78"/>
                <a:cs typeface="Unikurd Goran" panose="020B0604030504040204" pitchFamily="34" charset="-78"/>
              </a:rPr>
              <a:t>اساطیر ایران</a:t>
            </a:r>
            <a:endParaRPr lang="en-US" dirty="0"/>
          </a:p>
        </p:txBody>
      </p:sp>
      <p:sp>
        <p:nvSpPr>
          <p:cNvPr id="3" name="Content Placeholder 2"/>
          <p:cNvSpPr>
            <a:spLocks noGrp="1"/>
          </p:cNvSpPr>
          <p:nvPr>
            <p:ph idx="1"/>
          </p:nvPr>
        </p:nvSpPr>
        <p:spPr/>
        <p:txBody>
          <a:bodyPr>
            <a:normAutofit lnSpcReduction="10000"/>
          </a:bodyPr>
          <a:lstStyle/>
          <a:p>
            <a:pPr marL="0" indent="0" algn="just" rtl="1">
              <a:lnSpc>
                <a:spcPct val="150000"/>
              </a:lnSpc>
              <a:spcBef>
                <a:spcPts val="0"/>
              </a:spcBef>
              <a:spcAft>
                <a:spcPts val="0"/>
              </a:spcAft>
              <a:buNone/>
            </a:pPr>
            <a:r>
              <a:rPr lang="ar-IQ" dirty="0" smtClean="0">
                <a:latin typeface="Unikurd Goran" panose="020B0604030504040204" pitchFamily="34" charset="-78"/>
                <a:cs typeface="Unikurd Goran" panose="020B0604030504040204" pitchFamily="34" charset="-78"/>
              </a:rPr>
              <a:t>ویژگی عمدەی اساطیر ایران ثنویت است.</a:t>
            </a:r>
          </a:p>
          <a:p>
            <a:pPr marL="0" indent="0" algn="just" rtl="1">
              <a:lnSpc>
                <a:spcPct val="150000"/>
              </a:lnSpc>
              <a:spcBef>
                <a:spcPts val="0"/>
              </a:spcBef>
              <a:spcAft>
                <a:spcPts val="0"/>
              </a:spcAft>
              <a:buNone/>
            </a:pPr>
            <a:endParaRPr lang="ar-IQ" dirty="0" smtClean="0">
              <a:latin typeface="Unikurd Goran" panose="020B0604030504040204" pitchFamily="34" charset="-78"/>
              <a:cs typeface="Unikurd Goran" panose="020B0604030504040204" pitchFamily="34" charset="-78"/>
            </a:endParaRPr>
          </a:p>
          <a:p>
            <a:pPr marL="0" indent="0" algn="just" rtl="1">
              <a:lnSpc>
                <a:spcPct val="150000"/>
              </a:lnSpc>
              <a:spcBef>
                <a:spcPts val="0"/>
              </a:spcBef>
              <a:spcAft>
                <a:spcPts val="0"/>
              </a:spcAft>
              <a:buNone/>
            </a:pPr>
            <a:r>
              <a:rPr lang="ar-IQ" dirty="0" smtClean="0">
                <a:latin typeface="Unikurd Goran" panose="020B0604030504040204" pitchFamily="34" charset="-78"/>
                <a:cs typeface="Unikurd Goran" panose="020B0604030504040204" pitchFamily="34" charset="-78"/>
              </a:rPr>
              <a:t>آفرینش بنابر اساطیر ایران باستان در محدودەی دوازدە </a:t>
            </a:r>
            <a:r>
              <a:rPr lang="ar-IQ" dirty="0">
                <a:latin typeface="Unikurd Goran" panose="020B0604030504040204" pitchFamily="34" charset="-78"/>
                <a:cs typeface="Unikurd Goran" panose="020B0604030504040204" pitchFamily="34" charset="-78"/>
              </a:rPr>
              <a:t>هزارسال </a:t>
            </a:r>
            <a:r>
              <a:rPr lang="ar-IQ" dirty="0" smtClean="0">
                <a:latin typeface="Unikurd Goran" panose="020B0604030504040204" pitchFamily="34" charset="-78"/>
                <a:cs typeface="Unikurd Goran" panose="020B0604030504040204" pitchFamily="34" charset="-78"/>
              </a:rPr>
              <a:t>اساطیری انجام می شود. دوران نخستین عالم مینوی و دورەهای بعدی گیتیی است.</a:t>
            </a:r>
          </a:p>
          <a:p>
            <a:pPr marL="0" indent="0" algn="just" rtl="1">
              <a:lnSpc>
                <a:spcPct val="150000"/>
              </a:lnSpc>
              <a:spcBef>
                <a:spcPts val="0"/>
              </a:spcBef>
              <a:spcAft>
                <a:spcPts val="0"/>
              </a:spcAft>
              <a:buNone/>
            </a:pPr>
            <a:endParaRPr lang="ar-IQ" dirty="0" smtClean="0">
              <a:latin typeface="Unikurd Goran" panose="020B0604030504040204" pitchFamily="34" charset="-78"/>
              <a:cs typeface="Unikurd Goran" panose="020B0604030504040204" pitchFamily="34" charset="-78"/>
            </a:endParaRPr>
          </a:p>
          <a:p>
            <a:pPr marL="0" indent="0" algn="just" rtl="1">
              <a:lnSpc>
                <a:spcPct val="150000"/>
              </a:lnSpc>
              <a:spcBef>
                <a:spcPts val="0"/>
              </a:spcBef>
              <a:spcAft>
                <a:spcPts val="0"/>
              </a:spcAft>
              <a:buNone/>
            </a:pPr>
            <a:r>
              <a:rPr lang="ar-IQ" dirty="0" smtClean="0">
                <a:latin typeface="Unikurd Goran" panose="020B0604030504040204" pitchFamily="34" charset="-78"/>
                <a:cs typeface="Unikurd Goran" panose="020B0604030504040204" pitchFamily="34" charset="-78"/>
              </a:rPr>
              <a:t>در سەهزار سال اول جهان چگونە شکل گرفتە است؟</a:t>
            </a:r>
            <a:endParaRPr lang="ar-IQ" dirty="0">
              <a:latin typeface="Unikurd Goran" panose="020B0604030504040204" pitchFamily="34" charset="-78"/>
              <a:cs typeface="Unikurd Goran" panose="020B0604030504040204" pitchFamily="34" charset="-78"/>
            </a:endParaRPr>
          </a:p>
          <a:p>
            <a:pPr marL="0" indent="0" algn="just" rtl="1">
              <a:lnSpc>
                <a:spcPct val="150000"/>
              </a:lnSpc>
              <a:spcBef>
                <a:spcPts val="0"/>
              </a:spcBef>
              <a:spcAft>
                <a:spcPts val="0"/>
              </a:spcAft>
              <a:buNone/>
            </a:pPr>
            <a:endParaRPr lang="ar-IQ" dirty="0" smtClean="0">
              <a:latin typeface="Unikurd Goran" panose="020B0604030504040204" pitchFamily="34" charset="-78"/>
              <a:cs typeface="Unikurd Goran" panose="020B0604030504040204" pitchFamily="34" charset="-78"/>
            </a:endParaRPr>
          </a:p>
        </p:txBody>
      </p:sp>
      <p:sp>
        <p:nvSpPr>
          <p:cNvPr id="4" name="Slide Number Placeholder 3"/>
          <p:cNvSpPr>
            <a:spLocks noGrp="1"/>
          </p:cNvSpPr>
          <p:nvPr>
            <p:ph type="sldNum" sz="quarter" idx="12"/>
          </p:nvPr>
        </p:nvSpPr>
        <p:spPr/>
        <p:txBody>
          <a:bodyPr/>
          <a:lstStyle/>
          <a:p>
            <a:fld id="{5D84065D-F351-4B03-BD91-D8A6B8D4B362}" type="slidenum">
              <a:rPr lang="en-US" smtClean="0"/>
              <a:t>15</a:t>
            </a:fld>
            <a:endParaRPr lang="en-US" dirty="0"/>
          </a:p>
        </p:txBody>
      </p:sp>
    </p:spTree>
    <p:extLst>
      <p:ext uri="{BB962C8B-B14F-4D97-AF65-F5344CB8AC3E}">
        <p14:creationId xmlns:p14="http://schemas.microsoft.com/office/powerpoint/2010/main" val="288466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latin typeface="Unikurd Goran" panose="020B0604030504040204" pitchFamily="34" charset="-78"/>
                <a:cs typeface="Unikurd Goran" panose="020B0604030504040204" pitchFamily="34" charset="-78"/>
              </a:rPr>
              <a:t>اساطیر ایران</a:t>
            </a:r>
            <a:endParaRPr lang="en-US" dirty="0"/>
          </a:p>
        </p:txBody>
      </p:sp>
      <p:sp>
        <p:nvSpPr>
          <p:cNvPr id="3" name="Content Placeholder 2"/>
          <p:cNvSpPr>
            <a:spLocks noGrp="1"/>
          </p:cNvSpPr>
          <p:nvPr>
            <p:ph idx="1"/>
          </p:nvPr>
        </p:nvSpPr>
        <p:spPr/>
        <p:txBody>
          <a:bodyPr>
            <a:normAutofit/>
          </a:bodyPr>
          <a:lstStyle/>
          <a:p>
            <a:pPr marL="0" indent="0" algn="just" rtl="1">
              <a:lnSpc>
                <a:spcPct val="150000"/>
              </a:lnSpc>
              <a:spcBef>
                <a:spcPts val="0"/>
              </a:spcBef>
              <a:spcAft>
                <a:spcPts val="0"/>
              </a:spcAft>
              <a:buNone/>
            </a:pPr>
            <a:r>
              <a:rPr lang="ar-IQ" dirty="0" smtClean="0">
                <a:latin typeface="Unikurd Goran" panose="020B0604030504040204" pitchFamily="34" charset="-78"/>
                <a:cs typeface="Unikurd Goran" panose="020B0604030504040204" pitchFamily="34" charset="-78"/>
              </a:rPr>
              <a:t>زروان در نوشتە های پهلوی نماد چیست؟ </a:t>
            </a:r>
          </a:p>
          <a:p>
            <a:pPr marL="0" indent="0" algn="just" rtl="1">
              <a:lnSpc>
                <a:spcPct val="150000"/>
              </a:lnSpc>
              <a:spcBef>
                <a:spcPts val="0"/>
              </a:spcBef>
              <a:spcAft>
                <a:spcPts val="0"/>
              </a:spcAft>
              <a:buNone/>
            </a:pPr>
            <a:endParaRPr lang="ar-IQ" dirty="0">
              <a:latin typeface="Unikurd Goran" panose="020B0604030504040204" pitchFamily="34" charset="-78"/>
              <a:cs typeface="Unikurd Goran" panose="020B0604030504040204" pitchFamily="34" charset="-78"/>
            </a:endParaRPr>
          </a:p>
          <a:p>
            <a:pPr marL="0" indent="0" algn="just" rtl="1">
              <a:lnSpc>
                <a:spcPct val="150000"/>
              </a:lnSpc>
              <a:spcBef>
                <a:spcPts val="0"/>
              </a:spcBef>
              <a:spcAft>
                <a:spcPts val="0"/>
              </a:spcAft>
              <a:buNone/>
            </a:pPr>
            <a:r>
              <a:rPr lang="ar-IQ" dirty="0" smtClean="0">
                <a:latin typeface="Unikurd Goran" panose="020B0604030504040204" pitchFamily="34" charset="-78"/>
                <a:cs typeface="Unikurd Goran" panose="020B0604030504040204" pitchFamily="34" charset="-78"/>
              </a:rPr>
              <a:t>در نوشتەهای پهلوی اورمزد نماد نیایش های زروان و اهریمن میوەی شک اوست.</a:t>
            </a:r>
          </a:p>
          <a:p>
            <a:pPr marL="0" indent="0" algn="just" rtl="1">
              <a:lnSpc>
                <a:spcPct val="150000"/>
              </a:lnSpc>
              <a:spcBef>
                <a:spcPts val="0"/>
              </a:spcBef>
              <a:spcAft>
                <a:spcPts val="0"/>
              </a:spcAft>
              <a:buNone/>
            </a:pPr>
            <a:r>
              <a:rPr lang="ar-IQ" dirty="0" smtClean="0">
                <a:latin typeface="Unikurd Goran" panose="020B0604030504040204" pitchFamily="34" charset="-78"/>
                <a:cs typeface="Unikurd Goran" panose="020B0604030504040204" pitchFamily="34" charset="-78"/>
              </a:rPr>
              <a:t>پیکار میان اورمزد و اهریمن در دوران نخست و پایان جهان، چگونە انجام گرفت؟</a:t>
            </a:r>
          </a:p>
          <a:p>
            <a:pPr marL="0" indent="0" algn="just" rtl="1">
              <a:lnSpc>
                <a:spcPct val="150000"/>
              </a:lnSpc>
              <a:spcBef>
                <a:spcPts val="0"/>
              </a:spcBef>
              <a:spcAft>
                <a:spcPts val="0"/>
              </a:spcAft>
              <a:buNone/>
            </a:pPr>
            <a:endParaRPr lang="ar-IQ" dirty="0" smtClean="0">
              <a:latin typeface="Unikurd Goran" panose="020B0604030504040204" pitchFamily="34" charset="-78"/>
              <a:cs typeface="Unikurd Goran" panose="020B0604030504040204" pitchFamily="34" charset="-78"/>
            </a:endParaRPr>
          </a:p>
        </p:txBody>
      </p:sp>
      <p:sp>
        <p:nvSpPr>
          <p:cNvPr id="4" name="Slide Number Placeholder 3"/>
          <p:cNvSpPr>
            <a:spLocks noGrp="1"/>
          </p:cNvSpPr>
          <p:nvPr>
            <p:ph type="sldNum" sz="quarter" idx="12"/>
          </p:nvPr>
        </p:nvSpPr>
        <p:spPr/>
        <p:txBody>
          <a:bodyPr/>
          <a:lstStyle/>
          <a:p>
            <a:fld id="{5D84065D-F351-4B03-BD91-D8A6B8D4B362}" type="slidenum">
              <a:rPr lang="en-US" smtClean="0"/>
              <a:t>16</a:t>
            </a:fld>
            <a:endParaRPr lang="en-US" dirty="0"/>
          </a:p>
        </p:txBody>
      </p:sp>
    </p:spTree>
    <p:extLst>
      <p:ext uri="{BB962C8B-B14F-4D97-AF65-F5344CB8AC3E}">
        <p14:creationId xmlns:p14="http://schemas.microsoft.com/office/powerpoint/2010/main" val="2564243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latin typeface="Unikurd Goran" panose="020B0604030504040204" pitchFamily="34" charset="-78"/>
                <a:cs typeface="Unikurd Goran" panose="020B0604030504040204" pitchFamily="34" charset="-78"/>
              </a:rPr>
              <a:t>آفرینش امشاسپندان</a:t>
            </a:r>
            <a:endParaRPr lang="en-US" dirty="0"/>
          </a:p>
        </p:txBody>
      </p:sp>
      <p:sp>
        <p:nvSpPr>
          <p:cNvPr id="3" name="Content Placeholder 2"/>
          <p:cNvSpPr>
            <a:spLocks noGrp="1"/>
          </p:cNvSpPr>
          <p:nvPr>
            <p:ph idx="1"/>
          </p:nvPr>
        </p:nvSpPr>
        <p:spPr/>
        <p:txBody>
          <a:bodyPr>
            <a:normAutofit/>
          </a:bodyPr>
          <a:lstStyle/>
          <a:p>
            <a:pPr marL="0" indent="0" algn="just" rtl="1">
              <a:lnSpc>
                <a:spcPct val="150000"/>
              </a:lnSpc>
              <a:spcBef>
                <a:spcPts val="0"/>
              </a:spcBef>
              <a:spcAft>
                <a:spcPts val="0"/>
              </a:spcAft>
              <a:buNone/>
            </a:pPr>
            <a:r>
              <a:rPr lang="ar-IQ" dirty="0" smtClean="0">
                <a:latin typeface="Unikurd Goran" panose="020B0604030504040204" pitchFamily="34" charset="-78"/>
                <a:cs typeface="Unikurd Goran" panose="020B0604030504040204" pitchFamily="34" charset="-78"/>
              </a:rPr>
              <a:t>اورمزدا نخست امشاسپندان را می آفریند، کە تجلیات و جلوەهای اورمزدا بەشمار می آیند و تعداد آنها شش است. امشاسپندان های اصلی عبارتند از: </a:t>
            </a:r>
          </a:p>
          <a:p>
            <a:pPr marL="0" indent="0" algn="just" rtl="1">
              <a:lnSpc>
                <a:spcPct val="150000"/>
              </a:lnSpc>
              <a:spcBef>
                <a:spcPts val="0"/>
              </a:spcBef>
              <a:spcAft>
                <a:spcPts val="0"/>
              </a:spcAft>
              <a:buNone/>
            </a:pPr>
            <a:r>
              <a:rPr lang="ar-IQ" b="1" dirty="0" smtClean="0">
                <a:latin typeface="Unikurd Goran" panose="020B0604030504040204" pitchFamily="34" charset="-78"/>
                <a:cs typeface="Unikurd Goran" panose="020B0604030504040204" pitchFamily="34" charset="-78"/>
              </a:rPr>
              <a:t>-  بهمن</a:t>
            </a:r>
            <a:endParaRPr lang="ar-IQ" b="1" dirty="0">
              <a:latin typeface="Unikurd Goran" panose="020B0604030504040204" pitchFamily="34" charset="-78"/>
              <a:cs typeface="Unikurd Goran" panose="020B0604030504040204" pitchFamily="34" charset="-78"/>
            </a:endParaRPr>
          </a:p>
        </p:txBody>
      </p:sp>
      <p:sp>
        <p:nvSpPr>
          <p:cNvPr id="4" name="Slide Number Placeholder 3"/>
          <p:cNvSpPr>
            <a:spLocks noGrp="1"/>
          </p:cNvSpPr>
          <p:nvPr>
            <p:ph type="sldNum" sz="quarter" idx="12"/>
          </p:nvPr>
        </p:nvSpPr>
        <p:spPr/>
        <p:txBody>
          <a:bodyPr/>
          <a:lstStyle/>
          <a:p>
            <a:fld id="{5D84065D-F351-4B03-BD91-D8A6B8D4B362}" type="slidenum">
              <a:rPr lang="en-US" smtClean="0"/>
              <a:t>17</a:t>
            </a:fld>
            <a:endParaRPr lang="en-US" dirty="0"/>
          </a:p>
        </p:txBody>
      </p:sp>
    </p:spTree>
    <p:extLst>
      <p:ext uri="{BB962C8B-B14F-4D97-AF65-F5344CB8AC3E}">
        <p14:creationId xmlns:p14="http://schemas.microsoft.com/office/powerpoint/2010/main" val="2952390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latin typeface="Unikurd Goran" panose="020B0604030504040204" pitchFamily="34" charset="-78"/>
                <a:cs typeface="Unikurd Goran" panose="020B0604030504040204" pitchFamily="34" charset="-78"/>
              </a:rPr>
              <a:t>نخستین آفرینش اورمزدا</a:t>
            </a:r>
            <a:endParaRPr lang="en-US" dirty="0"/>
          </a:p>
        </p:txBody>
      </p:sp>
      <p:sp>
        <p:nvSpPr>
          <p:cNvPr id="3" name="Content Placeholder 2"/>
          <p:cNvSpPr>
            <a:spLocks noGrp="1"/>
          </p:cNvSpPr>
          <p:nvPr>
            <p:ph idx="1"/>
          </p:nvPr>
        </p:nvSpPr>
        <p:spPr/>
        <p:txBody>
          <a:bodyPr>
            <a:normAutofit/>
          </a:bodyPr>
          <a:lstStyle/>
          <a:p>
            <a:pPr algn="just" rtl="1">
              <a:lnSpc>
                <a:spcPct val="150000"/>
              </a:lnSpc>
              <a:spcBef>
                <a:spcPts val="0"/>
              </a:spcBef>
              <a:spcAft>
                <a:spcPts val="0"/>
              </a:spcAft>
              <a:buFontTx/>
              <a:buChar char="-"/>
            </a:pPr>
            <a:r>
              <a:rPr lang="ar-IQ" b="1" dirty="0" smtClean="0">
                <a:latin typeface="Unikurd Goran" panose="020B0604030504040204" pitchFamily="34" charset="-78"/>
                <a:cs typeface="Unikurd Goran" panose="020B0604030504040204" pitchFamily="34" charset="-78"/>
              </a:rPr>
              <a:t>اردیبهشت</a:t>
            </a:r>
          </a:p>
          <a:p>
            <a:pPr algn="just" rtl="1">
              <a:lnSpc>
                <a:spcPct val="150000"/>
              </a:lnSpc>
              <a:spcBef>
                <a:spcPts val="0"/>
              </a:spcBef>
              <a:spcAft>
                <a:spcPts val="0"/>
              </a:spcAft>
              <a:buFontTx/>
              <a:buChar char="-"/>
            </a:pPr>
            <a:endParaRPr lang="ar-IQ" b="1" dirty="0">
              <a:latin typeface="Unikurd Goran" panose="020B0604030504040204" pitchFamily="34" charset="-78"/>
              <a:cs typeface="Unikurd Goran" panose="020B0604030504040204" pitchFamily="34" charset="-78"/>
            </a:endParaRPr>
          </a:p>
          <a:p>
            <a:pPr algn="just" rtl="1">
              <a:lnSpc>
                <a:spcPct val="150000"/>
              </a:lnSpc>
              <a:spcBef>
                <a:spcPts val="0"/>
              </a:spcBef>
              <a:spcAft>
                <a:spcPts val="0"/>
              </a:spcAft>
              <a:buFontTx/>
              <a:buChar char="-"/>
            </a:pPr>
            <a:endParaRPr lang="ar-IQ" b="1" dirty="0" smtClean="0">
              <a:latin typeface="Unikurd Goran" panose="020B0604030504040204" pitchFamily="34" charset="-78"/>
              <a:cs typeface="Unikurd Goran" panose="020B0604030504040204" pitchFamily="34" charset="-78"/>
            </a:endParaRPr>
          </a:p>
          <a:p>
            <a:pPr algn="just" rtl="1">
              <a:lnSpc>
                <a:spcPct val="150000"/>
              </a:lnSpc>
              <a:spcBef>
                <a:spcPts val="0"/>
              </a:spcBef>
              <a:spcAft>
                <a:spcPts val="0"/>
              </a:spcAft>
              <a:buFontTx/>
              <a:buChar char="-"/>
            </a:pPr>
            <a:r>
              <a:rPr lang="ar-IQ" b="1" dirty="0" smtClean="0">
                <a:latin typeface="Unikurd Goran" panose="020B0604030504040204" pitchFamily="34" charset="-78"/>
                <a:cs typeface="Unikurd Goran" panose="020B0604030504040204" pitchFamily="34" charset="-78"/>
              </a:rPr>
              <a:t>شهریور</a:t>
            </a:r>
            <a:endParaRPr lang="ar-IQ" b="1" dirty="0">
              <a:latin typeface="Unikurd Goran" panose="020B0604030504040204" pitchFamily="34" charset="-78"/>
              <a:cs typeface="Unikurd Goran" panose="020B0604030504040204" pitchFamily="34" charset="-78"/>
            </a:endParaRPr>
          </a:p>
        </p:txBody>
      </p:sp>
      <p:sp>
        <p:nvSpPr>
          <p:cNvPr id="4" name="Slide Number Placeholder 3"/>
          <p:cNvSpPr>
            <a:spLocks noGrp="1"/>
          </p:cNvSpPr>
          <p:nvPr>
            <p:ph type="sldNum" sz="quarter" idx="12"/>
          </p:nvPr>
        </p:nvSpPr>
        <p:spPr/>
        <p:txBody>
          <a:bodyPr/>
          <a:lstStyle/>
          <a:p>
            <a:fld id="{5D84065D-F351-4B03-BD91-D8A6B8D4B362}" type="slidenum">
              <a:rPr lang="en-US" smtClean="0"/>
              <a:t>18</a:t>
            </a:fld>
            <a:endParaRPr lang="en-US" dirty="0"/>
          </a:p>
        </p:txBody>
      </p:sp>
    </p:spTree>
    <p:extLst>
      <p:ext uri="{BB962C8B-B14F-4D97-AF65-F5344CB8AC3E}">
        <p14:creationId xmlns:p14="http://schemas.microsoft.com/office/powerpoint/2010/main" val="4028039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latin typeface="Unikurd Goran" panose="020B0604030504040204" pitchFamily="34" charset="-78"/>
                <a:cs typeface="Unikurd Goran" panose="020B0604030504040204" pitchFamily="34" charset="-78"/>
              </a:rPr>
              <a:t>آفرینش امشاسپندان</a:t>
            </a:r>
            <a:endParaRPr lang="en-US" dirty="0"/>
          </a:p>
        </p:txBody>
      </p:sp>
      <p:sp>
        <p:nvSpPr>
          <p:cNvPr id="3" name="Content Placeholder 2"/>
          <p:cNvSpPr>
            <a:spLocks noGrp="1"/>
          </p:cNvSpPr>
          <p:nvPr>
            <p:ph idx="1"/>
          </p:nvPr>
        </p:nvSpPr>
        <p:spPr/>
        <p:txBody>
          <a:bodyPr>
            <a:normAutofit/>
          </a:bodyPr>
          <a:lstStyle/>
          <a:p>
            <a:pPr algn="just" rtl="1">
              <a:lnSpc>
                <a:spcPct val="150000"/>
              </a:lnSpc>
              <a:spcBef>
                <a:spcPts val="0"/>
              </a:spcBef>
              <a:spcAft>
                <a:spcPts val="0"/>
              </a:spcAft>
              <a:buFontTx/>
              <a:buChar char="-"/>
            </a:pPr>
            <a:r>
              <a:rPr lang="ar-IQ" b="1" dirty="0" smtClean="0">
                <a:latin typeface="Unikurd Goran" panose="020B0604030504040204" pitchFamily="34" charset="-78"/>
                <a:cs typeface="Unikurd Goran" panose="020B0604030504040204" pitchFamily="34" charset="-78"/>
              </a:rPr>
              <a:t>اسپندارمد</a:t>
            </a:r>
          </a:p>
          <a:p>
            <a:pPr algn="just" rtl="1">
              <a:lnSpc>
                <a:spcPct val="150000"/>
              </a:lnSpc>
              <a:spcBef>
                <a:spcPts val="0"/>
              </a:spcBef>
              <a:spcAft>
                <a:spcPts val="0"/>
              </a:spcAft>
              <a:buFontTx/>
              <a:buChar char="-"/>
            </a:pPr>
            <a:endParaRPr lang="ar-IQ" b="1" dirty="0">
              <a:latin typeface="Unikurd Goran" panose="020B0604030504040204" pitchFamily="34" charset="-78"/>
              <a:cs typeface="Unikurd Goran" panose="020B0604030504040204" pitchFamily="34" charset="-78"/>
            </a:endParaRPr>
          </a:p>
          <a:p>
            <a:pPr algn="just" rtl="1">
              <a:lnSpc>
                <a:spcPct val="150000"/>
              </a:lnSpc>
              <a:spcBef>
                <a:spcPts val="0"/>
              </a:spcBef>
              <a:spcAft>
                <a:spcPts val="0"/>
              </a:spcAft>
              <a:buFontTx/>
              <a:buChar char="-"/>
            </a:pPr>
            <a:endParaRPr lang="ar-IQ" b="1" dirty="0" smtClean="0">
              <a:latin typeface="Unikurd Goran" panose="020B0604030504040204" pitchFamily="34" charset="-78"/>
              <a:cs typeface="Unikurd Goran" panose="020B0604030504040204" pitchFamily="34" charset="-78"/>
            </a:endParaRPr>
          </a:p>
          <a:p>
            <a:pPr algn="just" rtl="1">
              <a:lnSpc>
                <a:spcPct val="150000"/>
              </a:lnSpc>
              <a:spcBef>
                <a:spcPts val="0"/>
              </a:spcBef>
              <a:spcAft>
                <a:spcPts val="0"/>
              </a:spcAft>
              <a:buFontTx/>
              <a:buChar char="-"/>
            </a:pPr>
            <a:r>
              <a:rPr lang="ar-IQ" b="1" dirty="0" smtClean="0">
                <a:latin typeface="Unikurd Goran" panose="020B0604030504040204" pitchFamily="34" charset="-78"/>
                <a:cs typeface="Unikurd Goran" panose="020B0604030504040204" pitchFamily="34" charset="-78"/>
              </a:rPr>
              <a:t>خرداد</a:t>
            </a:r>
            <a:endParaRPr lang="ar-IQ" b="1" dirty="0">
              <a:latin typeface="Unikurd Goran" panose="020B0604030504040204" pitchFamily="34" charset="-78"/>
              <a:cs typeface="Unikurd Goran" panose="020B0604030504040204" pitchFamily="34" charset="-78"/>
            </a:endParaRPr>
          </a:p>
        </p:txBody>
      </p:sp>
      <p:sp>
        <p:nvSpPr>
          <p:cNvPr id="4" name="Slide Number Placeholder 3"/>
          <p:cNvSpPr>
            <a:spLocks noGrp="1"/>
          </p:cNvSpPr>
          <p:nvPr>
            <p:ph type="sldNum" sz="quarter" idx="12"/>
          </p:nvPr>
        </p:nvSpPr>
        <p:spPr/>
        <p:txBody>
          <a:bodyPr/>
          <a:lstStyle/>
          <a:p>
            <a:fld id="{5D84065D-F351-4B03-BD91-D8A6B8D4B362}" type="slidenum">
              <a:rPr lang="en-US" smtClean="0"/>
              <a:t>19</a:t>
            </a:fld>
            <a:endParaRPr lang="en-US" dirty="0"/>
          </a:p>
        </p:txBody>
      </p:sp>
    </p:spTree>
    <p:extLst>
      <p:ext uri="{BB962C8B-B14F-4D97-AF65-F5344CB8AC3E}">
        <p14:creationId xmlns:p14="http://schemas.microsoft.com/office/powerpoint/2010/main" val="3842436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IQ" dirty="0" smtClean="0">
                <a:latin typeface="Unikurd Goran" panose="020B0604030504040204" pitchFamily="34" charset="-78"/>
                <a:cs typeface="Unikurd Goran" panose="020B0604030504040204" pitchFamily="34" charset="-78"/>
              </a:rPr>
              <a:t>تعریف اسطوره</a:t>
            </a:r>
            <a:endParaRPr lang="en-US" dirty="0">
              <a:latin typeface="Unikurd Goran" panose="020B0604030504040204" pitchFamily="34" charset="-78"/>
              <a:cs typeface="Unikurd Goran" panose="020B0604030504040204" pitchFamily="34" charset="-78"/>
            </a:endParaRPr>
          </a:p>
        </p:txBody>
      </p:sp>
      <p:sp>
        <p:nvSpPr>
          <p:cNvPr id="3" name="Content Placeholder 2"/>
          <p:cNvSpPr>
            <a:spLocks noGrp="1"/>
          </p:cNvSpPr>
          <p:nvPr>
            <p:ph idx="1"/>
          </p:nvPr>
        </p:nvSpPr>
        <p:spPr/>
        <p:txBody>
          <a:bodyPr>
            <a:normAutofit/>
          </a:bodyPr>
          <a:lstStyle/>
          <a:p>
            <a:pPr algn="r" rtl="1"/>
            <a:r>
              <a:rPr lang="ar-IQ" sz="2800" dirty="0" smtClean="0">
                <a:latin typeface="Unikurd Goran" panose="020B0604030504040204" pitchFamily="34" charset="-78"/>
                <a:cs typeface="Unikurd Goran" panose="020B0604030504040204" pitchFamily="34" charset="-78"/>
              </a:rPr>
              <a:t>اسطوره داستانی مینوی است، کە معمولا اصلش مشخص نیست. </a:t>
            </a:r>
          </a:p>
          <a:p>
            <a:pPr algn="r" rtl="1"/>
            <a:r>
              <a:rPr lang="ar-IQ" sz="2800" dirty="0" smtClean="0">
                <a:latin typeface="Unikurd Goran" panose="020B0604030504040204" pitchFamily="34" charset="-78"/>
                <a:cs typeface="Unikurd Goran" panose="020B0604030504040204" pitchFamily="34" charset="-78"/>
              </a:rPr>
              <a:t>شرح یک عمل یا عقیدە و یا بەجود آمدن یک پدیدە طبیعی بەصورت فراسوی</a:t>
            </a:r>
            <a:r>
              <a:rPr lang="ar-IQ" sz="2800" dirty="0">
                <a:latin typeface="Unikurd Goran" panose="020B0604030504040204" pitchFamily="34" charset="-78"/>
                <a:cs typeface="Unikurd Goran" panose="020B0604030504040204" pitchFamily="34" charset="-78"/>
              </a:rPr>
              <a:t> </a:t>
            </a:r>
            <a:r>
              <a:rPr lang="ar-IQ" sz="2800" dirty="0" smtClean="0">
                <a:latin typeface="Unikurd Goran" panose="020B0604030504040204" pitchFamily="34" charset="-78"/>
                <a:cs typeface="Unikurd Goran" panose="020B0604030504040204" pitchFamily="34" charset="-78"/>
              </a:rPr>
              <a:t>است. </a:t>
            </a:r>
          </a:p>
          <a:p>
            <a:pPr algn="r" rtl="1"/>
            <a:r>
              <a:rPr lang="ar-IQ" sz="2800" dirty="0" smtClean="0">
                <a:latin typeface="Unikurd Goran" panose="020B0604030504040204" pitchFamily="34" charset="-78"/>
                <a:cs typeface="Unikurd Goran" panose="020B0604030504040204" pitchFamily="34" charset="-78"/>
              </a:rPr>
              <a:t>هرچیزی کە با واقعیت در تضاد باشد. </a:t>
            </a:r>
          </a:p>
          <a:p>
            <a:pPr algn="r" rtl="1"/>
            <a:r>
              <a:rPr lang="ar-IQ" sz="2800" dirty="0" smtClean="0">
                <a:latin typeface="Unikurd Goran" panose="020B0604030504040204" pitchFamily="34" charset="-78"/>
                <a:cs typeface="Unikurd Goran" panose="020B0604030504040204" pitchFamily="34" charset="-78"/>
              </a:rPr>
              <a:t>اسطورە با سنت و آیین های کهن ارتباط قوی دارد. </a:t>
            </a:r>
            <a:endParaRPr lang="en-US" sz="2800" dirty="0">
              <a:latin typeface="Unikurd Goran" panose="020B0604030504040204" pitchFamily="34" charset="-78"/>
              <a:cs typeface="Unikurd Goran" panose="020B0604030504040204" pitchFamily="34" charset="-78"/>
            </a:endParaRPr>
          </a:p>
        </p:txBody>
      </p:sp>
      <p:sp>
        <p:nvSpPr>
          <p:cNvPr id="4" name="Slide Number Placeholder 3"/>
          <p:cNvSpPr>
            <a:spLocks noGrp="1"/>
          </p:cNvSpPr>
          <p:nvPr>
            <p:ph type="sldNum" sz="quarter" idx="12"/>
          </p:nvPr>
        </p:nvSpPr>
        <p:spPr/>
        <p:txBody>
          <a:bodyPr/>
          <a:lstStyle/>
          <a:p>
            <a:fld id="{5D84065D-F351-4B03-BD91-D8A6B8D4B362}" type="slidenum">
              <a:rPr lang="en-US" smtClean="0"/>
              <a:t>2</a:t>
            </a:fld>
            <a:endParaRPr lang="en-US" dirty="0"/>
          </a:p>
        </p:txBody>
      </p:sp>
    </p:spTree>
    <p:extLst>
      <p:ext uri="{BB962C8B-B14F-4D97-AF65-F5344CB8AC3E}">
        <p14:creationId xmlns:p14="http://schemas.microsoft.com/office/powerpoint/2010/main" val="5718343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latin typeface="Unikurd Goran" panose="020B0604030504040204" pitchFamily="34" charset="-78"/>
                <a:cs typeface="Unikurd Goran" panose="020B0604030504040204" pitchFamily="34" charset="-78"/>
              </a:rPr>
              <a:t>آفرینش امشاسپندان</a:t>
            </a:r>
            <a:endParaRPr lang="en-US" dirty="0"/>
          </a:p>
        </p:txBody>
      </p:sp>
      <p:sp>
        <p:nvSpPr>
          <p:cNvPr id="3" name="Content Placeholder 2"/>
          <p:cNvSpPr>
            <a:spLocks noGrp="1"/>
          </p:cNvSpPr>
          <p:nvPr>
            <p:ph idx="1"/>
          </p:nvPr>
        </p:nvSpPr>
        <p:spPr/>
        <p:txBody>
          <a:bodyPr>
            <a:normAutofit/>
          </a:bodyPr>
          <a:lstStyle/>
          <a:p>
            <a:pPr algn="just" rtl="1">
              <a:lnSpc>
                <a:spcPct val="150000"/>
              </a:lnSpc>
              <a:spcBef>
                <a:spcPts val="0"/>
              </a:spcBef>
              <a:spcAft>
                <a:spcPts val="0"/>
              </a:spcAft>
              <a:buFontTx/>
              <a:buChar char="-"/>
            </a:pPr>
            <a:r>
              <a:rPr lang="ar-IQ" b="1" dirty="0" smtClean="0">
                <a:latin typeface="Unikurd Goran" panose="020B0604030504040204" pitchFamily="34" charset="-78"/>
                <a:cs typeface="Unikurd Goran" panose="020B0604030504040204" pitchFamily="34" charset="-78"/>
              </a:rPr>
              <a:t>امرداد</a:t>
            </a:r>
          </a:p>
          <a:p>
            <a:pPr algn="just" rtl="1">
              <a:lnSpc>
                <a:spcPct val="150000"/>
              </a:lnSpc>
              <a:spcBef>
                <a:spcPts val="0"/>
              </a:spcBef>
              <a:spcAft>
                <a:spcPts val="0"/>
              </a:spcAft>
              <a:buFontTx/>
              <a:buChar char="-"/>
            </a:pPr>
            <a:endParaRPr lang="ar-IQ" b="1" dirty="0">
              <a:latin typeface="Unikurd Goran" panose="020B0604030504040204" pitchFamily="34" charset="-78"/>
              <a:cs typeface="Unikurd Goran" panose="020B0604030504040204" pitchFamily="34" charset="-78"/>
            </a:endParaRPr>
          </a:p>
          <a:p>
            <a:pPr algn="just" rtl="1">
              <a:lnSpc>
                <a:spcPct val="150000"/>
              </a:lnSpc>
              <a:spcBef>
                <a:spcPts val="0"/>
              </a:spcBef>
              <a:spcAft>
                <a:spcPts val="0"/>
              </a:spcAft>
              <a:buFontTx/>
              <a:buChar char="-"/>
            </a:pPr>
            <a:endParaRPr lang="ar-IQ" b="1" dirty="0" smtClean="0">
              <a:latin typeface="Unikurd Goran" panose="020B0604030504040204" pitchFamily="34" charset="-78"/>
              <a:cs typeface="Unikurd Goran" panose="020B0604030504040204" pitchFamily="34" charset="-78"/>
            </a:endParaRPr>
          </a:p>
        </p:txBody>
      </p:sp>
      <p:sp>
        <p:nvSpPr>
          <p:cNvPr id="4" name="Slide Number Placeholder 3"/>
          <p:cNvSpPr>
            <a:spLocks noGrp="1"/>
          </p:cNvSpPr>
          <p:nvPr>
            <p:ph type="sldNum" sz="quarter" idx="12"/>
          </p:nvPr>
        </p:nvSpPr>
        <p:spPr/>
        <p:txBody>
          <a:bodyPr/>
          <a:lstStyle/>
          <a:p>
            <a:fld id="{5D84065D-F351-4B03-BD91-D8A6B8D4B362}" type="slidenum">
              <a:rPr lang="en-US" smtClean="0"/>
              <a:t>20</a:t>
            </a:fld>
            <a:endParaRPr lang="en-US" dirty="0"/>
          </a:p>
        </p:txBody>
      </p:sp>
    </p:spTree>
    <p:extLst>
      <p:ext uri="{BB962C8B-B14F-4D97-AF65-F5344CB8AC3E}">
        <p14:creationId xmlns:p14="http://schemas.microsoft.com/office/powerpoint/2010/main" val="1000009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latin typeface="Unikurd Goran" panose="020B0604030504040204" pitchFamily="34" charset="-78"/>
                <a:cs typeface="Unikurd Goran" panose="020B0604030504040204" pitchFamily="34" charset="-78"/>
              </a:rPr>
              <a:t>آفرینش </a:t>
            </a:r>
            <a:r>
              <a:rPr lang="ar-IQ" dirty="0" smtClean="0">
                <a:latin typeface="Unikurd Goran" panose="020B0604030504040204" pitchFamily="34" charset="-78"/>
                <a:cs typeface="Unikurd Goran" panose="020B0604030504040204" pitchFamily="34" charset="-78"/>
              </a:rPr>
              <a:t>ایزدان</a:t>
            </a:r>
            <a:endParaRPr lang="en-US" dirty="0"/>
          </a:p>
        </p:txBody>
      </p:sp>
      <p:sp>
        <p:nvSpPr>
          <p:cNvPr id="3" name="Content Placeholder 2"/>
          <p:cNvSpPr>
            <a:spLocks noGrp="1"/>
          </p:cNvSpPr>
          <p:nvPr>
            <p:ph idx="1"/>
          </p:nvPr>
        </p:nvSpPr>
        <p:spPr/>
        <p:txBody>
          <a:bodyPr>
            <a:normAutofit/>
          </a:bodyPr>
          <a:lstStyle/>
          <a:p>
            <a:pPr algn="just" rtl="1">
              <a:lnSpc>
                <a:spcPct val="150000"/>
              </a:lnSpc>
              <a:spcBef>
                <a:spcPts val="0"/>
              </a:spcBef>
              <a:spcAft>
                <a:spcPts val="0"/>
              </a:spcAft>
              <a:buFontTx/>
              <a:buChar char="-"/>
            </a:pPr>
            <a:r>
              <a:rPr lang="ar-IQ" b="1" dirty="0" smtClean="0">
                <a:latin typeface="Unikurd Goran" panose="020B0604030504040204" pitchFamily="34" charset="-78"/>
                <a:cs typeface="Unikurd Goran" panose="020B0604030504040204" pitchFamily="34" charset="-78"/>
              </a:rPr>
              <a:t>اورمزدا بعد از امشاسپندان، ایزدان را می آفریند. کە قوای مقابل آنها دیوان هستند. دیوان در دنیای اهریمنی قرار دارند و آفریدەهای اورمزد هستند. شماری از این ایزدان از خدایان باستانی هستند و پیش از آیین زرتشت نیز جنبەی خدایی داشتەاند و برخی از آن ها عبارتند از: </a:t>
            </a:r>
          </a:p>
          <a:p>
            <a:pPr marL="0" indent="0" algn="just" rtl="1">
              <a:lnSpc>
                <a:spcPct val="150000"/>
              </a:lnSpc>
              <a:spcBef>
                <a:spcPts val="0"/>
              </a:spcBef>
              <a:spcAft>
                <a:spcPts val="0"/>
              </a:spcAft>
              <a:buNone/>
            </a:pPr>
            <a:r>
              <a:rPr lang="ar-IQ" b="1" dirty="0" smtClean="0">
                <a:latin typeface="Unikurd Goran" panose="020B0604030504040204" pitchFamily="34" charset="-78"/>
                <a:cs typeface="Unikurd Goran" panose="020B0604030504040204" pitchFamily="34" charset="-78"/>
              </a:rPr>
              <a:t>- مهر (میترا): </a:t>
            </a:r>
            <a:endParaRPr lang="ar-IQ" b="1" dirty="0">
              <a:latin typeface="Unikurd Goran" panose="020B0604030504040204" pitchFamily="34" charset="-78"/>
              <a:cs typeface="Unikurd Goran" panose="020B0604030504040204" pitchFamily="34" charset="-78"/>
            </a:endParaRPr>
          </a:p>
          <a:p>
            <a:pPr algn="just" rtl="1">
              <a:lnSpc>
                <a:spcPct val="150000"/>
              </a:lnSpc>
              <a:spcBef>
                <a:spcPts val="0"/>
              </a:spcBef>
              <a:spcAft>
                <a:spcPts val="0"/>
              </a:spcAft>
              <a:buFontTx/>
              <a:buChar char="-"/>
            </a:pPr>
            <a:endParaRPr lang="ar-IQ" b="1" dirty="0" smtClean="0">
              <a:latin typeface="Unikurd Goran" panose="020B0604030504040204" pitchFamily="34" charset="-78"/>
              <a:cs typeface="Unikurd Goran" panose="020B0604030504040204" pitchFamily="34" charset="-78"/>
            </a:endParaRPr>
          </a:p>
        </p:txBody>
      </p:sp>
      <p:sp>
        <p:nvSpPr>
          <p:cNvPr id="4" name="Slide Number Placeholder 3"/>
          <p:cNvSpPr>
            <a:spLocks noGrp="1"/>
          </p:cNvSpPr>
          <p:nvPr>
            <p:ph type="sldNum" sz="quarter" idx="12"/>
          </p:nvPr>
        </p:nvSpPr>
        <p:spPr/>
        <p:txBody>
          <a:bodyPr/>
          <a:lstStyle/>
          <a:p>
            <a:fld id="{5D84065D-F351-4B03-BD91-D8A6B8D4B362}" type="slidenum">
              <a:rPr lang="en-US" smtClean="0"/>
              <a:t>21</a:t>
            </a:fld>
            <a:endParaRPr lang="en-US" dirty="0"/>
          </a:p>
        </p:txBody>
      </p:sp>
    </p:spTree>
    <p:extLst>
      <p:ext uri="{BB962C8B-B14F-4D97-AF65-F5344CB8AC3E}">
        <p14:creationId xmlns:p14="http://schemas.microsoft.com/office/powerpoint/2010/main" val="264735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latin typeface="Unikurd Goran" panose="020B0604030504040204" pitchFamily="34" charset="-78"/>
                <a:cs typeface="Unikurd Goran" panose="020B0604030504040204" pitchFamily="34" charset="-78"/>
              </a:rPr>
              <a:t>آفرینش </a:t>
            </a:r>
            <a:r>
              <a:rPr lang="ar-IQ" dirty="0" smtClean="0">
                <a:latin typeface="Unikurd Goran" panose="020B0604030504040204" pitchFamily="34" charset="-78"/>
                <a:cs typeface="Unikurd Goran" panose="020B0604030504040204" pitchFamily="34" charset="-78"/>
              </a:rPr>
              <a:t>ایزدان</a:t>
            </a:r>
            <a:endParaRPr lang="en-US" dirty="0"/>
          </a:p>
        </p:txBody>
      </p:sp>
      <p:sp>
        <p:nvSpPr>
          <p:cNvPr id="3" name="Content Placeholder 2"/>
          <p:cNvSpPr>
            <a:spLocks noGrp="1"/>
          </p:cNvSpPr>
          <p:nvPr>
            <p:ph idx="1"/>
          </p:nvPr>
        </p:nvSpPr>
        <p:spPr/>
        <p:txBody>
          <a:bodyPr>
            <a:normAutofit/>
          </a:bodyPr>
          <a:lstStyle/>
          <a:p>
            <a:pPr marL="0" indent="0" algn="just" rtl="1">
              <a:lnSpc>
                <a:spcPct val="150000"/>
              </a:lnSpc>
              <a:spcBef>
                <a:spcPts val="0"/>
              </a:spcBef>
              <a:spcAft>
                <a:spcPts val="0"/>
              </a:spcAft>
              <a:buNone/>
            </a:pPr>
            <a:r>
              <a:rPr lang="ar-IQ" b="1" dirty="0" smtClean="0">
                <a:latin typeface="Unikurd Goran" panose="020B0604030504040204" pitchFamily="34" charset="-78"/>
                <a:cs typeface="Unikurd Goran" panose="020B0604030504040204" pitchFamily="34" charset="-78"/>
              </a:rPr>
              <a:t>- مهر (میترا): </a:t>
            </a:r>
            <a:endParaRPr lang="ar-IQ" b="1" dirty="0">
              <a:latin typeface="Unikurd Goran" panose="020B0604030504040204" pitchFamily="34" charset="-78"/>
              <a:cs typeface="Unikurd Goran" panose="020B0604030504040204" pitchFamily="34" charset="-78"/>
            </a:endParaRPr>
          </a:p>
          <a:p>
            <a:pPr algn="just" rtl="1">
              <a:lnSpc>
                <a:spcPct val="150000"/>
              </a:lnSpc>
              <a:spcBef>
                <a:spcPts val="0"/>
              </a:spcBef>
              <a:spcAft>
                <a:spcPts val="0"/>
              </a:spcAft>
              <a:buFontTx/>
              <a:buChar char="-"/>
            </a:pPr>
            <a:endParaRPr lang="ar-IQ" b="1" dirty="0" smtClean="0">
              <a:latin typeface="Unikurd Goran" panose="020B0604030504040204" pitchFamily="34" charset="-78"/>
              <a:cs typeface="Unikurd Goran" panose="020B0604030504040204" pitchFamily="34" charset="-78"/>
            </a:endParaRPr>
          </a:p>
        </p:txBody>
      </p:sp>
      <p:sp>
        <p:nvSpPr>
          <p:cNvPr id="4" name="Slide Number Placeholder 3"/>
          <p:cNvSpPr>
            <a:spLocks noGrp="1"/>
          </p:cNvSpPr>
          <p:nvPr>
            <p:ph type="sldNum" sz="quarter" idx="12"/>
          </p:nvPr>
        </p:nvSpPr>
        <p:spPr/>
        <p:txBody>
          <a:bodyPr/>
          <a:lstStyle/>
          <a:p>
            <a:fld id="{5D84065D-F351-4B03-BD91-D8A6B8D4B362}" type="slidenum">
              <a:rPr lang="en-US" smtClean="0"/>
              <a:t>22</a:t>
            </a:fld>
            <a:endParaRPr lang="en-US" dirty="0"/>
          </a:p>
        </p:txBody>
      </p:sp>
    </p:spTree>
    <p:extLst>
      <p:ext uri="{BB962C8B-B14F-4D97-AF65-F5344CB8AC3E}">
        <p14:creationId xmlns:p14="http://schemas.microsoft.com/office/powerpoint/2010/main" val="2625102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latin typeface="Unikurd Goran" panose="020B0604030504040204" pitchFamily="34" charset="-78"/>
                <a:cs typeface="Unikurd Goran" panose="020B0604030504040204" pitchFamily="34" charset="-78"/>
              </a:rPr>
              <a:t>آفرینش </a:t>
            </a:r>
            <a:r>
              <a:rPr lang="ar-IQ" dirty="0" smtClean="0">
                <a:latin typeface="Unikurd Goran" panose="020B0604030504040204" pitchFamily="34" charset="-78"/>
                <a:cs typeface="Unikurd Goran" panose="020B0604030504040204" pitchFamily="34" charset="-78"/>
              </a:rPr>
              <a:t>ایزدان</a:t>
            </a:r>
            <a:endParaRPr lang="en-US" dirty="0"/>
          </a:p>
        </p:txBody>
      </p:sp>
      <p:sp>
        <p:nvSpPr>
          <p:cNvPr id="3" name="Content Placeholder 2"/>
          <p:cNvSpPr>
            <a:spLocks noGrp="1"/>
          </p:cNvSpPr>
          <p:nvPr>
            <p:ph idx="1"/>
          </p:nvPr>
        </p:nvSpPr>
        <p:spPr/>
        <p:txBody>
          <a:bodyPr>
            <a:normAutofit/>
          </a:bodyPr>
          <a:lstStyle/>
          <a:p>
            <a:pPr marL="0" indent="0" algn="just" rtl="1">
              <a:lnSpc>
                <a:spcPct val="150000"/>
              </a:lnSpc>
              <a:spcBef>
                <a:spcPts val="0"/>
              </a:spcBef>
              <a:spcAft>
                <a:spcPts val="0"/>
              </a:spcAft>
              <a:buNone/>
            </a:pPr>
            <a:r>
              <a:rPr lang="ar-IQ" b="1" dirty="0" smtClean="0">
                <a:latin typeface="Unikurd Goran" panose="020B0604030504040204" pitchFamily="34" charset="-78"/>
                <a:cs typeface="Unikurd Goran" panose="020B0604030504040204" pitchFamily="34" charset="-78"/>
              </a:rPr>
              <a:t>- برز ایزد</a:t>
            </a:r>
            <a:endParaRPr lang="ar-IQ" b="1" dirty="0">
              <a:latin typeface="Unikurd Goran" panose="020B0604030504040204" pitchFamily="34" charset="-78"/>
              <a:cs typeface="Unikurd Goran" panose="020B0604030504040204" pitchFamily="34" charset="-78"/>
            </a:endParaRPr>
          </a:p>
          <a:p>
            <a:pPr algn="just" rtl="1">
              <a:lnSpc>
                <a:spcPct val="150000"/>
              </a:lnSpc>
              <a:spcBef>
                <a:spcPts val="0"/>
              </a:spcBef>
              <a:spcAft>
                <a:spcPts val="0"/>
              </a:spcAft>
              <a:buFontTx/>
              <a:buChar char="-"/>
            </a:pPr>
            <a:endParaRPr lang="ar-IQ" b="1" dirty="0" smtClean="0">
              <a:latin typeface="Unikurd Goran" panose="020B0604030504040204" pitchFamily="34" charset="-78"/>
              <a:cs typeface="Unikurd Goran" panose="020B0604030504040204" pitchFamily="34" charset="-78"/>
            </a:endParaRPr>
          </a:p>
        </p:txBody>
      </p:sp>
      <p:sp>
        <p:nvSpPr>
          <p:cNvPr id="4" name="Slide Number Placeholder 3"/>
          <p:cNvSpPr>
            <a:spLocks noGrp="1"/>
          </p:cNvSpPr>
          <p:nvPr>
            <p:ph type="sldNum" sz="quarter" idx="12"/>
          </p:nvPr>
        </p:nvSpPr>
        <p:spPr/>
        <p:txBody>
          <a:bodyPr/>
          <a:lstStyle/>
          <a:p>
            <a:fld id="{5D84065D-F351-4B03-BD91-D8A6B8D4B362}" type="slidenum">
              <a:rPr lang="en-US" smtClean="0"/>
              <a:t>23</a:t>
            </a:fld>
            <a:endParaRPr lang="en-US" dirty="0"/>
          </a:p>
        </p:txBody>
      </p:sp>
    </p:spTree>
    <p:extLst>
      <p:ext uri="{BB962C8B-B14F-4D97-AF65-F5344CB8AC3E}">
        <p14:creationId xmlns:p14="http://schemas.microsoft.com/office/powerpoint/2010/main" val="2132930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latin typeface="Unikurd Goran" panose="020B0604030504040204" pitchFamily="34" charset="-78"/>
                <a:cs typeface="Unikurd Goran" panose="020B0604030504040204" pitchFamily="34" charset="-78"/>
              </a:rPr>
              <a:t>آفرینش </a:t>
            </a:r>
            <a:r>
              <a:rPr lang="ar-IQ" dirty="0" smtClean="0">
                <a:latin typeface="Unikurd Goran" panose="020B0604030504040204" pitchFamily="34" charset="-78"/>
                <a:cs typeface="Unikurd Goran" panose="020B0604030504040204" pitchFamily="34" charset="-78"/>
              </a:rPr>
              <a:t>ایزدان</a:t>
            </a:r>
            <a:endParaRPr lang="en-US" dirty="0"/>
          </a:p>
        </p:txBody>
      </p:sp>
      <p:sp>
        <p:nvSpPr>
          <p:cNvPr id="3" name="Content Placeholder 2"/>
          <p:cNvSpPr>
            <a:spLocks noGrp="1"/>
          </p:cNvSpPr>
          <p:nvPr>
            <p:ph idx="1"/>
          </p:nvPr>
        </p:nvSpPr>
        <p:spPr/>
        <p:txBody>
          <a:bodyPr>
            <a:normAutofit/>
          </a:bodyPr>
          <a:lstStyle/>
          <a:p>
            <a:pPr marL="0" indent="0" algn="just" rtl="1">
              <a:lnSpc>
                <a:spcPct val="150000"/>
              </a:lnSpc>
              <a:spcBef>
                <a:spcPts val="0"/>
              </a:spcBef>
              <a:spcAft>
                <a:spcPts val="0"/>
              </a:spcAft>
              <a:buNone/>
            </a:pPr>
            <a:r>
              <a:rPr lang="ar-IQ" b="1" dirty="0" smtClean="0">
                <a:latin typeface="Unikurd Goran" panose="020B0604030504040204" pitchFamily="34" charset="-78"/>
                <a:cs typeface="Unikurd Goran" panose="020B0604030504040204" pitchFamily="34" charset="-78"/>
              </a:rPr>
              <a:t>- ناهید: </a:t>
            </a:r>
            <a:endParaRPr lang="ar-IQ" b="1" dirty="0">
              <a:latin typeface="Unikurd Goran" panose="020B0604030504040204" pitchFamily="34" charset="-78"/>
              <a:cs typeface="Unikurd Goran" panose="020B0604030504040204" pitchFamily="34" charset="-78"/>
            </a:endParaRPr>
          </a:p>
          <a:p>
            <a:pPr algn="just" rtl="1">
              <a:lnSpc>
                <a:spcPct val="150000"/>
              </a:lnSpc>
              <a:spcBef>
                <a:spcPts val="0"/>
              </a:spcBef>
              <a:spcAft>
                <a:spcPts val="0"/>
              </a:spcAft>
              <a:buFontTx/>
              <a:buChar char="-"/>
            </a:pPr>
            <a:endParaRPr lang="ar-IQ" b="1" dirty="0" smtClean="0">
              <a:latin typeface="Unikurd Goran" panose="020B0604030504040204" pitchFamily="34" charset="-78"/>
              <a:cs typeface="Unikurd Goran" panose="020B0604030504040204" pitchFamily="34" charset="-78"/>
            </a:endParaRPr>
          </a:p>
        </p:txBody>
      </p:sp>
      <p:sp>
        <p:nvSpPr>
          <p:cNvPr id="4" name="Slide Number Placeholder 3"/>
          <p:cNvSpPr>
            <a:spLocks noGrp="1"/>
          </p:cNvSpPr>
          <p:nvPr>
            <p:ph type="sldNum" sz="quarter" idx="12"/>
          </p:nvPr>
        </p:nvSpPr>
        <p:spPr/>
        <p:txBody>
          <a:bodyPr/>
          <a:lstStyle/>
          <a:p>
            <a:fld id="{5D84065D-F351-4B03-BD91-D8A6B8D4B362}" type="slidenum">
              <a:rPr lang="en-US" smtClean="0"/>
              <a:t>24</a:t>
            </a:fld>
            <a:endParaRPr lang="en-US" dirty="0"/>
          </a:p>
        </p:txBody>
      </p:sp>
    </p:spTree>
    <p:extLst>
      <p:ext uri="{BB962C8B-B14F-4D97-AF65-F5344CB8AC3E}">
        <p14:creationId xmlns:p14="http://schemas.microsoft.com/office/powerpoint/2010/main" val="4140474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latin typeface="Unikurd Goran" panose="020B0604030504040204" pitchFamily="34" charset="-78"/>
                <a:cs typeface="Unikurd Goran" panose="020B0604030504040204" pitchFamily="34" charset="-78"/>
              </a:rPr>
              <a:t>آفرینش </a:t>
            </a:r>
            <a:r>
              <a:rPr lang="ar-IQ" dirty="0" smtClean="0">
                <a:latin typeface="Unikurd Goran" panose="020B0604030504040204" pitchFamily="34" charset="-78"/>
                <a:cs typeface="Unikurd Goran" panose="020B0604030504040204" pitchFamily="34" charset="-78"/>
              </a:rPr>
              <a:t>ایزدان</a:t>
            </a:r>
            <a:endParaRPr lang="en-US" dirty="0"/>
          </a:p>
        </p:txBody>
      </p:sp>
      <p:sp>
        <p:nvSpPr>
          <p:cNvPr id="3" name="Content Placeholder 2"/>
          <p:cNvSpPr>
            <a:spLocks noGrp="1"/>
          </p:cNvSpPr>
          <p:nvPr>
            <p:ph idx="1"/>
          </p:nvPr>
        </p:nvSpPr>
        <p:spPr/>
        <p:txBody>
          <a:bodyPr>
            <a:normAutofit/>
          </a:bodyPr>
          <a:lstStyle/>
          <a:p>
            <a:pPr marL="0" indent="0" algn="just" rtl="1">
              <a:lnSpc>
                <a:spcPct val="150000"/>
              </a:lnSpc>
              <a:spcBef>
                <a:spcPts val="0"/>
              </a:spcBef>
              <a:spcAft>
                <a:spcPts val="0"/>
              </a:spcAft>
              <a:buNone/>
            </a:pPr>
            <a:r>
              <a:rPr lang="ar-IQ" b="1" dirty="0" smtClean="0">
                <a:latin typeface="Unikurd Goran" panose="020B0604030504040204" pitchFamily="34" charset="-78"/>
                <a:cs typeface="Unikurd Goran" panose="020B0604030504040204" pitchFamily="34" charset="-78"/>
              </a:rPr>
              <a:t>- تیشتر: </a:t>
            </a:r>
            <a:endParaRPr lang="ar-IQ" b="1" dirty="0">
              <a:latin typeface="Unikurd Goran" panose="020B0604030504040204" pitchFamily="34" charset="-78"/>
              <a:cs typeface="Unikurd Goran" panose="020B0604030504040204" pitchFamily="34" charset="-78"/>
            </a:endParaRPr>
          </a:p>
          <a:p>
            <a:pPr algn="just" rtl="1">
              <a:lnSpc>
                <a:spcPct val="150000"/>
              </a:lnSpc>
              <a:spcBef>
                <a:spcPts val="0"/>
              </a:spcBef>
              <a:spcAft>
                <a:spcPts val="0"/>
              </a:spcAft>
              <a:buFontTx/>
              <a:buChar char="-"/>
            </a:pPr>
            <a:endParaRPr lang="ar-IQ" b="1" dirty="0" smtClean="0">
              <a:latin typeface="Unikurd Goran" panose="020B0604030504040204" pitchFamily="34" charset="-78"/>
              <a:cs typeface="Unikurd Goran" panose="020B0604030504040204" pitchFamily="34" charset="-78"/>
            </a:endParaRPr>
          </a:p>
        </p:txBody>
      </p:sp>
      <p:sp>
        <p:nvSpPr>
          <p:cNvPr id="4" name="Slide Number Placeholder 3"/>
          <p:cNvSpPr>
            <a:spLocks noGrp="1"/>
          </p:cNvSpPr>
          <p:nvPr>
            <p:ph type="sldNum" sz="quarter" idx="12"/>
          </p:nvPr>
        </p:nvSpPr>
        <p:spPr/>
        <p:txBody>
          <a:bodyPr/>
          <a:lstStyle/>
          <a:p>
            <a:fld id="{5D84065D-F351-4B03-BD91-D8A6B8D4B362}" type="slidenum">
              <a:rPr lang="en-US" smtClean="0"/>
              <a:t>25</a:t>
            </a:fld>
            <a:endParaRPr lang="en-US" dirty="0"/>
          </a:p>
        </p:txBody>
      </p:sp>
    </p:spTree>
    <p:extLst>
      <p:ext uri="{BB962C8B-B14F-4D97-AF65-F5344CB8AC3E}">
        <p14:creationId xmlns:p14="http://schemas.microsoft.com/office/powerpoint/2010/main" val="2059581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latin typeface="Unikurd Goran" panose="020B0604030504040204" pitchFamily="34" charset="-78"/>
                <a:cs typeface="Unikurd Goran" panose="020B0604030504040204" pitchFamily="34" charset="-78"/>
              </a:rPr>
              <a:t>شخصیت و گویندگان اسطوره</a:t>
            </a:r>
            <a:endParaRPr lang="en-US" dirty="0">
              <a:latin typeface="Unikurd Goran" panose="020B0604030504040204" pitchFamily="34" charset="-78"/>
              <a:cs typeface="Unikurd Goran" panose="020B0604030504040204" pitchFamily="34" charset="-78"/>
            </a:endParaRPr>
          </a:p>
        </p:txBody>
      </p:sp>
      <p:sp>
        <p:nvSpPr>
          <p:cNvPr id="3" name="Content Placeholder 2"/>
          <p:cNvSpPr>
            <a:spLocks noGrp="1"/>
          </p:cNvSpPr>
          <p:nvPr>
            <p:ph idx="1"/>
          </p:nvPr>
        </p:nvSpPr>
        <p:spPr/>
        <p:txBody>
          <a:bodyPr/>
          <a:lstStyle/>
          <a:p>
            <a:pPr algn="r" rtl="1"/>
            <a:r>
              <a:rPr lang="ar-IQ" dirty="0" smtClean="0">
                <a:latin typeface="Unikurd Goran" panose="020B0604030504040204" pitchFamily="34" charset="-78"/>
                <a:cs typeface="Unikurd Goran" panose="020B0604030504040204" pitchFamily="34" charset="-78"/>
              </a:rPr>
              <a:t>شخصیت های اسطوره همیشە کسانی هستند مافوق طبیعی.</a:t>
            </a:r>
          </a:p>
          <a:p>
            <a:pPr algn="r" rtl="1"/>
            <a:r>
              <a:rPr lang="ar-IQ" dirty="0" smtClean="0">
                <a:latin typeface="Unikurd Goran" panose="020B0604030504040204" pitchFamily="34" charset="-78"/>
                <a:cs typeface="Unikurd Goran" panose="020B0604030504040204" pitchFamily="34" charset="-78"/>
              </a:rPr>
              <a:t>شخصیت ها همیشه مثبت و مقدس هستند. </a:t>
            </a:r>
          </a:p>
          <a:p>
            <a:pPr algn="r" rtl="1"/>
            <a:r>
              <a:rPr lang="ar-IQ" dirty="0" smtClean="0">
                <a:latin typeface="Unikurd Goran" panose="020B0604030504040204" pitchFamily="34" charset="-78"/>
                <a:cs typeface="Unikurd Goran" panose="020B0604030504040204" pitchFamily="34" charset="-78"/>
              </a:rPr>
              <a:t>اسطورەها باتوجە به محیط و موقعیت شکل می گیرند. </a:t>
            </a:r>
          </a:p>
          <a:p>
            <a:pPr algn="r" rtl="1"/>
            <a:r>
              <a:rPr lang="ar-IQ" dirty="0" smtClean="0">
                <a:latin typeface="Unikurd Goran" panose="020B0604030504040204" pitchFamily="34" charset="-78"/>
                <a:cs typeface="Unikurd Goran" panose="020B0604030504040204" pitchFamily="34" charset="-78"/>
              </a:rPr>
              <a:t>گویندگان اسطورە مشخص نیستند و در طی دوران مرتبا بدان افزودە شدە است، بە همین خاطر اسطورە خالص نداریم. </a:t>
            </a:r>
          </a:p>
          <a:p>
            <a:pPr algn="r" rtl="1"/>
            <a:r>
              <a:rPr lang="ar-IQ" dirty="0" smtClean="0">
                <a:latin typeface="Unikurd Goran" panose="020B0604030504040204" pitchFamily="34" charset="-78"/>
                <a:cs typeface="Unikurd Goran" panose="020B0604030504040204" pitchFamily="34" charset="-78"/>
              </a:rPr>
              <a:t>معمولا کسانی کە اسطورە را تعریف می کنند، برای آنها واقعی است. </a:t>
            </a:r>
            <a:endParaRPr lang="en-US" dirty="0">
              <a:latin typeface="Unikurd Goran" panose="020B0604030504040204" pitchFamily="34" charset="-78"/>
              <a:cs typeface="Unikurd Goran" panose="020B0604030504040204" pitchFamily="34" charset="-78"/>
            </a:endParaRPr>
          </a:p>
        </p:txBody>
      </p:sp>
      <p:sp>
        <p:nvSpPr>
          <p:cNvPr id="4" name="Slide Number Placeholder 3"/>
          <p:cNvSpPr>
            <a:spLocks noGrp="1"/>
          </p:cNvSpPr>
          <p:nvPr>
            <p:ph type="sldNum" sz="quarter" idx="12"/>
          </p:nvPr>
        </p:nvSpPr>
        <p:spPr/>
        <p:txBody>
          <a:bodyPr/>
          <a:lstStyle/>
          <a:p>
            <a:fld id="{5D84065D-F351-4B03-BD91-D8A6B8D4B362}" type="slidenum">
              <a:rPr lang="en-US" smtClean="0"/>
              <a:t>3</a:t>
            </a:fld>
            <a:endParaRPr lang="en-US" dirty="0"/>
          </a:p>
        </p:txBody>
      </p:sp>
    </p:spTree>
    <p:extLst>
      <p:ext uri="{BB962C8B-B14F-4D97-AF65-F5344CB8AC3E}">
        <p14:creationId xmlns:p14="http://schemas.microsoft.com/office/powerpoint/2010/main" val="14004332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ircle(in)">
                                      <p:cBhvr>
                                        <p:cTn id="30" dur="2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latin typeface="Unikurd Goran" panose="020B0604030504040204" pitchFamily="34" charset="-78"/>
                <a:cs typeface="Unikurd Goran" panose="020B0604030504040204" pitchFamily="34" charset="-78"/>
              </a:rPr>
              <a:t>اسطورە و تاریخ</a:t>
            </a:r>
            <a:endParaRPr lang="en-US" dirty="0">
              <a:latin typeface="Unikurd Goran" panose="020B0604030504040204" pitchFamily="34" charset="-78"/>
              <a:cs typeface="Unikurd Goran" panose="020B0604030504040204" pitchFamily="34" charset="-78"/>
            </a:endParaRPr>
          </a:p>
        </p:txBody>
      </p:sp>
      <p:sp>
        <p:nvSpPr>
          <p:cNvPr id="3" name="Content Placeholder 2"/>
          <p:cNvSpPr>
            <a:spLocks noGrp="1"/>
          </p:cNvSpPr>
          <p:nvPr>
            <p:ph idx="1"/>
          </p:nvPr>
        </p:nvSpPr>
        <p:spPr/>
        <p:txBody>
          <a:bodyPr>
            <a:normAutofit/>
          </a:bodyPr>
          <a:lstStyle/>
          <a:p>
            <a:pPr algn="just" rtl="1"/>
            <a:r>
              <a:rPr lang="ar-IQ" sz="2800" dirty="0" smtClean="0">
                <a:latin typeface="Unikurd Goran" panose="020B0604030504040204" pitchFamily="34" charset="-78"/>
                <a:cs typeface="Unikurd Goran" panose="020B0604030504040204" pitchFamily="34" charset="-78"/>
              </a:rPr>
              <a:t>معمولا اسطورەها حوادث تاریخی را بیان می کنند، و معمولا تاریخ نیست، بلکە برداشتی است که مردم از آن داشتەاند. </a:t>
            </a:r>
          </a:p>
          <a:p>
            <a:pPr algn="just" rtl="1"/>
            <a:r>
              <a:rPr lang="ar-IQ" sz="2800" dirty="0" smtClean="0">
                <a:latin typeface="Unikurd Goran" panose="020B0604030504040204" pitchFamily="34" charset="-78"/>
                <a:cs typeface="Unikurd Goran" panose="020B0604030504040204" pitchFamily="34" charset="-78"/>
              </a:rPr>
              <a:t>گاهی تاریخ تبدیل به اسطورە می شود. </a:t>
            </a:r>
          </a:p>
          <a:p>
            <a:pPr algn="just" rtl="1"/>
            <a:r>
              <a:rPr lang="ar-IQ" sz="2800" dirty="0" smtClean="0">
                <a:latin typeface="Unikurd Goran" panose="020B0604030504040204" pitchFamily="34" charset="-78"/>
                <a:cs typeface="Unikurd Goran" panose="020B0604030504040204" pitchFamily="34" charset="-78"/>
              </a:rPr>
              <a:t>اغلب یک هستەی تاریخی برای تمام اسطورە ها موجود بودە است. </a:t>
            </a:r>
            <a:endParaRPr lang="en-US" sz="2800" dirty="0">
              <a:latin typeface="Unikurd Goran" panose="020B0604030504040204" pitchFamily="34" charset="-78"/>
              <a:cs typeface="Unikurd Goran" panose="020B0604030504040204" pitchFamily="34" charset="-78"/>
            </a:endParaRPr>
          </a:p>
        </p:txBody>
      </p:sp>
      <p:sp>
        <p:nvSpPr>
          <p:cNvPr id="4" name="Slide Number Placeholder 3"/>
          <p:cNvSpPr>
            <a:spLocks noGrp="1"/>
          </p:cNvSpPr>
          <p:nvPr>
            <p:ph type="sldNum" sz="quarter" idx="12"/>
          </p:nvPr>
        </p:nvSpPr>
        <p:spPr/>
        <p:txBody>
          <a:bodyPr/>
          <a:lstStyle/>
          <a:p>
            <a:fld id="{5D84065D-F351-4B03-BD91-D8A6B8D4B362}" type="slidenum">
              <a:rPr lang="en-US" smtClean="0"/>
              <a:t>4</a:t>
            </a:fld>
            <a:endParaRPr lang="en-US" dirty="0"/>
          </a:p>
        </p:txBody>
      </p:sp>
    </p:spTree>
    <p:extLst>
      <p:ext uri="{BB962C8B-B14F-4D97-AF65-F5344CB8AC3E}">
        <p14:creationId xmlns:p14="http://schemas.microsoft.com/office/powerpoint/2010/main" val="2757910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nodeType="clickEffect">
                                  <p:stCondLst>
                                    <p:cond delay="0"/>
                                  </p:stCondLst>
                                  <p:childTnLst>
                                    <p:animEffect transition="out" filter="barn(inVertical)">
                                      <p:cBhvr>
                                        <p:cTn id="14" dur="500"/>
                                        <p:tgtEl>
                                          <p:spTgt spid="3">
                                            <p:txEl>
                                              <p:pRg st="1" end="1"/>
                                            </p:txEl>
                                          </p:spTgt>
                                        </p:tgtEl>
                                      </p:cBhvr>
                                    </p:animEffect>
                                    <p:set>
                                      <p:cBhvr>
                                        <p:cTn id="15"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3">
                                            <p:txEl>
                                              <p:pRg st="2" end="2"/>
                                            </p:txEl>
                                          </p:spTgt>
                                        </p:tgtEl>
                                      </p:cBhvr>
                                    </p:animEffect>
                                    <p:set>
                                      <p:cBhvr>
                                        <p:cTn id="2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IQ" dirty="0" smtClean="0">
                <a:latin typeface="Unikurd Goran" panose="020B0604030504040204" pitchFamily="34" charset="-78"/>
                <a:cs typeface="Unikurd Goran" panose="020B0604030504040204" pitchFamily="34" charset="-78"/>
              </a:rPr>
              <a:t>دلایل بەجود آمدن اسطورە </a:t>
            </a:r>
            <a:endParaRPr lang="en-US" dirty="0">
              <a:latin typeface="Unikurd Goran" panose="020B0604030504040204" pitchFamily="34" charset="-78"/>
              <a:cs typeface="Unikurd Goran" panose="020B0604030504040204" pitchFamily="34" charset="-78"/>
            </a:endParaRPr>
          </a:p>
        </p:txBody>
      </p:sp>
      <p:sp>
        <p:nvSpPr>
          <p:cNvPr id="3" name="Content Placeholder 2"/>
          <p:cNvSpPr>
            <a:spLocks noGrp="1"/>
          </p:cNvSpPr>
          <p:nvPr>
            <p:ph idx="1"/>
          </p:nvPr>
        </p:nvSpPr>
        <p:spPr/>
        <p:txBody>
          <a:bodyPr/>
          <a:lstStyle/>
          <a:p>
            <a:pPr marL="0" indent="0" algn="r" rtl="1">
              <a:buNone/>
            </a:pPr>
            <a:r>
              <a:rPr lang="ar-IQ" dirty="0" smtClean="0">
                <a:latin typeface="Unikurd Goran" panose="020B0604030504040204" pitchFamily="34" charset="-78"/>
                <a:cs typeface="Unikurd Goran" panose="020B0604030504040204" pitchFamily="34" charset="-78"/>
              </a:rPr>
              <a:t>١</a:t>
            </a:r>
            <a:r>
              <a:rPr lang="ar-IQ" sz="3200" dirty="0" smtClean="0">
                <a:latin typeface="Unikurd Goran" panose="020B0604030504040204" pitchFamily="34" charset="-78"/>
                <a:cs typeface="Unikurd Goran" panose="020B0604030504040204" pitchFamily="34" charset="-78"/>
              </a:rPr>
              <a:t>. ضعف و ناتوانی انسان </a:t>
            </a:r>
          </a:p>
          <a:p>
            <a:pPr marL="0" indent="0" algn="r" rtl="1">
              <a:buNone/>
            </a:pPr>
            <a:endParaRPr lang="ar-IQ" sz="3200" dirty="0" smtClean="0">
              <a:latin typeface="Unikurd Goran" panose="020B0604030504040204" pitchFamily="34" charset="-78"/>
              <a:cs typeface="Unikurd Goran" panose="020B0604030504040204" pitchFamily="34" charset="-78"/>
            </a:endParaRPr>
          </a:p>
          <a:p>
            <a:pPr marL="0" indent="0" algn="r" rtl="1">
              <a:buNone/>
            </a:pPr>
            <a:r>
              <a:rPr lang="ar-IQ" sz="3200" dirty="0" smtClean="0">
                <a:latin typeface="Unikurd Goran" panose="020B0604030504040204" pitchFamily="34" charset="-78"/>
                <a:cs typeface="Unikurd Goran" panose="020B0604030504040204" pitchFamily="34" charset="-78"/>
              </a:rPr>
              <a:t>٢. آرزوها </a:t>
            </a:r>
          </a:p>
          <a:p>
            <a:pPr marL="0" indent="0" algn="r" rtl="1">
              <a:buNone/>
            </a:pPr>
            <a:endParaRPr lang="ar-IQ" sz="3200" dirty="0">
              <a:latin typeface="Unikurd Goran" panose="020B0604030504040204" pitchFamily="34" charset="-78"/>
              <a:cs typeface="Unikurd Goran" panose="020B0604030504040204" pitchFamily="34" charset="-78"/>
            </a:endParaRPr>
          </a:p>
          <a:p>
            <a:pPr marL="0" indent="0" algn="r" rtl="1">
              <a:buNone/>
            </a:pPr>
            <a:r>
              <a:rPr lang="ar-IQ" sz="3200" dirty="0" smtClean="0">
                <a:latin typeface="Unikurd Goran" panose="020B0604030504040204" pitchFamily="34" charset="-78"/>
                <a:cs typeface="Unikurd Goran" panose="020B0604030504040204" pitchFamily="34" charset="-78"/>
              </a:rPr>
              <a:t>٣. جهل</a:t>
            </a:r>
            <a:endParaRPr lang="en-US" sz="3200" dirty="0">
              <a:latin typeface="Unikurd Goran" panose="020B0604030504040204" pitchFamily="34" charset="-78"/>
              <a:cs typeface="Unikurd Goran" panose="020B0604030504040204" pitchFamily="34" charset="-78"/>
            </a:endParaRPr>
          </a:p>
        </p:txBody>
      </p:sp>
      <p:sp>
        <p:nvSpPr>
          <p:cNvPr id="4" name="Slide Number Placeholder 3"/>
          <p:cNvSpPr>
            <a:spLocks noGrp="1"/>
          </p:cNvSpPr>
          <p:nvPr>
            <p:ph type="sldNum" sz="quarter" idx="12"/>
          </p:nvPr>
        </p:nvSpPr>
        <p:spPr/>
        <p:txBody>
          <a:bodyPr/>
          <a:lstStyle/>
          <a:p>
            <a:fld id="{5D84065D-F351-4B03-BD91-D8A6B8D4B362}" type="slidenum">
              <a:rPr lang="en-US" smtClean="0"/>
              <a:t>5</a:t>
            </a:fld>
            <a:endParaRPr lang="en-US" dirty="0"/>
          </a:p>
        </p:txBody>
      </p:sp>
    </p:spTree>
    <p:extLst>
      <p:ext uri="{BB962C8B-B14F-4D97-AF65-F5344CB8AC3E}">
        <p14:creationId xmlns:p14="http://schemas.microsoft.com/office/powerpoint/2010/main" val="2229260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IQ" dirty="0" smtClean="0">
                <a:latin typeface="Unikurd Goran" panose="020B0604030504040204" pitchFamily="34" charset="-78"/>
                <a:cs typeface="Unikurd Goran" panose="020B0604030504040204" pitchFamily="34" charset="-78"/>
              </a:rPr>
              <a:t>انواع سحر در اسطورە</a:t>
            </a:r>
            <a:endParaRPr lang="en-US" dirty="0">
              <a:latin typeface="Unikurd Goran" panose="020B0604030504040204" pitchFamily="34" charset="-78"/>
              <a:cs typeface="Unikurd Goran" panose="020B0604030504040204" pitchFamily="34" charset="-78"/>
            </a:endParaRPr>
          </a:p>
        </p:txBody>
      </p:sp>
      <p:sp>
        <p:nvSpPr>
          <p:cNvPr id="3" name="Content Placeholder 2"/>
          <p:cNvSpPr>
            <a:spLocks noGrp="1"/>
          </p:cNvSpPr>
          <p:nvPr>
            <p:ph idx="1"/>
          </p:nvPr>
        </p:nvSpPr>
        <p:spPr/>
        <p:txBody>
          <a:bodyPr>
            <a:normAutofit/>
          </a:bodyPr>
          <a:lstStyle/>
          <a:p>
            <a:pPr marL="0" indent="0" algn="r" rtl="1">
              <a:buNone/>
            </a:pPr>
            <a:r>
              <a:rPr lang="ar-IQ" sz="3200" dirty="0" smtClean="0">
                <a:latin typeface="Unikurd Goran" panose="020B0604030504040204" pitchFamily="34" charset="-78"/>
                <a:cs typeface="Unikurd Goran" panose="020B0604030504040204" pitchFamily="34" charset="-78"/>
              </a:rPr>
              <a:t>١. اعتقاد بە سحر  </a:t>
            </a:r>
          </a:p>
          <a:p>
            <a:pPr marL="0" indent="0" algn="r" rtl="1">
              <a:buNone/>
            </a:pPr>
            <a:r>
              <a:rPr lang="ar-IQ" sz="3200" dirty="0" smtClean="0">
                <a:latin typeface="Unikurd Goran" panose="020B0604030504040204" pitchFamily="34" charset="-78"/>
                <a:cs typeface="Unikurd Goran" panose="020B0604030504040204" pitchFamily="34" charset="-78"/>
              </a:rPr>
              <a:t> الف: انجام اعمال عجیب و غریب</a:t>
            </a:r>
          </a:p>
          <a:p>
            <a:pPr marL="0" indent="0" algn="r" rtl="1">
              <a:buNone/>
            </a:pPr>
            <a:r>
              <a:rPr lang="ar-IQ" sz="3200" dirty="0" smtClean="0">
                <a:latin typeface="Unikurd Goran" panose="020B0604030504040204" pitchFamily="34" charset="-78"/>
                <a:cs typeface="Unikurd Goran" panose="020B0604030504040204" pitchFamily="34" charset="-78"/>
              </a:rPr>
              <a:t>ب: تکرار کلامات</a:t>
            </a:r>
            <a:endParaRPr lang="en-US" sz="3200" dirty="0">
              <a:latin typeface="Unikurd Goran" panose="020B0604030504040204" pitchFamily="34" charset="-78"/>
              <a:cs typeface="Unikurd Goran" panose="020B0604030504040204" pitchFamily="34" charset="-78"/>
            </a:endParaRPr>
          </a:p>
        </p:txBody>
      </p:sp>
      <p:sp>
        <p:nvSpPr>
          <p:cNvPr id="4" name="Slide Number Placeholder 3"/>
          <p:cNvSpPr>
            <a:spLocks noGrp="1"/>
          </p:cNvSpPr>
          <p:nvPr>
            <p:ph type="sldNum" sz="quarter" idx="12"/>
          </p:nvPr>
        </p:nvSpPr>
        <p:spPr/>
        <p:txBody>
          <a:bodyPr/>
          <a:lstStyle/>
          <a:p>
            <a:fld id="{5D84065D-F351-4B03-BD91-D8A6B8D4B362}" type="slidenum">
              <a:rPr lang="en-US" smtClean="0"/>
              <a:t>6</a:t>
            </a:fld>
            <a:endParaRPr lang="en-US" dirty="0"/>
          </a:p>
        </p:txBody>
      </p:sp>
    </p:spTree>
    <p:extLst>
      <p:ext uri="{BB962C8B-B14F-4D97-AF65-F5344CB8AC3E}">
        <p14:creationId xmlns:p14="http://schemas.microsoft.com/office/powerpoint/2010/main" val="39424325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70588" l="0"/>
                                      </p:by>
                                    </p:animClr>
                                    <p:animClr clrSpc="hsl" dir="cw">
                                      <p:cBhvr>
                                        <p:cTn id="7" dur="500" fill="hold"/>
                                        <p:tgtEl>
                                          <p:spTgt spid="2"/>
                                        </p:tgtEl>
                                        <p:attrNameLst>
                                          <p:attrName>fillcolor</p:attrName>
                                        </p:attrNameLst>
                                      </p:cBhvr>
                                      <p:by>
                                        <p:hsl h="0" s="-70588" l="0"/>
                                      </p:by>
                                    </p:animClr>
                                    <p:animClr clrSpc="hsl" dir="cw">
                                      <p:cBhvr>
                                        <p:cTn id="8" dur="500" fill="hold"/>
                                        <p:tgtEl>
                                          <p:spTgt spid="2"/>
                                        </p:tgtEl>
                                        <p:attrNameLst>
                                          <p:attrName>stroke.color</p:attrName>
                                        </p:attrNameLst>
                                      </p:cBhvr>
                                      <p:by>
                                        <p:hsl h="0" s="-70588"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5" presetClass="emph" presetSubtype="0" nodeType="clickEffect">
                                  <p:stCondLst>
                                    <p:cond delay="0"/>
                                  </p:stCondLst>
                                  <p:iterate type="lt">
                                    <p:tmAbs val="25"/>
                                  </p:iterate>
                                  <p:childTnLst>
                                    <p:set>
                                      <p:cBhvr override="childStyle">
                                        <p:cTn id="13" dur="indefinite"/>
                                        <p:tgtEl>
                                          <p:spTgt spid="3">
                                            <p:txEl>
                                              <p:pRg st="0" end="0"/>
                                            </p:txEl>
                                          </p:spTgt>
                                        </p:tgtEl>
                                        <p:attrNameLst>
                                          <p:attrName>style.fontWeight</p:attrName>
                                        </p:attrNameLst>
                                      </p:cBhvr>
                                      <p:to>
                                        <p:strVal val="bold"/>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latin typeface="Unikurd Goran" panose="020B0604030504040204" pitchFamily="34" charset="-78"/>
                <a:cs typeface="Unikurd Goran" panose="020B0604030504040204" pitchFamily="34" charset="-78"/>
              </a:rPr>
              <a:t>انواع سحر در اسطورە</a:t>
            </a:r>
            <a:endParaRPr lang="en-US" dirty="0"/>
          </a:p>
        </p:txBody>
      </p:sp>
      <p:sp>
        <p:nvSpPr>
          <p:cNvPr id="3" name="Content Placeholder 2"/>
          <p:cNvSpPr>
            <a:spLocks noGrp="1"/>
          </p:cNvSpPr>
          <p:nvPr>
            <p:ph idx="1"/>
          </p:nvPr>
        </p:nvSpPr>
        <p:spPr>
          <a:xfrm>
            <a:off x="1295401" y="2556931"/>
            <a:ext cx="9601196" cy="3608737"/>
          </a:xfrm>
        </p:spPr>
        <p:txBody>
          <a:bodyPr>
            <a:normAutofit/>
          </a:bodyPr>
          <a:lstStyle/>
          <a:p>
            <a:pPr marL="0" indent="0" algn="r" rtl="1">
              <a:buNone/>
            </a:pPr>
            <a:r>
              <a:rPr lang="ar-IQ" sz="2800" dirty="0" smtClean="0">
                <a:latin typeface="Unikurd Goran" panose="020B0604030504040204" pitchFamily="34" charset="-78"/>
                <a:cs typeface="Unikurd Goran" panose="020B0604030504040204" pitchFamily="34" charset="-78"/>
              </a:rPr>
              <a:t>١. سحر شخصی </a:t>
            </a:r>
          </a:p>
          <a:p>
            <a:pPr marL="0" indent="0" algn="r" rtl="1">
              <a:buNone/>
            </a:pPr>
            <a:r>
              <a:rPr lang="ar-IQ" sz="2800" dirty="0" smtClean="0">
                <a:latin typeface="Unikurd Goran" panose="020B0604030504040204" pitchFamily="34" charset="-78"/>
                <a:cs typeface="Unikurd Goran" panose="020B0604030504040204" pitchFamily="34" charset="-78"/>
              </a:rPr>
              <a:t>متعلق بە شخص است و انجام دادن اعمال و وردهایی که سعی داشته باشد قوای جهان را بەسوی خود بکشاند.</a:t>
            </a:r>
          </a:p>
          <a:p>
            <a:pPr marL="0" indent="0" algn="r" rtl="1">
              <a:buNone/>
            </a:pPr>
            <a:r>
              <a:rPr lang="ar-IQ" sz="2800" dirty="0" smtClean="0">
                <a:latin typeface="Unikurd Goran" panose="020B0604030504040204" pitchFamily="34" charset="-78"/>
                <a:cs typeface="Unikurd Goran" panose="020B0604030504040204" pitchFamily="34" charset="-78"/>
              </a:rPr>
              <a:t>٢. سحر جمعی</a:t>
            </a:r>
          </a:p>
          <a:p>
            <a:pPr marL="0" indent="0" algn="r" rtl="1">
              <a:buNone/>
            </a:pPr>
            <a:r>
              <a:rPr lang="ar-IQ" sz="2800" dirty="0" smtClean="0">
                <a:latin typeface="Unikurd Goran" panose="020B0604030504040204" pitchFamily="34" charset="-78"/>
                <a:cs typeface="Unikurd Goran" panose="020B0604030504040204" pitchFamily="34" charset="-78"/>
              </a:rPr>
              <a:t>متعلق بە تمام افراد قبیلە می باشد، کە با وسایل ابتدایی سعی می کنند، مانع </a:t>
            </a:r>
            <a:r>
              <a:rPr lang="fa-IR" sz="2800" dirty="0" smtClean="0">
                <a:latin typeface="Unikurd Goran" panose="020B0604030504040204" pitchFamily="34" charset="-78"/>
                <a:cs typeface="Unikurd Goran" panose="020B0604030504040204" pitchFamily="34" charset="-78"/>
              </a:rPr>
              <a:t>ظهور</a:t>
            </a:r>
            <a:r>
              <a:rPr lang="ar-IQ" sz="2800" dirty="0" smtClean="0">
                <a:latin typeface="Unikurd Goran" panose="020B0604030504040204" pitchFamily="34" charset="-78"/>
                <a:cs typeface="Unikurd Goran" panose="020B0604030504040204" pitchFamily="34" charset="-78"/>
              </a:rPr>
              <a:t> و رفع بلاهای پیرامون خود بشوند.</a:t>
            </a:r>
          </a:p>
        </p:txBody>
      </p:sp>
      <p:sp>
        <p:nvSpPr>
          <p:cNvPr id="4" name="Slide Number Placeholder 3"/>
          <p:cNvSpPr>
            <a:spLocks noGrp="1"/>
          </p:cNvSpPr>
          <p:nvPr>
            <p:ph type="sldNum" sz="quarter" idx="12"/>
          </p:nvPr>
        </p:nvSpPr>
        <p:spPr/>
        <p:txBody>
          <a:bodyPr/>
          <a:lstStyle/>
          <a:p>
            <a:fld id="{5D84065D-F351-4B03-BD91-D8A6B8D4B362}" type="slidenum">
              <a:rPr lang="en-US" smtClean="0"/>
              <a:t>7</a:t>
            </a:fld>
            <a:endParaRPr lang="en-US" dirty="0"/>
          </a:p>
        </p:txBody>
      </p:sp>
    </p:spTree>
    <p:extLst>
      <p:ext uri="{BB962C8B-B14F-4D97-AF65-F5344CB8AC3E}">
        <p14:creationId xmlns:p14="http://schemas.microsoft.com/office/powerpoint/2010/main" val="29429962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arn(inVertic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barn(inVertical)">
                                      <p:cBhvr>
                                        <p:cTn id="4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latin typeface="Unikurd Goran" panose="020B0604030504040204" pitchFamily="34" charset="-78"/>
                <a:cs typeface="Unikurd Goran" panose="020B0604030504040204" pitchFamily="34" charset="-78"/>
              </a:rPr>
              <a:t>انواع سحر در اسطورە</a:t>
            </a:r>
            <a:endParaRPr lang="en-US" dirty="0"/>
          </a:p>
        </p:txBody>
      </p:sp>
      <p:sp>
        <p:nvSpPr>
          <p:cNvPr id="3" name="Content Placeholder 2"/>
          <p:cNvSpPr>
            <a:spLocks noGrp="1"/>
          </p:cNvSpPr>
          <p:nvPr>
            <p:ph idx="1"/>
          </p:nvPr>
        </p:nvSpPr>
        <p:spPr>
          <a:xfrm>
            <a:off x="1295401" y="2556931"/>
            <a:ext cx="9601196" cy="3608737"/>
          </a:xfrm>
        </p:spPr>
        <p:txBody>
          <a:bodyPr>
            <a:normAutofit/>
          </a:bodyPr>
          <a:lstStyle/>
          <a:p>
            <a:pPr algn="r" rtl="1"/>
            <a:r>
              <a:rPr lang="ar-IQ" sz="2800" dirty="0" smtClean="0">
                <a:latin typeface="Unikurd Goran" panose="020B0604030504040204" pitchFamily="34" charset="-78"/>
                <a:cs typeface="Unikurd Goran" panose="020B0604030504040204" pitchFamily="34" charset="-78"/>
              </a:rPr>
              <a:t>اعتقاد بە فیتیشیسم</a:t>
            </a:r>
          </a:p>
          <a:p>
            <a:pPr marL="0" indent="0" algn="r" rtl="1">
              <a:buNone/>
            </a:pPr>
            <a:r>
              <a:rPr lang="ar-IQ" sz="2800" dirty="0" smtClean="0">
                <a:latin typeface="Unikurd Goran" panose="020B0604030504040204" pitchFamily="34" charset="-78"/>
                <a:cs typeface="Unikurd Goran" panose="020B0604030504040204" pitchFamily="34" charset="-78"/>
              </a:rPr>
              <a:t>کمک گرفتن از نیروی پنهان در اشیای بی جان.</a:t>
            </a:r>
            <a:endParaRPr lang="ar-IQ" sz="2800" dirty="0">
              <a:latin typeface="Unikurd Goran" panose="020B0604030504040204" pitchFamily="34" charset="-78"/>
              <a:cs typeface="Unikurd Goran" panose="020B0604030504040204" pitchFamily="34" charset="-78"/>
            </a:endParaRPr>
          </a:p>
          <a:p>
            <a:pPr marL="0" indent="0" algn="r" rtl="1">
              <a:buNone/>
            </a:pPr>
            <a:r>
              <a:rPr lang="ar-IQ" sz="2800" dirty="0" smtClean="0">
                <a:latin typeface="Unikurd Goran" panose="020B0604030504040204" pitchFamily="34" charset="-78"/>
                <a:cs typeface="Unikurd Goran" panose="020B0604030504040204" pitchFamily="34" charset="-78"/>
              </a:rPr>
              <a:t>١. فتیش شخصی </a:t>
            </a:r>
          </a:p>
          <a:p>
            <a:pPr marL="0" indent="0" algn="r" rtl="1">
              <a:buNone/>
            </a:pPr>
            <a:r>
              <a:rPr lang="ar-IQ" sz="2800" dirty="0" smtClean="0">
                <a:latin typeface="Unikurd Goran" panose="020B0604030504040204" pitchFamily="34" charset="-78"/>
                <a:cs typeface="Unikurd Goran" panose="020B0604030504040204" pitchFamily="34" charset="-78"/>
              </a:rPr>
              <a:t>باور هرشخص بە اشیای شخصی خود.</a:t>
            </a:r>
          </a:p>
          <a:p>
            <a:pPr marL="0" indent="0" algn="r" rtl="1">
              <a:buNone/>
            </a:pPr>
            <a:r>
              <a:rPr lang="ar-IQ" sz="2800" dirty="0" smtClean="0">
                <a:latin typeface="Unikurd Goran" panose="020B0604030504040204" pitchFamily="34" charset="-78"/>
                <a:cs typeface="Unikurd Goran" panose="020B0604030504040204" pitchFamily="34" charset="-78"/>
              </a:rPr>
              <a:t>٢. فتیش جمعی</a:t>
            </a:r>
          </a:p>
          <a:p>
            <a:pPr marL="0" indent="0" algn="r" rtl="1">
              <a:buNone/>
            </a:pPr>
            <a:r>
              <a:rPr lang="ar-IQ" sz="2800" dirty="0" smtClean="0">
                <a:latin typeface="Unikurd Goran" panose="020B0604030504040204" pitchFamily="34" charset="-78"/>
                <a:cs typeface="Unikurd Goran" panose="020B0604030504040204" pitchFamily="34" charset="-78"/>
              </a:rPr>
              <a:t>باور اکثریت یک اجتماع بە یک شیء بی جان.</a:t>
            </a:r>
            <a:endParaRPr lang="en-US" sz="2800" dirty="0">
              <a:latin typeface="Unikurd Goran" panose="020B0604030504040204" pitchFamily="34" charset="-78"/>
              <a:cs typeface="Unikurd Goran" panose="020B0604030504040204" pitchFamily="34" charset="-78"/>
            </a:endParaRPr>
          </a:p>
        </p:txBody>
      </p:sp>
      <p:sp>
        <p:nvSpPr>
          <p:cNvPr id="4" name="Slide Number Placeholder 3"/>
          <p:cNvSpPr>
            <a:spLocks noGrp="1"/>
          </p:cNvSpPr>
          <p:nvPr>
            <p:ph type="sldNum" sz="quarter" idx="12"/>
          </p:nvPr>
        </p:nvSpPr>
        <p:spPr/>
        <p:txBody>
          <a:bodyPr/>
          <a:lstStyle/>
          <a:p>
            <a:fld id="{5D84065D-F351-4B03-BD91-D8A6B8D4B362}" type="slidenum">
              <a:rPr lang="en-US" smtClean="0"/>
              <a:t>8</a:t>
            </a:fld>
            <a:endParaRPr lang="en-US" dirty="0"/>
          </a:p>
        </p:txBody>
      </p:sp>
    </p:spTree>
    <p:extLst>
      <p:ext uri="{BB962C8B-B14F-4D97-AF65-F5344CB8AC3E}">
        <p14:creationId xmlns:p14="http://schemas.microsoft.com/office/powerpoint/2010/main" val="8010555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barn(inVertical)">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barn(inVertical)">
                                      <p:cBhvr>
                                        <p:cTn id="5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latin typeface="Unikurd Goran" panose="020B0604030504040204" pitchFamily="34" charset="-78"/>
                <a:cs typeface="Unikurd Goran" panose="020B0604030504040204" pitchFamily="34" charset="-78"/>
              </a:rPr>
              <a:t>انواع سحر در اسطورە</a:t>
            </a:r>
            <a:endParaRPr lang="en-US" dirty="0"/>
          </a:p>
        </p:txBody>
      </p:sp>
      <p:sp>
        <p:nvSpPr>
          <p:cNvPr id="3" name="Content Placeholder 2"/>
          <p:cNvSpPr>
            <a:spLocks noGrp="1"/>
          </p:cNvSpPr>
          <p:nvPr>
            <p:ph idx="1"/>
          </p:nvPr>
        </p:nvSpPr>
        <p:spPr/>
        <p:txBody>
          <a:bodyPr/>
          <a:lstStyle/>
          <a:p>
            <a:pPr marL="0" indent="0" algn="r" rtl="1">
              <a:buNone/>
            </a:pPr>
            <a:r>
              <a:rPr lang="ar-IQ" dirty="0" smtClean="0">
                <a:latin typeface="Unikurd Goran" panose="020B0604030504040204" pitchFamily="34" charset="-78"/>
                <a:cs typeface="Unikurd Goran" panose="020B0604030504040204" pitchFamily="34" charset="-78"/>
              </a:rPr>
              <a:t>اعتقاد بە شمنیسم</a:t>
            </a:r>
          </a:p>
          <a:p>
            <a:pPr marL="0" indent="0" algn="r" rtl="1">
              <a:lnSpc>
                <a:spcPct val="150000"/>
              </a:lnSpc>
              <a:spcBef>
                <a:spcPts val="0"/>
              </a:spcBef>
              <a:spcAft>
                <a:spcPts val="0"/>
              </a:spcAft>
              <a:buNone/>
            </a:pPr>
            <a:r>
              <a:rPr lang="ar-IQ" dirty="0" smtClean="0">
                <a:latin typeface="Unikurd Goran" panose="020B0604030504040204" pitchFamily="34" charset="-78"/>
                <a:cs typeface="Unikurd Goran" panose="020B0604030504040204" pitchFamily="34" charset="-78"/>
              </a:rPr>
              <a:t>شمنیسم بە مردی هندی گفتە می شود کە نیروی فراتر از انسانهای دیگر دارد. این نوع سحر بە تنهایی انجام نمی شود بلکە تنها شمن ها هستند کە می توانند در قوای روحی تصرف کنند و ارواح و نیروهای خبیث را از دیگران برهانند. این گونە اعمال نیز اکثرا بەصورت ورد خوانی انجام می شود.</a:t>
            </a:r>
            <a:endParaRPr lang="en-US" dirty="0">
              <a:latin typeface="Unikurd Goran" panose="020B0604030504040204" pitchFamily="34" charset="-78"/>
              <a:cs typeface="Unikurd Goran" panose="020B0604030504040204" pitchFamily="34" charset="-78"/>
            </a:endParaRPr>
          </a:p>
        </p:txBody>
      </p:sp>
      <p:sp>
        <p:nvSpPr>
          <p:cNvPr id="4" name="Slide Number Placeholder 3"/>
          <p:cNvSpPr>
            <a:spLocks noGrp="1"/>
          </p:cNvSpPr>
          <p:nvPr>
            <p:ph type="sldNum" sz="quarter" idx="12"/>
          </p:nvPr>
        </p:nvSpPr>
        <p:spPr/>
        <p:txBody>
          <a:bodyPr/>
          <a:lstStyle/>
          <a:p>
            <a:fld id="{5D84065D-F351-4B03-BD91-D8A6B8D4B362}" type="slidenum">
              <a:rPr lang="en-US" smtClean="0"/>
              <a:t>9</a:t>
            </a:fld>
            <a:endParaRPr lang="en-US" dirty="0"/>
          </a:p>
        </p:txBody>
      </p:sp>
    </p:spTree>
    <p:extLst>
      <p:ext uri="{BB962C8B-B14F-4D97-AF65-F5344CB8AC3E}">
        <p14:creationId xmlns:p14="http://schemas.microsoft.com/office/powerpoint/2010/main" val="34479098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420</TotalTime>
  <Words>882</Words>
  <Application>Microsoft Office PowerPoint</Application>
  <PresentationFormat>Widescreen</PresentationFormat>
  <Paragraphs>123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Garamond</vt:lpstr>
      <vt:lpstr>Unikurd Goran</vt:lpstr>
      <vt:lpstr>Organic</vt:lpstr>
      <vt:lpstr>اسطورەشناسی</vt:lpstr>
      <vt:lpstr>تعریف اسطوره</vt:lpstr>
      <vt:lpstr>شخصیت و گویندگان اسطوره</vt:lpstr>
      <vt:lpstr>اسطورە و تاریخ</vt:lpstr>
      <vt:lpstr>دلایل بەجود آمدن اسطورە </vt:lpstr>
      <vt:lpstr>انواع سحر در اسطورە</vt:lpstr>
      <vt:lpstr>انواع سحر در اسطورە</vt:lpstr>
      <vt:lpstr>انواع سحر در اسطورە</vt:lpstr>
      <vt:lpstr>انواع سحر در اسطورە</vt:lpstr>
      <vt:lpstr>تابو</vt:lpstr>
      <vt:lpstr>تابو</vt:lpstr>
      <vt:lpstr>تابو در زبان</vt:lpstr>
      <vt:lpstr>تابو</vt:lpstr>
      <vt:lpstr>تابو</vt:lpstr>
      <vt:lpstr>اساطیر ایران</vt:lpstr>
      <vt:lpstr>اساطیر ایران</vt:lpstr>
      <vt:lpstr>آفرینش امشاسپندان</vt:lpstr>
      <vt:lpstr>نخستین آفرینش اورمزدا</vt:lpstr>
      <vt:lpstr>آفرینش امشاسپندان</vt:lpstr>
      <vt:lpstr>آفرینش امشاسپندان</vt:lpstr>
      <vt:lpstr>آفرینش ایزدان</vt:lpstr>
      <vt:lpstr>آفرینش ایزدان</vt:lpstr>
      <vt:lpstr>آفرینش ایزدان</vt:lpstr>
      <vt:lpstr>آفرینش ایزدان</vt:lpstr>
      <vt:lpstr>آفرینش ایزدان</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اسطورەشناسی</dc:title>
  <dc:creator>hp</dc:creator>
  <cp:lastModifiedBy>hp</cp:lastModifiedBy>
  <cp:revision>37</cp:revision>
  <cp:lastPrinted>2023-02-13T07:12:17Z</cp:lastPrinted>
  <dcterms:created xsi:type="dcterms:W3CDTF">2023-01-07T22:46:28Z</dcterms:created>
  <dcterms:modified xsi:type="dcterms:W3CDTF">2023-03-25T15:21:15Z</dcterms:modified>
</cp:coreProperties>
</file>