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63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8862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/>
              <a:t>Agricultural Engineering</a:t>
            </a:r>
            <a:r>
              <a:rPr lang="en-US" sz="4000" b="1" dirty="0"/>
              <a:t> </a:t>
            </a:r>
            <a:r>
              <a:rPr lang="en-US" sz="4000" b="1" dirty="0" smtClean="0"/>
              <a:t>Practices</a:t>
            </a:r>
            <a:r>
              <a:rPr lang="en-CA" b="1" i="1" dirty="0"/>
              <a:t/>
            </a:r>
            <a:br>
              <a:rPr lang="en-CA" b="1" i="1" dirty="0"/>
            </a:br>
            <a:r>
              <a:rPr lang="en-CA" sz="3600" b="1" i="1" dirty="0"/>
              <a:t>L</a:t>
            </a:r>
            <a:r>
              <a:rPr lang="en-CA" sz="3600" b="1" i="1" dirty="0" smtClean="0"/>
              <a:t>ecture </a:t>
            </a:r>
            <a:r>
              <a:rPr lang="en-CA" sz="3600" b="1" i="1" dirty="0" smtClean="0"/>
              <a:t>1</a:t>
            </a:r>
            <a:br>
              <a:rPr lang="en-CA" sz="3600" b="1" i="1" dirty="0" smtClean="0"/>
            </a:br>
            <a:r>
              <a:rPr lang="en-CA" sz="3600" b="1" i="1" dirty="0" smtClean="0"/>
              <a:t>3</a:t>
            </a:r>
            <a:r>
              <a:rPr lang="en-CA" sz="3600" b="1" i="1" baseline="30000" dirty="0" smtClean="0"/>
              <a:t>rd</a:t>
            </a:r>
            <a:r>
              <a:rPr lang="en-CA" sz="3600" b="1" i="1" dirty="0" smtClean="0"/>
              <a:t> Stage</a:t>
            </a:r>
            <a:r>
              <a:rPr lang="en-CA" b="1" i="1" dirty="0"/>
              <a:t/>
            </a:r>
            <a:br>
              <a:rPr lang="en-CA" b="1" i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Miss Media </a:t>
            </a:r>
            <a:r>
              <a:rPr lang="en-US" b="1" dirty="0" err="1" smtClean="0">
                <a:solidFill>
                  <a:schemeClr val="tx1"/>
                </a:solidFill>
              </a:rPr>
              <a:t>Nofel</a:t>
            </a:r>
            <a:r>
              <a:rPr lang="en-US" b="1" dirty="0" smtClean="0">
                <a:solidFill>
                  <a:schemeClr val="tx1"/>
                </a:solidFill>
              </a:rPr>
              <a:t> M. </a:t>
            </a:r>
            <a:r>
              <a:rPr lang="en-US" b="1" dirty="0" err="1" smtClean="0">
                <a:solidFill>
                  <a:schemeClr val="tx1"/>
                </a:solidFill>
              </a:rPr>
              <a:t>Fawzi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2021-2022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4572000" cy="258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10" y="0"/>
            <a:ext cx="17110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3918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Agricultural Machinery/Power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019800" cy="3962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28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Agricultural Operations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operations on a farm can be classified as: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Tractive work such as land preparation, cultivation, harvesting and transportation.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Stationary work: cutting feed, handling&amp; storing, grinding and lifting of irrigation water.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12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Agricultural Operations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Sources of power: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and animal.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and machines.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3276600"/>
            <a:ext cx="2662903" cy="2971800"/>
          </a:xfrm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A tractor is an engineering vehicle specifically designed to deliver a high effort at slow speeds, for the purposes of hauling a trailer or machinery used in agriculture or construction.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04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Tractor &amp; PTO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PTO: Power Take-off.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is part of the tractor transmission system.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is provided with a standard splined shaft at rear of the tractor to operate the PTO operated machines like mowers and harvesters.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9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Tractor &amp; PTO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3" y="1600200"/>
            <a:ext cx="7725853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8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86800" cy="5973763"/>
          </a:xfrm>
        </p:spPr>
      </p:pic>
    </p:spTree>
    <p:extLst>
      <p:ext uri="{BB962C8B-B14F-4D97-AF65-F5344CB8AC3E}">
        <p14:creationId xmlns:p14="http://schemas.microsoft.com/office/powerpoint/2010/main" val="12784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Outline of presentation: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Agricultural </a:t>
            </a:r>
            <a:r>
              <a:rPr lang="en-US" dirty="0" smtClean="0"/>
              <a:t>Engineering.</a:t>
            </a:r>
          </a:p>
          <a:p>
            <a:r>
              <a:rPr lang="en-US" dirty="0" smtClean="0"/>
              <a:t>Agricultural Engineering &amp; Agriculture engineers.</a:t>
            </a:r>
          </a:p>
          <a:p>
            <a:r>
              <a:rPr lang="en-US" dirty="0" smtClean="0"/>
              <a:t>Agricultural Machinery.</a:t>
            </a:r>
          </a:p>
          <a:p>
            <a:r>
              <a:rPr lang="en-US" dirty="0" smtClean="0"/>
              <a:t>Agricultural </a:t>
            </a:r>
            <a:r>
              <a:rPr lang="en-US" dirty="0"/>
              <a:t>Operations.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52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 To Agricultural </a:t>
            </a:r>
            <a:r>
              <a:rPr lang="en-US" sz="3600" b="1" dirty="0"/>
              <a:t>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level of mechanization of agriculture determines the development of agriculture and the development of human society.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Undeveloped agriculture depends on hand tools farm activities labour intensive.</a:t>
            </a:r>
          </a:p>
        </p:txBody>
      </p:sp>
    </p:spTree>
    <p:extLst>
      <p:ext uri="{BB962C8B-B14F-4D97-AF65-F5344CB8AC3E}">
        <p14:creationId xmlns:p14="http://schemas.microsoft.com/office/powerpoint/2010/main" val="24696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Introduction To Agricultural Engineering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takes large team of farmers and field hands to cultivate small area for farmers to feed the people. </a:t>
            </a:r>
          </a:p>
          <a:p>
            <a:endParaRPr lang="en-US" dirty="0" smtClean="0"/>
          </a:p>
          <a:p>
            <a:r>
              <a:rPr lang="en-US" dirty="0" smtClean="0"/>
              <a:t>Agricultural Engineering was recognized as a discipline, which coincided with a rapid advancement of mechanization.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Agricultural Engineering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Agricultural Engineering?</a:t>
            </a:r>
          </a:p>
          <a:p>
            <a:r>
              <a:rPr lang="en-US" sz="2800" dirty="0" smtClean="0"/>
              <a:t>It is the application of engineering principles to any process associated with producing agriculturally based goods and management of natural resources.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is concerned with the development of: labour saving farm machines, farm buildings, irrigation and drainage systems.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Agricultural Engineering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include processes for preserving and converting agricultural produce to useful food, feed and fiber products.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Part agriculture and part Engineering.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Agricultural Engineering is a science on its own.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10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Agricultural Engineering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Covering: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Farm machinery and power.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Agricultural processes and Agro machinery.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Soil and water conservation.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Farm irrigation, tube well pumping and drainage.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0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Agricultural Machinery/Power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Agricultural power deals with tractors, equipment and all forms of power in agriculture.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Harvest and post harvest equipment.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Power tiller, Sheller, lawn mower and leaf blower.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2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Agricultural Machinery/Power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36" y="1524000"/>
            <a:ext cx="6061264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12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389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Agricultural Engineering Practices Lecture 1 3rd Stage </vt:lpstr>
      <vt:lpstr>Outline of presentation:</vt:lpstr>
      <vt:lpstr>Introduction To Agricultural Engineering</vt:lpstr>
      <vt:lpstr>Introduction To Agricultural Engineering</vt:lpstr>
      <vt:lpstr>Agricultural Engineering</vt:lpstr>
      <vt:lpstr>Agricultural Engineering</vt:lpstr>
      <vt:lpstr>Agricultural Engineering</vt:lpstr>
      <vt:lpstr>Agricultural Machinery/Power</vt:lpstr>
      <vt:lpstr>Agricultural Machinery/Power</vt:lpstr>
      <vt:lpstr>Agricultural Machinery/Power</vt:lpstr>
      <vt:lpstr>Agricultural Operations</vt:lpstr>
      <vt:lpstr>Agricultural Operations</vt:lpstr>
      <vt:lpstr>Tractor</vt:lpstr>
      <vt:lpstr>Tractor &amp; PTO</vt:lpstr>
      <vt:lpstr>Tractor &amp; PTO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ASMA-PC</dc:creator>
  <cp:lastModifiedBy>ASMA-PC</cp:lastModifiedBy>
  <cp:revision>43</cp:revision>
  <dcterms:created xsi:type="dcterms:W3CDTF">2006-08-16T00:00:00Z</dcterms:created>
  <dcterms:modified xsi:type="dcterms:W3CDTF">2021-02-23T21:59:23Z</dcterms:modified>
</cp:coreProperties>
</file>