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429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CA" b="1" i="1" dirty="0" smtClean="0"/>
              <a:t>Plant Physiology</a:t>
            </a:r>
            <a:r>
              <a:rPr lang="en-CA" b="1" i="1" dirty="0"/>
              <a:t/>
            </a:r>
            <a:br>
              <a:rPr lang="en-CA" b="1" i="1" dirty="0"/>
            </a:br>
            <a:r>
              <a:rPr lang="en-CA" sz="3600" b="1" i="1" dirty="0"/>
              <a:t>lecture </a:t>
            </a:r>
            <a:r>
              <a:rPr lang="en-CA" sz="3600" b="1" i="1" dirty="0" smtClean="0"/>
              <a:t>1</a:t>
            </a:r>
            <a:br>
              <a:rPr lang="en-CA" sz="3600" b="1" i="1" dirty="0" smtClean="0"/>
            </a:br>
            <a:r>
              <a:rPr lang="en-CA" sz="3600" b="1" i="1" dirty="0" smtClean="0"/>
              <a:t>3</a:t>
            </a:r>
            <a:r>
              <a:rPr lang="en-CA" sz="3600" b="1" i="1" baseline="30000" dirty="0" smtClean="0"/>
              <a:t>rd</a:t>
            </a:r>
            <a:r>
              <a:rPr lang="en-CA" sz="3600" b="1" i="1" dirty="0" smtClean="0"/>
              <a:t> Stage</a:t>
            </a:r>
            <a:r>
              <a:rPr lang="en-CA" b="1" i="1" dirty="0"/>
              <a:t/>
            </a:r>
            <a:br>
              <a:rPr lang="en-CA" b="1" i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b="1" smtClean="0">
                <a:solidFill>
                  <a:schemeClr val="tx1"/>
                </a:solidFill>
              </a:rPr>
              <a:t>By: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Miss </a:t>
            </a:r>
            <a:r>
              <a:rPr lang="en-US" b="1" dirty="0" smtClean="0">
                <a:solidFill>
                  <a:schemeClr val="tx1"/>
                </a:solidFill>
              </a:rPr>
              <a:t>Media </a:t>
            </a:r>
            <a:r>
              <a:rPr lang="en-US" b="1" dirty="0" err="1" smtClean="0">
                <a:solidFill>
                  <a:schemeClr val="tx1"/>
                </a:solidFill>
              </a:rPr>
              <a:t>Nofel</a:t>
            </a:r>
            <a:r>
              <a:rPr lang="en-US" b="1" dirty="0" smtClean="0">
                <a:solidFill>
                  <a:schemeClr val="tx1"/>
                </a:solidFill>
              </a:rPr>
              <a:t> M. </a:t>
            </a:r>
            <a:r>
              <a:rPr lang="en-US" b="1" dirty="0" err="1" smtClean="0">
                <a:solidFill>
                  <a:schemeClr val="tx1"/>
                </a:solidFill>
              </a:rPr>
              <a:t>Fawzi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2020-2021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4572000" cy="258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110" y="0"/>
            <a:ext cx="1711089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32403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763000" cy="6400800"/>
          </a:xfrm>
        </p:spPr>
      </p:pic>
    </p:spTree>
    <p:extLst>
      <p:ext uri="{BB962C8B-B14F-4D97-AF65-F5344CB8AC3E}">
        <p14:creationId xmlns:p14="http://schemas.microsoft.com/office/powerpoint/2010/main" val="23109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 Plant?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smtClean="0">
                <a:latin typeface="+mj-lt"/>
              </a:rPr>
              <a:t>Is multicellular</a:t>
            </a:r>
          </a:p>
          <a:p>
            <a:pPr marL="514350" indent="-514350" algn="just">
              <a:buAutoNum type="alphaLcPeriod"/>
            </a:pPr>
            <a:r>
              <a:rPr lang="en-US" dirty="0" smtClean="0">
                <a:latin typeface="+mj-lt"/>
              </a:rPr>
              <a:t>Is non-motile</a:t>
            </a:r>
          </a:p>
          <a:p>
            <a:pPr marL="514350" indent="-514350" algn="just">
              <a:buAutoNum type="alphaLcPeriod"/>
            </a:pPr>
            <a:r>
              <a:rPr lang="en-US" dirty="0" smtClean="0">
                <a:latin typeface="+mj-lt"/>
              </a:rPr>
              <a:t>Has eukaryotic cells have distinct membrane- bound organelles</a:t>
            </a:r>
          </a:p>
        </p:txBody>
      </p:sp>
    </p:spTree>
    <p:extLst>
      <p:ext uri="{BB962C8B-B14F-4D97-AF65-F5344CB8AC3E}">
        <p14:creationId xmlns:p14="http://schemas.microsoft.com/office/powerpoint/2010/main" val="15279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d.   Has </a:t>
            </a:r>
            <a:r>
              <a:rPr lang="en-US" dirty="0"/>
              <a:t>cell walls comprised of </a:t>
            </a:r>
            <a:r>
              <a:rPr lang="en-US" dirty="0" smtClean="0"/>
              <a:t>cellulose</a:t>
            </a:r>
          </a:p>
          <a:p>
            <a:pPr marL="0" indent="0" algn="just">
              <a:buNone/>
            </a:pPr>
            <a:r>
              <a:rPr lang="en-US" dirty="0" smtClean="0"/>
              <a:t>e.   Is autotrophic capable of sustaining itself</a:t>
            </a:r>
          </a:p>
          <a:p>
            <a:pPr marL="0" indent="0" algn="just">
              <a:buNone/>
            </a:pPr>
            <a:r>
              <a:rPr lang="en-US" dirty="0" smtClean="0"/>
              <a:t>f.  Exhibits </a:t>
            </a:r>
            <a:r>
              <a:rPr lang="en-US" dirty="0"/>
              <a:t>alternation of generations- has the diploid (2n) spore producing phase of the life cycle of an organism, and haploid (n) gamete-producing phase of the life cycle of an organism.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Plant Physiology?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Plant Physiology is a study of the plant way of life, which include various aspects of the plant lifestyle and survival including: metabolism, water relations, mineral nutrition, development, movement, irritability (response to the environment), organization, growth and transport processes.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Plant Physiology is a lab science.</a:t>
            </a:r>
          </a:p>
          <a:p>
            <a:pPr algn="just"/>
            <a:r>
              <a:rPr lang="en-US" sz="2000" dirty="0" smtClean="0"/>
              <a:t>Plant Physiology is an experimental science.</a:t>
            </a:r>
          </a:p>
          <a:p>
            <a:pPr algn="just"/>
            <a:r>
              <a:rPr lang="en-US" sz="2000" dirty="0" smtClean="0"/>
              <a:t>Plant Physiology relies heavily on chemistry and physics.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73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we study Plant Physiology?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Food.</a:t>
            </a:r>
          </a:p>
          <a:p>
            <a:r>
              <a:rPr lang="en-US" dirty="0" smtClean="0"/>
              <a:t>Economically important products.</a:t>
            </a:r>
          </a:p>
          <a:p>
            <a:r>
              <a:rPr lang="en-US" dirty="0" smtClean="0"/>
              <a:t>Applications to other disciplines(i.e., agriculture, forestry, horticulture).</a:t>
            </a:r>
          </a:p>
          <a:p>
            <a:r>
              <a:rPr lang="en-US" dirty="0" smtClean="0"/>
              <a:t>Theoretical importance (like a mountain).</a:t>
            </a:r>
          </a:p>
          <a:p>
            <a:r>
              <a:rPr lang="en-US" dirty="0" smtClean="0"/>
              <a:t>Jobs.</a:t>
            </a:r>
          </a:p>
        </p:txBody>
      </p:sp>
    </p:spTree>
    <p:extLst>
      <p:ext uri="{BB962C8B-B14F-4D97-AF65-F5344CB8AC3E}">
        <p14:creationId xmlns:p14="http://schemas.microsoft.com/office/powerpoint/2010/main" val="34364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Plant Structure and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plant groups, the </a:t>
            </a:r>
            <a:r>
              <a:rPr lang="en-US" b="1" dirty="0" smtClean="0"/>
              <a:t>Monocots</a:t>
            </a:r>
            <a:r>
              <a:rPr lang="en-US" dirty="0" smtClean="0"/>
              <a:t> and the </a:t>
            </a:r>
            <a:r>
              <a:rPr lang="en-US" b="1" dirty="0" smtClean="0"/>
              <a:t>Dicots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029713"/>
              </p:ext>
            </p:extLst>
          </p:nvPr>
        </p:nvGraphicFramePr>
        <p:xfrm>
          <a:off x="1066801" y="2895600"/>
          <a:ext cx="6934199" cy="29616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489199"/>
                <a:gridCol w="2032000"/>
                <a:gridCol w="24130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Monocots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Dicots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Floral Arrangement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3’s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4’s and 5’s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Leaf Venation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Parallel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Vascular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bundles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Scattered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Habit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Herbaceous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Herbaceous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 Woody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Roots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Fibrous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Taproot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Growth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Primary only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Primary and secondary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Grass, Palm,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orchid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Oaks, Roses, Sunflowers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Plant Structure and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plant has two organ systems: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The shoot system; includes the organs such as  leaves, buds, stems, flowers and fruits.</a:t>
            </a:r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The root system; includes those parts of the plant below ground such as the roots, tubers and rhizomes.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53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Plant Cell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Cells are the foundation to plants. Like the bones in the body, the cell wall provides the framework for the plant.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walls of the cells actually create the structure of the plant.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16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Plant Cell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745" y="1600200"/>
            <a:ext cx="6400800" cy="47529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27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339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Plant Physiology lecture 1 3rd Stage </vt:lpstr>
      <vt:lpstr>What is the Plant?</vt:lpstr>
      <vt:lpstr>PowerPoint Presentation</vt:lpstr>
      <vt:lpstr>What is Plant Physiology?</vt:lpstr>
      <vt:lpstr>Why we study Plant Physiology?</vt:lpstr>
      <vt:lpstr>Plant Structure and Function</vt:lpstr>
      <vt:lpstr>Plant Structure and Function</vt:lpstr>
      <vt:lpstr>Plant Cell</vt:lpstr>
      <vt:lpstr>Plant Cell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Plant Physiology lecture 1 3rd Stage </dc:title>
  <dc:creator>ASMA-PC</dc:creator>
  <cp:lastModifiedBy>ASMA-PC</cp:lastModifiedBy>
  <cp:revision>17</cp:revision>
  <dcterms:created xsi:type="dcterms:W3CDTF">2006-08-16T00:00:00Z</dcterms:created>
  <dcterms:modified xsi:type="dcterms:W3CDTF">2020-10-11T13:25:55Z</dcterms:modified>
</cp:coreProperties>
</file>