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0" r:id="rId3"/>
    <p:sldId id="301" r:id="rId4"/>
    <p:sldId id="302" r:id="rId5"/>
    <p:sldId id="303" r:id="rId6"/>
    <p:sldId id="305" r:id="rId7"/>
    <p:sldId id="306" r:id="rId8"/>
    <p:sldId id="307" r:id="rId9"/>
    <p:sldId id="308" r:id="rId10"/>
    <p:sldId id="309" r:id="rId11"/>
    <p:sldId id="310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CA" b="1" i="1" dirty="0" smtClean="0"/>
              <a:t>Plant Physiology</a:t>
            </a:r>
            <a:r>
              <a:rPr lang="en-CA" b="1" i="1" dirty="0"/>
              <a:t/>
            </a:r>
            <a:br>
              <a:rPr lang="en-CA" b="1" i="1" dirty="0"/>
            </a:br>
            <a:r>
              <a:rPr lang="en-CA" sz="3600" b="1" i="1" dirty="0"/>
              <a:t>lecture </a:t>
            </a:r>
            <a:r>
              <a:rPr lang="en-CA" sz="3600" b="1" i="1" dirty="0" smtClean="0"/>
              <a:t>5</a:t>
            </a:r>
            <a:br>
              <a:rPr lang="en-CA" sz="3600" b="1" i="1" dirty="0" smtClean="0"/>
            </a:br>
            <a:r>
              <a:rPr lang="en-CA" sz="3600" b="1" i="1" dirty="0" smtClean="0"/>
              <a:t>3</a:t>
            </a:r>
            <a:r>
              <a:rPr lang="en-CA" sz="3600" b="1" i="1" baseline="30000" dirty="0" smtClean="0"/>
              <a:t>rd</a:t>
            </a:r>
            <a:r>
              <a:rPr lang="en-CA" sz="3600" b="1" i="1" dirty="0" smtClean="0"/>
              <a:t> Stage</a:t>
            </a:r>
            <a:r>
              <a:rPr lang="en-CA" b="1" i="1" dirty="0"/>
              <a:t/>
            </a:r>
            <a:br>
              <a:rPr lang="en-CA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smtClean="0">
                <a:solidFill>
                  <a:schemeClr val="tx1"/>
                </a:solidFill>
              </a:rPr>
              <a:t>By: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Miss Media </a:t>
            </a:r>
            <a:r>
              <a:rPr lang="en-US" b="1" dirty="0" err="1" smtClean="0">
                <a:solidFill>
                  <a:schemeClr val="tx1"/>
                </a:solidFill>
              </a:rPr>
              <a:t>Nofel</a:t>
            </a:r>
            <a:r>
              <a:rPr lang="en-US" b="1" dirty="0" smtClean="0">
                <a:solidFill>
                  <a:schemeClr val="tx1"/>
                </a:solidFill>
              </a:rPr>
              <a:t> M. </a:t>
            </a:r>
            <a:r>
              <a:rPr lang="en-US" b="1" dirty="0" err="1" smtClean="0">
                <a:solidFill>
                  <a:schemeClr val="tx1"/>
                </a:solidFill>
              </a:rPr>
              <a:t>Fawzi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2020-2021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4572000" cy="258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10" y="0"/>
            <a:ext cx="1711089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32403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Mechanisms of water Absorption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Different mechanisms involved in water absorption by root hairs: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Passive Absorption.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Active Absorption.</a:t>
            </a:r>
          </a:p>
          <a:p>
            <a:r>
              <a:rPr lang="en-US" sz="2800" b="1" dirty="0" smtClean="0"/>
              <a:t>The active absorption is carried out by two theories which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Active osmotic water absorption.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Active non-osmotic water absorption.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Mechanisms of water Absorption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Factors affecting Water Absorption by Roots: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Soil water content (Available Soil-Water).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Soil temperature.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Soil aeration and flooding.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Concentration of soil solution.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Root system.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08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8763000" cy="6400800"/>
          </a:xfrm>
        </p:spPr>
      </p:pic>
    </p:spTree>
    <p:extLst>
      <p:ext uri="{BB962C8B-B14F-4D97-AF65-F5344CB8AC3E}">
        <p14:creationId xmlns:p14="http://schemas.microsoft.com/office/powerpoint/2010/main" val="21497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Water Absorption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Water makes up most of the mass of plant cells, each cell contains a large water-filled vacuole. </a:t>
            </a:r>
            <a:r>
              <a:rPr lang="en-US" sz="2400" b="1" dirty="0" smtClean="0"/>
              <a:t>Water</a:t>
            </a:r>
            <a:r>
              <a:rPr lang="en-US" sz="2400" dirty="0" smtClean="0"/>
              <a:t> typically constitutes </a:t>
            </a:r>
            <a:r>
              <a:rPr lang="en-US" sz="2400" b="1" dirty="0" smtClean="0"/>
              <a:t>80 to 95% </a:t>
            </a:r>
            <a:r>
              <a:rPr lang="en-US" sz="2400" dirty="0" smtClean="0"/>
              <a:t>of the mass of growing plant tissues. 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b="1" dirty="0" smtClean="0"/>
              <a:t>The soil water </a:t>
            </a:r>
            <a:r>
              <a:rPr lang="en-US" sz="2400" dirty="0" smtClean="0"/>
              <a:t>though the soil particles lay close to each other yet some angular spaces is always present there, all such spaces in soil called </a:t>
            </a:r>
            <a:r>
              <a:rPr lang="en-US" sz="2400" b="1" dirty="0" smtClean="0"/>
              <a:t>pore space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70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Water Absorption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Types of water: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 Available Water (PAW).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Saturation Water Content (SWC).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Field Capacity (FC).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Permanent Wilting Point (PWP).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Plant Available Water (PAW).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Readily Available Water (RAW).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32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Organ of Water Absorption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Elongation roots usually, possess four regions: </a:t>
            </a:r>
            <a:r>
              <a:rPr lang="en-US" sz="2400" b="1" dirty="0" smtClean="0"/>
              <a:t>the root cap</a:t>
            </a:r>
            <a:r>
              <a:rPr lang="en-US" sz="2400" dirty="0" smtClean="0"/>
              <a:t>, </a:t>
            </a:r>
            <a:r>
              <a:rPr lang="en-US" sz="2400" b="1" dirty="0" smtClean="0"/>
              <a:t>the meristematic region</a:t>
            </a:r>
            <a:r>
              <a:rPr lang="en-US" sz="2400" dirty="0" smtClean="0"/>
              <a:t>, </a:t>
            </a:r>
            <a:r>
              <a:rPr lang="en-US" sz="2400" b="1" dirty="0" smtClean="0"/>
              <a:t>the region of cell elongation </a:t>
            </a:r>
            <a:r>
              <a:rPr lang="en-US" sz="2400" dirty="0" smtClean="0"/>
              <a:t>and </a:t>
            </a:r>
            <a:r>
              <a:rPr lang="en-US" sz="2400" b="1" dirty="0" smtClean="0"/>
              <a:t>the region of differentiation and maturation.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 root cap </a:t>
            </a:r>
            <a:r>
              <a:rPr lang="en-US" sz="2400" dirty="0" smtClean="0"/>
              <a:t>is composed of loosely arranged cells and is usually well defined. Because it has no direct connection with the vascular system, it probably has no role in absorption.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0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Organ of Water Absorption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00200"/>
            <a:ext cx="5303309" cy="3977482"/>
          </a:xfrm>
        </p:spPr>
      </p:pic>
      <p:sp>
        <p:nvSpPr>
          <p:cNvPr id="5" name="TextBox 4"/>
          <p:cNvSpPr txBox="1"/>
          <p:nvPr/>
        </p:nvSpPr>
        <p:spPr>
          <a:xfrm>
            <a:off x="2590800" y="5715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Root Cap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22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6" y="152400"/>
            <a:ext cx="8887934" cy="6553200"/>
          </a:xfrm>
        </p:spPr>
      </p:pic>
    </p:spTree>
    <p:extLst>
      <p:ext uri="{BB962C8B-B14F-4D97-AF65-F5344CB8AC3E}">
        <p14:creationId xmlns:p14="http://schemas.microsoft.com/office/powerpoint/2010/main" val="13190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839200" cy="6404768"/>
          </a:xfrm>
        </p:spPr>
      </p:pic>
    </p:spTree>
    <p:extLst>
      <p:ext uri="{BB962C8B-B14F-4D97-AF65-F5344CB8AC3E}">
        <p14:creationId xmlns:p14="http://schemas.microsoft.com/office/powerpoint/2010/main" val="18946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Root Hair Cells</a:t>
            </a:r>
            <a:endParaRPr lang="en-US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0"/>
            <a:ext cx="6705600" cy="19812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15644"/>
            <a:ext cx="6705600" cy="272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Water Moves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There are three pathways through which water can flow: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apoplast pathway.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transmembrane pathway.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The symplast pathway.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0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292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Plant Physiology lecture 5 3rd Stage </vt:lpstr>
      <vt:lpstr>Water Absorption</vt:lpstr>
      <vt:lpstr>Water Absorption</vt:lpstr>
      <vt:lpstr>Organ of Water Absorption</vt:lpstr>
      <vt:lpstr>Organ of Water Absorption</vt:lpstr>
      <vt:lpstr>PowerPoint Presentation</vt:lpstr>
      <vt:lpstr>PowerPoint Presentation</vt:lpstr>
      <vt:lpstr>Root Hair Cells</vt:lpstr>
      <vt:lpstr>Water Moves</vt:lpstr>
      <vt:lpstr>Mechanisms of water Absorption</vt:lpstr>
      <vt:lpstr>Mechanisms of water Absorption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Plant Physiology lecture 1 3rd Stage </dc:title>
  <dc:creator>ASMA-PC</dc:creator>
  <cp:lastModifiedBy>ASMA-PC</cp:lastModifiedBy>
  <cp:revision>142</cp:revision>
  <dcterms:created xsi:type="dcterms:W3CDTF">2006-08-16T00:00:00Z</dcterms:created>
  <dcterms:modified xsi:type="dcterms:W3CDTF">2020-12-13T22:20:37Z</dcterms:modified>
</cp:coreProperties>
</file>