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92606-3C5F-4AAB-9B01-8593DBF92AF0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FBCBA-72E0-4D69-8049-23A678EF6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1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فۆنیمی /ت/ ش لە كوریدا ئەلەفۆنی تری ھەیە، بۆ نمونە /ط/ی قەڵەو ، بەڵام لە ك.س دا جگە لە /ط/، فۆنیمێكی تر بە ھۆی دروستكردنی واتای جیاواز وەك فۆنیمێكی سەربەخۆ سەیر دەردەكەوێت، جیاوازییەكان لە خوارەوەدا دیار دەكەین:نمونەی /ت/: تێر، توز، خاتوین، مست، بیست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نمونەی/ط/: طەڕ، طەنگ، طەڤی، طاڤ، طان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نمونەی /تَ/: تڤیرك، تفت، تە، تڤنگ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E7608-4007-4B23-951D-0CF5EAD71A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82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جگە لە /پ/ی ئاسایی كە لە نووسین و قسەكردن دا بەكار دێت، جۆرە دەنگ یا فۆنیمێكی تر ھەیە لە شێوەی ئەم /پ/یە كە جیاوازە لە /پ/ی ئاسایی، جگە لەوەی كە لە رووی دركاندنەوە جیاوازە لە رووی واتاییش جیاوازی دروست دەكات. لێرەدا ئەم فۆنیمە بە شێوەی /پَ-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p` /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دیاری دەكەین. لە رووی دركاندنەوە سازگەی ھەردووكیان لێوییە ھەردوكیان وەستاو و تەقیون  و بێ ژێن، بەڵام پ` ئەفریكەیتی(ب+پ) یە لە گۆ كردندا ھێزی زیاتری دەوێت، ھەردوو لێو زیاتر لێكدەگۆشرێت، چەناگە زۆرتر بۆ ژێرەوە رادەكێشرێت، لە نمونەی جیاواز: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پار-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پارچە، بەش			پڕ، پارزون، پەستك، پانی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r" rtl="1"/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پَار-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p`ar</a:t>
            </a:r>
            <a:r>
              <a:rPr lang="ar-S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پارساڵ			پەنبی، پلنگ، پەنگیان، پەندەفیكی، پەز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E7608-4007-4B23-951D-0CF5EAD71A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6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6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80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23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91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9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4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0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0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3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0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7ED6183-CA25-4213-B8C5-7BE4A9245CA4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08DA41C-AFCE-4BA6-A52E-73ADA7377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29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316505" y="618518"/>
                <a:ext cx="6730905" cy="1062364"/>
              </a:xfrm>
            </p:spPr>
            <p:txBody>
              <a:bodyPr>
                <a:normAutofit fontScale="90000"/>
              </a:bodyPr>
              <a:lstStyle/>
              <a:p>
                <a:pPr algn="r" rtl="1"/>
                <a:r>
                  <a:rPr lang="ku-Arab-IQ" dirty="0" smtClean="0"/>
                  <a:t>دەنگدێرا</a:t>
                </a:r>
                <a:r>
                  <a:rPr lang="ar-SA" dirty="0" smtClean="0"/>
                  <a:t> /ت`-</a:t>
                </a:r>
                <a:r>
                  <a:rPr lang="en-US" dirty="0"/>
                  <a:t> t`</a:t>
                </a:r>
                <a:r>
                  <a:rPr lang="ar-SA" dirty="0"/>
                  <a:t>/  و /ط.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ar-SA" dirty="0"/>
                  <a:t>/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316505" y="618518"/>
                <a:ext cx="6730905" cy="1062364"/>
              </a:xfrm>
              <a:blipFill>
                <a:blip r:embed="rId3"/>
                <a:stretch>
                  <a:fillRect t="-8000" r="-2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2388" y="1048871"/>
                <a:ext cx="11335871" cy="5499847"/>
              </a:xfrm>
            </p:spPr>
            <p:txBody>
              <a:bodyPr>
                <a:normAutofit/>
              </a:bodyPr>
              <a:lstStyle/>
              <a:p>
                <a:pPr algn="r" rtl="1"/>
                <a:r>
                  <a:rPr lang="ar-SA" sz="3200" dirty="0"/>
                  <a:t>/ت/  </a:t>
                </a:r>
                <a:r>
                  <a:rPr lang="ar-SA" sz="3200" dirty="0" smtClean="0"/>
                  <a:t>سازگە</a:t>
                </a:r>
                <a:r>
                  <a:rPr lang="ku-Arab-IQ" sz="3200" dirty="0" smtClean="0"/>
                  <a:t>ها </a:t>
                </a:r>
                <a:r>
                  <a:rPr lang="ar-SA" sz="3200" dirty="0" smtClean="0"/>
                  <a:t> نی</a:t>
                </a:r>
                <a:r>
                  <a:rPr lang="ku-Arab-IQ" sz="3200" dirty="0" smtClean="0"/>
                  <a:t>ڤ </a:t>
                </a:r>
                <a:r>
                  <a:rPr lang="ar-SA" sz="3200" dirty="0" smtClean="0"/>
                  <a:t>ددانییە</a:t>
                </a:r>
                <a:r>
                  <a:rPr lang="ar-SA" sz="3200" dirty="0"/>
                  <a:t>، بە </a:t>
                </a:r>
                <a:r>
                  <a:rPr lang="ku-Arab-IQ" sz="3200" dirty="0" smtClean="0"/>
                  <a:t>تمکێ</a:t>
                </a:r>
                <a:r>
                  <a:rPr lang="ar-SA" sz="3200" dirty="0" smtClean="0"/>
                  <a:t> زمان</a:t>
                </a:r>
                <a:r>
                  <a:rPr lang="ku-Arab-IQ" sz="3200" dirty="0" smtClean="0"/>
                  <a:t>ی</a:t>
                </a:r>
                <a:r>
                  <a:rPr lang="ar-SA" sz="3200" dirty="0" smtClean="0"/>
                  <a:t> </a:t>
                </a:r>
                <a:r>
                  <a:rPr lang="ku-Arab-IQ" sz="3200" dirty="0" smtClean="0"/>
                  <a:t>دهێت درکاندن</a:t>
                </a:r>
                <a:r>
                  <a:rPr lang="ar-SA" sz="3200" dirty="0" smtClean="0"/>
                  <a:t>، دەنگ</a:t>
                </a:r>
                <a:r>
                  <a:rPr lang="ku-Arab-IQ" sz="3200" dirty="0" smtClean="0"/>
                  <a:t>ە</a:t>
                </a:r>
                <a:r>
                  <a:rPr lang="ar-SA" sz="3200" dirty="0" smtClean="0"/>
                  <a:t>ك</a:t>
                </a:r>
                <a:r>
                  <a:rPr lang="ku-Arab-IQ" sz="3200" dirty="0" smtClean="0"/>
                  <a:t>ێ</a:t>
                </a:r>
                <a:r>
                  <a:rPr lang="ar-SA" sz="3200" dirty="0" smtClean="0"/>
                  <a:t> </a:t>
                </a:r>
                <a:r>
                  <a:rPr lang="ku-Arab-IQ" sz="3200" dirty="0" smtClean="0"/>
                  <a:t>ستۆپە</a:t>
                </a:r>
                <a:r>
                  <a:rPr lang="ar-SA" sz="3200" dirty="0" smtClean="0"/>
                  <a:t>، </a:t>
                </a:r>
                <a:r>
                  <a:rPr lang="ar-SA" sz="3200" dirty="0"/>
                  <a:t>بێ ژێیە.</a:t>
                </a:r>
                <a:endParaRPr lang="en-US" sz="3200" dirty="0"/>
              </a:p>
              <a:p>
                <a:pPr algn="r" rtl="1"/>
                <a:r>
                  <a:rPr lang="ar-SA" sz="3200" dirty="0"/>
                  <a:t>/ط/ </a:t>
                </a:r>
                <a:r>
                  <a:rPr lang="ar-SA" sz="3200" dirty="0" smtClean="0"/>
                  <a:t>نی</a:t>
                </a:r>
                <a:r>
                  <a:rPr lang="ku-Arab-IQ" sz="3200" dirty="0" smtClean="0"/>
                  <a:t>ڤ</a:t>
                </a:r>
                <a:r>
                  <a:rPr lang="ar-SA" sz="3200" dirty="0" smtClean="0"/>
                  <a:t> </a:t>
                </a:r>
                <a:r>
                  <a:rPr lang="ar-SA" sz="3200" dirty="0"/>
                  <a:t>ددانییە </a:t>
                </a:r>
                <a:r>
                  <a:rPr lang="ar-SA" sz="3200" dirty="0" smtClean="0"/>
                  <a:t>ب زەخت</a:t>
                </a:r>
                <a:r>
                  <a:rPr lang="ku-Arab-IQ" sz="3200" dirty="0" smtClean="0"/>
                  <a:t>ەکا</a:t>
                </a:r>
                <a:r>
                  <a:rPr lang="ar-SA" sz="3200" dirty="0" smtClean="0"/>
                  <a:t> </a:t>
                </a:r>
                <a:r>
                  <a:rPr lang="ar-SA" sz="3200" dirty="0"/>
                  <a:t>زۆرتر، </a:t>
                </a:r>
                <a:r>
                  <a:rPr lang="ku-Arab-IQ" sz="3200" dirty="0" smtClean="0"/>
                  <a:t>تمکێ</a:t>
                </a:r>
                <a:r>
                  <a:rPr lang="ar-SA" sz="3200" dirty="0" smtClean="0"/>
                  <a:t> زمان</a:t>
                </a:r>
                <a:r>
                  <a:rPr lang="ku-Arab-IQ" sz="3200" dirty="0" smtClean="0"/>
                  <a:t>ی</a:t>
                </a:r>
                <a:r>
                  <a:rPr lang="ar-SA" sz="3200" dirty="0" smtClean="0"/>
                  <a:t> ب</a:t>
                </a:r>
                <a:r>
                  <a:rPr lang="ku-Arab-IQ" sz="3200" dirty="0" smtClean="0"/>
                  <a:t> </a:t>
                </a:r>
                <a:r>
                  <a:rPr lang="ar-SA" sz="3200" dirty="0" smtClean="0"/>
                  <a:t>تە</a:t>
                </a:r>
                <a:r>
                  <a:rPr lang="ku-Arab-IQ" sz="3200" dirty="0" smtClean="0"/>
                  <a:t>م</a:t>
                </a:r>
                <a:r>
                  <a:rPr lang="ar-SA" sz="3200" dirty="0" smtClean="0"/>
                  <a:t>ا</a:t>
                </a:r>
                <a:r>
                  <a:rPr lang="ku-Arab-IQ" sz="3200" dirty="0" smtClean="0"/>
                  <a:t>م</a:t>
                </a:r>
                <a:r>
                  <a:rPr lang="ar-SA" sz="3200" dirty="0"/>
                  <a:t>ی ل ددان</a:t>
                </a:r>
                <a:r>
                  <a:rPr lang="ku-Arab-IQ" sz="3200" dirty="0" smtClean="0"/>
                  <a:t>ان </a:t>
                </a:r>
                <a:r>
                  <a:rPr lang="ar-SA" sz="3200" dirty="0" smtClean="0"/>
                  <a:t>گیر دب</a:t>
                </a:r>
                <a:r>
                  <a:rPr lang="ku-Arab-IQ" sz="3200" dirty="0" smtClean="0"/>
                  <a:t>ی</a:t>
                </a:r>
                <a:r>
                  <a:rPr lang="ar-SA" sz="3200" dirty="0" smtClean="0"/>
                  <a:t>ت، </a:t>
                </a:r>
                <a:r>
                  <a:rPr lang="ku-Arab-IQ" sz="3200" dirty="0" smtClean="0"/>
                  <a:t>پاناکا دەڤکرییە</a:t>
                </a:r>
                <a:r>
                  <a:rPr lang="ar-SA" sz="3200" dirty="0" smtClean="0"/>
                  <a:t>.</a:t>
                </a:r>
                <a:endParaRPr lang="en-US" sz="3200" dirty="0"/>
              </a:p>
              <a:p>
                <a:pPr algn="r" rtl="1"/>
                <a:r>
                  <a:rPr lang="ar-SA" sz="3200" dirty="0"/>
                  <a:t>/ت`-</a:t>
                </a:r>
                <a:r>
                  <a:rPr lang="en-US" sz="3200" dirty="0"/>
                  <a:t> t`</a:t>
                </a:r>
                <a:r>
                  <a:rPr lang="ar-SA" sz="3200" dirty="0"/>
                  <a:t>/ </a:t>
                </a:r>
                <a:r>
                  <a:rPr lang="ku-Arab-IQ" sz="3200" dirty="0" smtClean="0"/>
                  <a:t>ب تەنێ</a:t>
                </a:r>
                <a:r>
                  <a:rPr lang="ar-SA" sz="3200" dirty="0" smtClean="0"/>
                  <a:t> ھەست پێد</a:t>
                </a:r>
                <a:r>
                  <a:rPr lang="ku-Arab-IQ" sz="3200" dirty="0" smtClean="0"/>
                  <a:t>هێ</a:t>
                </a:r>
                <a:r>
                  <a:rPr lang="ar-SA" sz="3200" dirty="0" smtClean="0"/>
                  <a:t>كر</a:t>
                </a:r>
                <a:r>
                  <a:rPr lang="ku-Arab-IQ" sz="3200" dirty="0" smtClean="0"/>
                  <a:t>ن</a:t>
                </a:r>
                <a:r>
                  <a:rPr lang="ar-SA" sz="3200" dirty="0" smtClean="0"/>
                  <a:t> نی</a:t>
                </a:r>
                <a:r>
                  <a:rPr lang="ku-Arab-IQ" sz="3200" dirty="0" smtClean="0"/>
                  <a:t>ڤ </a:t>
                </a:r>
                <a:r>
                  <a:rPr lang="ar-SA" sz="3200" dirty="0" smtClean="0"/>
                  <a:t>ددانییە</a:t>
                </a:r>
                <a:r>
                  <a:rPr lang="ar-SA" sz="3200" dirty="0"/>
                  <a:t>، </a:t>
                </a:r>
                <a:r>
                  <a:rPr lang="ku-Arab-IQ" sz="3200" dirty="0" smtClean="0"/>
                  <a:t>ب تەنێ</a:t>
                </a:r>
                <a:r>
                  <a:rPr lang="ar-SA" sz="3200" dirty="0" smtClean="0"/>
                  <a:t> پشت</a:t>
                </a:r>
                <a:r>
                  <a:rPr lang="ku-Arab-IQ" sz="3200" dirty="0" smtClean="0"/>
                  <a:t>ا</a:t>
                </a:r>
                <a:r>
                  <a:rPr lang="ar-SA" sz="3200" dirty="0" smtClean="0"/>
                  <a:t> </a:t>
                </a:r>
                <a:r>
                  <a:rPr lang="ku-Arab-IQ" sz="3200" dirty="0" smtClean="0"/>
                  <a:t>تمکێ</a:t>
                </a:r>
                <a:r>
                  <a:rPr lang="ar-SA" sz="3200" dirty="0" smtClean="0"/>
                  <a:t> زمان</a:t>
                </a:r>
                <a:r>
                  <a:rPr lang="ku-Arab-IQ" sz="3200" dirty="0" smtClean="0"/>
                  <a:t>ی</a:t>
                </a:r>
                <a:r>
                  <a:rPr lang="ar-SA" sz="3200" dirty="0" smtClean="0"/>
                  <a:t> ب ددان</a:t>
                </a:r>
                <a:r>
                  <a:rPr lang="ku-Arab-IQ" sz="3200" dirty="0" smtClean="0"/>
                  <a:t>ێن</a:t>
                </a:r>
                <a:r>
                  <a:rPr lang="ar-SA" sz="3200" dirty="0" smtClean="0"/>
                  <a:t> سەر</a:t>
                </a:r>
                <a:r>
                  <a:rPr lang="ku-Arab-IQ" sz="3200" dirty="0" smtClean="0"/>
                  <a:t>ی</a:t>
                </a:r>
                <a:r>
                  <a:rPr lang="ar-SA" sz="3200" dirty="0" smtClean="0"/>
                  <a:t> </a:t>
                </a:r>
                <a:r>
                  <a:rPr lang="ar-SA" sz="3200" dirty="0"/>
                  <a:t>گیر </a:t>
                </a:r>
                <a:r>
                  <a:rPr lang="ar-SA" sz="3200" dirty="0" smtClean="0"/>
                  <a:t>د</a:t>
                </a:r>
                <a:r>
                  <a:rPr lang="ku-Arab-IQ" sz="3200" dirty="0" smtClean="0"/>
                  <a:t>بی</a:t>
                </a:r>
                <a:r>
                  <a:rPr lang="ar-SA" sz="3200" dirty="0" smtClean="0"/>
                  <a:t>ت</a:t>
                </a:r>
                <a:r>
                  <a:rPr lang="ar-SA" sz="3200" dirty="0"/>
                  <a:t>، بێ ژێیە.</a:t>
                </a:r>
                <a:endParaRPr lang="en-US" sz="3200" dirty="0"/>
              </a:p>
              <a:p>
                <a:pPr algn="r" rtl="1"/>
                <a:r>
                  <a:rPr lang="ar-SA" sz="3200" dirty="0" smtClean="0"/>
                  <a:t>نمون</a:t>
                </a:r>
                <a:r>
                  <a:rPr lang="ku-Arab-IQ" sz="3200" dirty="0" smtClean="0"/>
                  <a:t>ێن</a:t>
                </a:r>
                <a:r>
                  <a:rPr lang="ar-SA" sz="3200" dirty="0" smtClean="0"/>
                  <a:t> </a:t>
                </a:r>
                <a:r>
                  <a:rPr lang="ku-Arab-IQ" sz="3200" dirty="0" smtClean="0"/>
                  <a:t>جودا</a:t>
                </a:r>
                <a:r>
                  <a:rPr lang="ar-SA" sz="3200" dirty="0" smtClean="0"/>
                  <a:t>:</a:t>
                </a:r>
                <a:endParaRPr lang="en-US" sz="3200" dirty="0"/>
              </a:p>
              <a:p>
                <a:pPr algn="r" rtl="1"/>
                <a:r>
                  <a:rPr lang="ar-SA" sz="3200" dirty="0"/>
                  <a:t>تا- </a:t>
                </a:r>
                <a:r>
                  <a:rPr lang="en-US" sz="3200" dirty="0"/>
                  <a:t>ta</a:t>
                </a:r>
                <a:r>
                  <a:rPr lang="ar-SA" sz="3200" dirty="0"/>
                  <a:t>: تا و لەرزە					تیر- </a:t>
                </a:r>
                <a:r>
                  <a:rPr lang="en-US" sz="3200" dirty="0" err="1"/>
                  <a:t>tîr</a:t>
                </a:r>
                <a:r>
                  <a:rPr lang="ar-SA" sz="3200" dirty="0"/>
                  <a:t>: تیروكەون</a:t>
                </a:r>
                <a:endParaRPr lang="en-US" sz="3200" dirty="0"/>
              </a:p>
              <a:p>
                <a:pPr algn="r" rtl="1"/>
                <a:r>
                  <a:rPr lang="ar-SA" sz="3200" dirty="0"/>
                  <a:t>طا-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ar-SA" sz="3200" dirty="0"/>
                  <a:t>: لق و پۆپی دار				</a:t>
                </a:r>
                <a:r>
                  <a:rPr lang="ar-SA" sz="3200" dirty="0" smtClean="0"/>
                  <a:t>تَیر-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î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ar-SA" sz="3200" dirty="0"/>
                  <a:t>: خەست</a:t>
                </a:r>
                <a:endParaRPr lang="en-US" sz="3200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2388" y="1048871"/>
                <a:ext cx="11335871" cy="5499847"/>
              </a:xfrm>
              <a:blipFill>
                <a:blip r:embed="rId4"/>
                <a:stretch>
                  <a:fillRect t="-2328" r="-1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3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0153" y="268894"/>
            <a:ext cx="5924082" cy="968235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 smtClean="0"/>
              <a:t>فۆنیم</a:t>
            </a:r>
            <a:r>
              <a:rPr lang="ku-Arab-IQ" dirty="0" smtClean="0"/>
              <a:t>ا</a:t>
            </a:r>
            <a:r>
              <a:rPr lang="ar-SA" dirty="0" smtClean="0"/>
              <a:t>/پَ- </a:t>
            </a:r>
            <a:r>
              <a:rPr lang="en-US" dirty="0"/>
              <a:t>p`</a:t>
            </a:r>
            <a:r>
              <a:rPr lang="ar-SA" dirty="0"/>
              <a:t>/: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72" y="1237129"/>
            <a:ext cx="10993622" cy="5029200"/>
          </a:xfrm>
        </p:spPr>
        <p:txBody>
          <a:bodyPr>
            <a:normAutofit/>
          </a:bodyPr>
          <a:lstStyle/>
          <a:p>
            <a:pPr algn="r" rtl="1"/>
            <a:r>
              <a:rPr lang="ar-SA" sz="3600" dirty="0"/>
              <a:t>پ` </a:t>
            </a:r>
            <a:r>
              <a:rPr lang="ar-SA" sz="3600" dirty="0" smtClean="0"/>
              <a:t>ئەفریك</a:t>
            </a:r>
            <a:r>
              <a:rPr lang="ku-Arab-IQ" sz="3600" dirty="0" smtClean="0"/>
              <a:t>ێ</a:t>
            </a:r>
            <a:r>
              <a:rPr lang="ar-SA" sz="3600" dirty="0" smtClean="0"/>
              <a:t>یت</a:t>
            </a:r>
            <a:r>
              <a:rPr lang="ku-Arab-IQ" sz="3600" dirty="0" smtClean="0"/>
              <a:t>ا</a:t>
            </a:r>
            <a:r>
              <a:rPr lang="ar-SA" sz="3600" dirty="0" smtClean="0"/>
              <a:t>(ب+پ)یە</a:t>
            </a:r>
            <a:r>
              <a:rPr lang="ku-Arab-IQ" sz="3600" dirty="0" smtClean="0"/>
              <a:t>،</a:t>
            </a:r>
            <a:r>
              <a:rPr lang="ar-SA" sz="3600" dirty="0" smtClean="0"/>
              <a:t> ل </a:t>
            </a:r>
            <a:r>
              <a:rPr lang="ku-Arab-IQ" sz="3600" dirty="0" smtClean="0"/>
              <a:t>درکاندنێ دا</a:t>
            </a:r>
            <a:r>
              <a:rPr lang="ar-SA" sz="3600" dirty="0" smtClean="0"/>
              <a:t> ھێز</a:t>
            </a:r>
            <a:r>
              <a:rPr lang="ku-Arab-IQ" sz="3600" dirty="0" smtClean="0"/>
              <a:t>ەکا</a:t>
            </a:r>
            <a:r>
              <a:rPr lang="ar-SA" sz="3600" dirty="0" smtClean="0"/>
              <a:t> زی</a:t>
            </a:r>
            <a:r>
              <a:rPr lang="ku-Arab-IQ" sz="3600" dirty="0" smtClean="0"/>
              <a:t>درتر</a:t>
            </a:r>
            <a:r>
              <a:rPr lang="ar-SA" sz="3600" dirty="0" smtClean="0"/>
              <a:t> د</a:t>
            </a:r>
            <a:r>
              <a:rPr lang="ku-Arab-IQ" sz="3600" dirty="0" smtClean="0"/>
              <a:t>ڤ</a:t>
            </a:r>
            <a:r>
              <a:rPr lang="ar-SA" sz="3600" dirty="0" smtClean="0"/>
              <a:t>ێت</a:t>
            </a:r>
            <a:r>
              <a:rPr lang="ar-SA" sz="3600" dirty="0"/>
              <a:t>، </a:t>
            </a:r>
            <a:r>
              <a:rPr lang="ar-SA" sz="3600" dirty="0" smtClean="0"/>
              <a:t>ھەردو لێ</a:t>
            </a:r>
            <a:r>
              <a:rPr lang="ku-Arab-IQ" sz="3600" dirty="0" smtClean="0"/>
              <a:t>ڤ</a:t>
            </a:r>
            <a:r>
              <a:rPr lang="ar-SA" sz="3600" dirty="0" smtClean="0"/>
              <a:t> زی</a:t>
            </a:r>
            <a:r>
              <a:rPr lang="ku-Arab-IQ" sz="3600" dirty="0" smtClean="0"/>
              <a:t>دەتر</a:t>
            </a:r>
            <a:r>
              <a:rPr lang="ar-SA" sz="3600" dirty="0" smtClean="0"/>
              <a:t> لێكد</a:t>
            </a:r>
            <a:r>
              <a:rPr lang="ku-Arab-IQ" sz="3600" dirty="0" smtClean="0"/>
              <a:t>شدیێن</a:t>
            </a:r>
            <a:r>
              <a:rPr lang="ar-SA" sz="3600" dirty="0" smtClean="0"/>
              <a:t>، </a:t>
            </a:r>
            <a:r>
              <a:rPr lang="ku-Arab-IQ" sz="3600" dirty="0" smtClean="0"/>
              <a:t>ئەرزینک</a:t>
            </a:r>
            <a:r>
              <a:rPr lang="ar-SA" sz="3600" dirty="0" smtClean="0"/>
              <a:t> </a:t>
            </a:r>
            <a:r>
              <a:rPr lang="ar-SA" sz="3600" dirty="0"/>
              <a:t>زۆرتر بۆ </a:t>
            </a:r>
            <a:r>
              <a:rPr lang="ku-Arab-IQ" sz="3600" dirty="0" smtClean="0"/>
              <a:t>خوارێ</a:t>
            </a:r>
            <a:r>
              <a:rPr lang="ar-SA" sz="3600" dirty="0" smtClean="0"/>
              <a:t> </a:t>
            </a:r>
            <a:r>
              <a:rPr lang="ku-Arab-IQ" sz="3600" dirty="0" smtClean="0"/>
              <a:t>دهێت راکێشان</a:t>
            </a:r>
            <a:r>
              <a:rPr lang="ar-SA" sz="3600" dirty="0" smtClean="0"/>
              <a:t>، ل </a:t>
            </a:r>
            <a:r>
              <a:rPr lang="ku-Arab-IQ" sz="3600" dirty="0" smtClean="0"/>
              <a:t>میناکێن جودا</a:t>
            </a:r>
            <a:r>
              <a:rPr lang="ar-SA" sz="3600" dirty="0" smtClean="0"/>
              <a:t>:</a:t>
            </a:r>
            <a:endParaRPr lang="en-US" sz="3600" dirty="0" smtClean="0"/>
          </a:p>
          <a:p>
            <a:pPr algn="r" rtl="1"/>
            <a:r>
              <a:rPr lang="ar-SA" sz="3600" dirty="0"/>
              <a:t>پار-</a:t>
            </a:r>
            <a:r>
              <a:rPr lang="en-US" sz="3600" dirty="0"/>
              <a:t>par</a:t>
            </a:r>
            <a:r>
              <a:rPr lang="ar-SA" sz="3600" dirty="0"/>
              <a:t>: پارچە، </a:t>
            </a:r>
            <a:r>
              <a:rPr lang="ar-SA" sz="3600" dirty="0" smtClean="0"/>
              <a:t>بەش</a:t>
            </a:r>
            <a:endParaRPr lang="en-US" sz="3600" dirty="0" smtClean="0"/>
          </a:p>
          <a:p>
            <a:pPr algn="r" rtl="1"/>
            <a:r>
              <a:rPr lang="ar-SA" sz="3600" dirty="0"/>
              <a:t>پَار-</a:t>
            </a:r>
            <a:r>
              <a:rPr lang="en-US" sz="3600" dirty="0" err="1"/>
              <a:t>p`ar</a:t>
            </a:r>
            <a:r>
              <a:rPr lang="ar-SA" sz="3600" dirty="0"/>
              <a:t>: پارساڵ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3927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96845"/>
            <a:ext cx="9905998" cy="1168718"/>
          </a:xfrm>
        </p:spPr>
        <p:txBody>
          <a:bodyPr>
            <a:normAutofit/>
          </a:bodyPr>
          <a:lstStyle/>
          <a:p>
            <a:pPr algn="ctr" rtl="1"/>
            <a:r>
              <a:rPr lang="ku-Arab-IQ" sz="4400" dirty="0" smtClean="0"/>
              <a:t>فۆنیما </a:t>
            </a:r>
            <a:r>
              <a:rPr lang="ar-SA" sz="4400" b="1" dirty="0"/>
              <a:t>/چ`- </a:t>
            </a:r>
            <a:r>
              <a:rPr lang="en-US" sz="4400" b="1" dirty="0"/>
              <a:t>Ç</a:t>
            </a:r>
            <a:r>
              <a:rPr lang="ar-SA" sz="4400" b="1" dirty="0"/>
              <a:t>`/: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17964"/>
            <a:ext cx="9905999" cy="4073237"/>
          </a:xfrm>
        </p:spPr>
        <p:txBody>
          <a:bodyPr/>
          <a:lstStyle/>
          <a:p>
            <a:pPr marL="0" indent="0" algn="r" rtl="1">
              <a:buNone/>
            </a:pPr>
            <a:r>
              <a:rPr lang="ku-Arab-IQ" dirty="0" smtClean="0"/>
              <a:t>	</a:t>
            </a:r>
            <a:r>
              <a:rPr lang="ar-SA" sz="2800" dirty="0" smtClean="0"/>
              <a:t>ئەلەفۆنەکا </a:t>
            </a:r>
            <a:r>
              <a:rPr lang="ar-SA" sz="2800" dirty="0"/>
              <a:t>/چ/یە ل دركاندنێدا خوە وەک فۆنیمەکا جودا دەردخیت، لێ ژبەر کو  ل ئالی یێ واتەیێدا چو جوداهیان درست ناکەت وەکە ئەلەفۆن یا مای، ھەرچەندە كو  ژ لایێ هندەک زمانناسانێن کورد ب فۆنیمەک سەربخوە هاتییە هژمارتن، بۆ نمونە:</a:t>
            </a:r>
            <a:endParaRPr lang="en-US" sz="2800" dirty="0"/>
          </a:p>
          <a:p>
            <a:pPr marL="0" indent="0" algn="r" rtl="1">
              <a:buNone/>
            </a:pPr>
            <a:r>
              <a:rPr lang="ku-Arab-IQ" sz="2800" dirty="0" smtClean="0"/>
              <a:t>		</a:t>
            </a:r>
            <a:r>
              <a:rPr lang="ar-SA" sz="2800" dirty="0" smtClean="0"/>
              <a:t>چ</a:t>
            </a:r>
            <a:r>
              <a:rPr lang="ar-SA" sz="2800" dirty="0"/>
              <a:t>: چار، چل، چول، چوك</a:t>
            </a:r>
            <a:endParaRPr lang="en-US" sz="2800" dirty="0"/>
          </a:p>
          <a:p>
            <a:pPr marL="0" indent="0" algn="r" rtl="1">
              <a:buNone/>
            </a:pPr>
            <a:r>
              <a:rPr lang="ku-Arab-IQ" sz="2800" dirty="0" smtClean="0"/>
              <a:t>		</a:t>
            </a:r>
            <a:r>
              <a:rPr lang="ar-SA" sz="2800" dirty="0" smtClean="0"/>
              <a:t>چ</a:t>
            </a:r>
            <a:r>
              <a:rPr lang="ar-SA" sz="2800" dirty="0"/>
              <a:t>`: چەپەڵ، چەقەل، چەنتە، چڕ، چاڵ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766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436" y="286009"/>
            <a:ext cx="10326975" cy="1279555"/>
          </a:xfrm>
        </p:spPr>
        <p:txBody>
          <a:bodyPr>
            <a:noAutofit/>
          </a:bodyPr>
          <a:lstStyle/>
          <a:p>
            <a:pPr algn="ctr" rtl="1"/>
            <a:r>
              <a:rPr lang="ar-SA" dirty="0"/>
              <a:t>ھەنەک گۆهرینێن دەنگداران(ڤاولان) لە ناڤبەرا  ھەردو زاراڤێن ك.ژێ و ك.ن: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88472"/>
            <a:ext cx="9905999" cy="4862945"/>
          </a:xfrm>
        </p:spPr>
        <p:txBody>
          <a:bodyPr/>
          <a:lstStyle/>
          <a:p>
            <a:pPr marL="0" indent="0" algn="r" rtl="1">
              <a:buNone/>
            </a:pPr>
            <a:r>
              <a:rPr lang="ku-Arab-IQ" sz="2800" b="1" i="1" u="sng" dirty="0" smtClean="0"/>
              <a:t>   </a:t>
            </a:r>
            <a:r>
              <a:rPr lang="ar-SA" sz="2800" b="1" i="1" u="sng" dirty="0" smtClean="0"/>
              <a:t>گۆهرینا </a:t>
            </a:r>
            <a:r>
              <a:rPr lang="ar-SA" sz="2800" b="1" i="1" u="sng" dirty="0"/>
              <a:t>/وو/ بۆ/ ۆ/	</a:t>
            </a:r>
            <a:r>
              <a:rPr lang="ar-SA" sz="2800" dirty="0"/>
              <a:t>			</a:t>
            </a:r>
            <a:r>
              <a:rPr lang="ar-SA" sz="2800" dirty="0" smtClean="0"/>
              <a:t>	</a:t>
            </a:r>
            <a:r>
              <a:rPr lang="ar-SA" sz="2800" b="1" i="1" u="sng" dirty="0" smtClean="0"/>
              <a:t>گۆهڕینا </a:t>
            </a:r>
            <a:r>
              <a:rPr lang="ar-SA" sz="2800" b="1" i="1" u="sng" dirty="0"/>
              <a:t>/ـە-ە/ بۆ بزرۆكە/</a:t>
            </a:r>
            <a:r>
              <a:rPr lang="en-US" sz="2800" b="1" i="1" u="sng" dirty="0" err="1"/>
              <a:t>i</a:t>
            </a:r>
            <a:r>
              <a:rPr lang="ar-SA" sz="2800" b="1" i="1" u="sng" dirty="0" smtClean="0"/>
              <a:t>/</a:t>
            </a:r>
            <a:endParaRPr lang="ku-Arab-IQ" sz="2800" b="1" i="1" u="sng" dirty="0"/>
          </a:p>
          <a:p>
            <a:pPr marL="0" indent="0" algn="r" rtl="1">
              <a:buNone/>
            </a:pPr>
            <a:r>
              <a:rPr lang="ku-Arab-IQ" sz="2800" dirty="0" smtClean="0"/>
              <a:t> </a:t>
            </a:r>
            <a:r>
              <a:rPr lang="ar-SA" sz="2800" dirty="0" smtClean="0"/>
              <a:t>ك.ن	</a:t>
            </a:r>
            <a:r>
              <a:rPr lang="ar-SA" sz="2800" dirty="0"/>
              <a:t>	</a:t>
            </a:r>
            <a:r>
              <a:rPr lang="ku-Arab-IQ" sz="2800" dirty="0" smtClean="0"/>
              <a:t>	</a:t>
            </a:r>
            <a:r>
              <a:rPr lang="ar-SA" sz="2800" dirty="0" smtClean="0"/>
              <a:t>ك.س</a:t>
            </a:r>
            <a:r>
              <a:rPr lang="ar-SA" sz="2800" dirty="0"/>
              <a:t>				</a:t>
            </a:r>
            <a:r>
              <a:rPr lang="ku-Arab-IQ" sz="2800" dirty="0" smtClean="0"/>
              <a:t>		</a:t>
            </a:r>
            <a:r>
              <a:rPr lang="ar-SA" sz="2800" dirty="0" smtClean="0"/>
              <a:t>ك.ن</a:t>
            </a:r>
            <a:r>
              <a:rPr lang="ar-SA" sz="2800" dirty="0"/>
              <a:t>	</a:t>
            </a:r>
            <a:r>
              <a:rPr lang="ku-Arab-IQ" sz="2800" dirty="0" smtClean="0"/>
              <a:t>         </a:t>
            </a:r>
            <a:r>
              <a:rPr lang="ku-Arab-IQ" sz="2800" dirty="0" smtClean="0"/>
              <a:t>   </a:t>
            </a:r>
            <a:r>
              <a:rPr lang="ar-SA" sz="2800" dirty="0" smtClean="0"/>
              <a:t>ك.س</a:t>
            </a:r>
            <a:endParaRPr lang="ku-Arab-IQ" sz="2800" dirty="0"/>
          </a:p>
          <a:p>
            <a:pPr marL="0" indent="0" algn="r" rtl="1">
              <a:buNone/>
            </a:pPr>
            <a:r>
              <a:rPr lang="ar-SA" sz="2800" dirty="0" smtClean="0"/>
              <a:t>جۆت</a:t>
            </a:r>
            <a:r>
              <a:rPr lang="ar-SA" sz="2800" dirty="0"/>
              <a:t>			 جووت			</a:t>
            </a:r>
            <a:r>
              <a:rPr lang="ku-Arab-IQ" sz="2800" dirty="0" smtClean="0"/>
              <a:t>	</a:t>
            </a:r>
            <a:r>
              <a:rPr lang="ar-SA" sz="2800" dirty="0"/>
              <a:t>	</a:t>
            </a:r>
            <a:r>
              <a:rPr lang="ar-SA" sz="2800" dirty="0" smtClean="0"/>
              <a:t>لە</a:t>
            </a:r>
            <a:r>
              <a:rPr lang="ar-SA" sz="2800" dirty="0"/>
              <a:t>			</a:t>
            </a:r>
            <a:r>
              <a:rPr lang="ku-Arab-IQ" sz="2800" dirty="0" smtClean="0"/>
              <a:t>		</a:t>
            </a:r>
            <a:r>
              <a:rPr lang="ar-SA" sz="2800" dirty="0" smtClean="0"/>
              <a:t>ل</a:t>
            </a:r>
            <a:endParaRPr lang="ku-Arab-IQ" sz="2800" dirty="0"/>
          </a:p>
          <a:p>
            <a:pPr marL="0" indent="0" algn="r" rtl="1">
              <a:buNone/>
            </a:pPr>
            <a:r>
              <a:rPr lang="ar-SA" sz="2800" dirty="0" smtClean="0"/>
              <a:t>سۆر</a:t>
            </a:r>
            <a:r>
              <a:rPr lang="ar-SA" sz="2800" dirty="0"/>
              <a:t>			سوور				</a:t>
            </a:r>
            <a:r>
              <a:rPr lang="ku-Arab-IQ" sz="2800" dirty="0" smtClean="0"/>
              <a:t>		</a:t>
            </a:r>
            <a:r>
              <a:rPr lang="ar-SA" sz="2800" dirty="0" smtClean="0"/>
              <a:t>دە</a:t>
            </a:r>
            <a:r>
              <a:rPr lang="ar-SA" sz="2800" dirty="0"/>
              <a:t>			</a:t>
            </a:r>
            <a:r>
              <a:rPr lang="ku-Arab-IQ" sz="2800" dirty="0" smtClean="0"/>
              <a:t>		</a:t>
            </a:r>
            <a:r>
              <a:rPr lang="ar-SA" sz="2800" dirty="0" smtClean="0"/>
              <a:t>د</a:t>
            </a:r>
            <a:endParaRPr lang="ku-Arab-IQ" sz="2800" dirty="0"/>
          </a:p>
          <a:p>
            <a:pPr marL="0" indent="0" algn="r" rtl="1">
              <a:buNone/>
            </a:pPr>
            <a:r>
              <a:rPr lang="ar-SA" sz="2800" dirty="0" smtClean="0"/>
              <a:t>بۆ</a:t>
            </a:r>
            <a:r>
              <a:rPr lang="ar-SA" sz="2800" dirty="0"/>
              <a:t>			</a:t>
            </a:r>
            <a:r>
              <a:rPr lang="ku-Arab-IQ" sz="2800" dirty="0" smtClean="0"/>
              <a:t>	</a:t>
            </a:r>
            <a:r>
              <a:rPr lang="ar-SA" sz="2800" dirty="0" smtClean="0"/>
              <a:t>بوو</a:t>
            </a:r>
            <a:r>
              <a:rPr lang="ar-SA" sz="2800" dirty="0"/>
              <a:t>				</a:t>
            </a:r>
            <a:r>
              <a:rPr lang="ku-Arab-IQ" sz="2800" dirty="0" smtClean="0"/>
              <a:t>			</a:t>
            </a:r>
            <a:r>
              <a:rPr lang="ar-SA" sz="2800" dirty="0" smtClean="0"/>
              <a:t>وەھا</a:t>
            </a:r>
            <a:r>
              <a:rPr lang="ar-SA" sz="2800" dirty="0"/>
              <a:t>			وھا</a:t>
            </a:r>
            <a:endParaRPr lang="en-US" sz="28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2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21673"/>
            <a:ext cx="10571998" cy="1676400"/>
          </a:xfrm>
        </p:spPr>
        <p:txBody>
          <a:bodyPr>
            <a:noAutofit/>
          </a:bodyPr>
          <a:lstStyle/>
          <a:p>
            <a:pPr algn="r" rtl="1"/>
            <a:r>
              <a:rPr lang="ku-Arab-IQ" sz="3200" b="1" i="1" u="sng" dirty="0" smtClean="0"/>
              <a:t>	</a:t>
            </a:r>
            <a:r>
              <a:rPr lang="ar-SA" sz="3200" b="1" i="1" u="sng" dirty="0" smtClean="0"/>
              <a:t>گۆهڕینا </a:t>
            </a:r>
            <a:r>
              <a:rPr lang="ar-SA" sz="3200" b="1" i="1" u="sng" dirty="0"/>
              <a:t>/ێ/ بۆ/ ۆ/	</a:t>
            </a:r>
            <a:r>
              <a:rPr lang="ar-SA" sz="3200" dirty="0"/>
              <a:t>					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SA" sz="3200" dirty="0" smtClean="0"/>
              <a:t>ك.ن</a:t>
            </a:r>
            <a:r>
              <a:rPr lang="ar-SA" sz="3200" dirty="0"/>
              <a:t>			ك.س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ar-SA" sz="3200" dirty="0"/>
              <a:t>بۆن			بێن	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98073"/>
            <a:ext cx="10240586" cy="4475018"/>
          </a:xfrm>
        </p:spPr>
        <p:txBody>
          <a:bodyPr/>
          <a:lstStyle/>
          <a:p>
            <a:pPr marL="0" indent="0" algn="r" rtl="1">
              <a:buNone/>
            </a:pPr>
            <a:r>
              <a:rPr lang="ku-Arab-IQ" b="1" i="1" dirty="0" smtClean="0"/>
              <a:t>	</a:t>
            </a:r>
            <a:r>
              <a:rPr lang="ar-SA" sz="2400" b="1" i="1" u="sng" dirty="0" smtClean="0"/>
              <a:t>گۆهڕینا </a:t>
            </a:r>
            <a:r>
              <a:rPr lang="ar-SA" sz="2400" b="1" i="1" u="sng" dirty="0"/>
              <a:t>/وو/ بۆ/ ی/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ك.ن</a:t>
            </a:r>
            <a:r>
              <a:rPr lang="ar-SA" sz="2400" dirty="0"/>
              <a:t>			ك.س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ماندوو</a:t>
            </a:r>
            <a:r>
              <a:rPr lang="ar-SA" sz="2400" dirty="0"/>
              <a:t>			 ماندی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قوتوو</a:t>
            </a:r>
            <a:r>
              <a:rPr lang="ar-SA" sz="2400" dirty="0"/>
              <a:t>		 	قوتی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خانوو</a:t>
            </a:r>
            <a:r>
              <a:rPr lang="ar-SA" sz="2400" dirty="0"/>
              <a:t>		 	خانی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توو</a:t>
            </a:r>
            <a:r>
              <a:rPr lang="ar-SA" sz="2400" dirty="0"/>
              <a:t>		 	</a:t>
            </a:r>
            <a:r>
              <a:rPr lang="ku-Arab-IQ" sz="2400" dirty="0" smtClean="0"/>
              <a:t>	</a:t>
            </a:r>
            <a:r>
              <a:rPr lang="ar-SA" sz="2400" dirty="0" smtClean="0"/>
              <a:t>توی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روو</a:t>
            </a:r>
            <a:r>
              <a:rPr lang="ar-SA" sz="2400" dirty="0"/>
              <a:t>		 	</a:t>
            </a:r>
            <a:r>
              <a:rPr lang="ku-Arab-IQ" sz="2400" dirty="0" smtClean="0"/>
              <a:t>	</a:t>
            </a:r>
            <a:r>
              <a:rPr lang="ar-SA" sz="2400" dirty="0" smtClean="0"/>
              <a:t>روی</a:t>
            </a:r>
            <a:endParaRPr lang="en-US" sz="24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84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69136"/>
            <a:ext cx="9905998" cy="1237991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dirty="0"/>
              <a:t>گۆهڕین ھەندەک دەنگدێران(كۆنسنانت) بۆ دەنگداران (ڤاولان):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33851"/>
            <a:ext cx="9905999" cy="4594658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3200" b="1" i="1" u="sng" dirty="0"/>
              <a:t>گۆهڕینا /ڤ/ بۆ 	/و/</a:t>
            </a:r>
            <a:r>
              <a:rPr lang="ar-SA" sz="3200" dirty="0"/>
              <a:t>				</a:t>
            </a:r>
            <a:r>
              <a:rPr lang="ar-SA" sz="3200" b="1" i="1" u="sng" dirty="0" smtClean="0"/>
              <a:t>گۆهڕینا </a:t>
            </a:r>
            <a:r>
              <a:rPr lang="ar-SA" sz="3200" b="1" i="1" u="sng" dirty="0"/>
              <a:t>/ھ/ بۆ /و/</a:t>
            </a:r>
            <a:endParaRPr lang="en-US" sz="3200" dirty="0"/>
          </a:p>
          <a:p>
            <a:pPr marL="0" indent="0" algn="r" rtl="1">
              <a:buNone/>
            </a:pPr>
            <a:r>
              <a:rPr lang="ar-SA" sz="3200" dirty="0"/>
              <a:t>ك.ن		</a:t>
            </a:r>
            <a:r>
              <a:rPr lang="ku-Arab-IQ" sz="3200" dirty="0" smtClean="0"/>
              <a:t>	</a:t>
            </a:r>
            <a:r>
              <a:rPr lang="ar-SA" sz="3200" dirty="0" smtClean="0"/>
              <a:t>ك.س</a:t>
            </a:r>
            <a:r>
              <a:rPr lang="ar-SA" sz="3200" dirty="0"/>
              <a:t>				</a:t>
            </a:r>
            <a:r>
              <a:rPr lang="ku-Arab-IQ" sz="3200" dirty="0" smtClean="0"/>
              <a:t>         </a:t>
            </a:r>
            <a:r>
              <a:rPr lang="ku-Arab-IQ" sz="3200" dirty="0" smtClean="0"/>
              <a:t>		 </a:t>
            </a:r>
            <a:r>
              <a:rPr lang="ar-SA" sz="3200" dirty="0" smtClean="0"/>
              <a:t>ك.ن</a:t>
            </a:r>
            <a:r>
              <a:rPr lang="ar-SA" sz="3200" dirty="0"/>
              <a:t>			</a:t>
            </a:r>
            <a:r>
              <a:rPr lang="ku-Arab-IQ" sz="3200" dirty="0" smtClean="0"/>
              <a:t>	</a:t>
            </a:r>
            <a:r>
              <a:rPr lang="ar-SA" sz="3200" dirty="0" smtClean="0"/>
              <a:t>ك.س</a:t>
            </a:r>
            <a:endParaRPr lang="en-US" sz="3200" dirty="0"/>
          </a:p>
          <a:p>
            <a:pPr marL="0" indent="0" algn="r" rtl="1">
              <a:buNone/>
            </a:pPr>
            <a:r>
              <a:rPr lang="ar-SA" sz="3200" dirty="0"/>
              <a:t>ناو		</a:t>
            </a:r>
            <a:r>
              <a:rPr lang="ku-Arab-IQ" sz="3200" dirty="0" smtClean="0"/>
              <a:t>		</a:t>
            </a:r>
            <a:r>
              <a:rPr lang="ar-SA" sz="3200" dirty="0" smtClean="0"/>
              <a:t>ناڤ</a:t>
            </a:r>
            <a:r>
              <a:rPr lang="ar-SA" sz="3200" dirty="0"/>
              <a:t>					</a:t>
            </a:r>
            <a:r>
              <a:rPr lang="ku-Arab-IQ" sz="3200" dirty="0" smtClean="0"/>
              <a:t>				</a:t>
            </a:r>
            <a:r>
              <a:rPr lang="ar-SA" sz="3200" dirty="0" smtClean="0"/>
              <a:t>ورد</a:t>
            </a:r>
            <a:r>
              <a:rPr lang="ar-SA" sz="3200" dirty="0"/>
              <a:t>			ھور</a:t>
            </a:r>
            <a:endParaRPr lang="en-US" sz="3200" dirty="0"/>
          </a:p>
          <a:p>
            <a:pPr marL="0" indent="0" algn="r" rtl="1">
              <a:buNone/>
            </a:pPr>
            <a:r>
              <a:rPr lang="ar-SA" sz="3200" dirty="0"/>
              <a:t>نوێژ		</a:t>
            </a:r>
            <a:r>
              <a:rPr lang="ku-Arab-IQ" sz="3200" dirty="0" smtClean="0"/>
              <a:t>	</a:t>
            </a:r>
            <a:r>
              <a:rPr lang="ar-SA" sz="3200" dirty="0" smtClean="0"/>
              <a:t>نڤێژ</a:t>
            </a:r>
            <a:r>
              <a:rPr lang="ar-SA" sz="3200" dirty="0"/>
              <a:t>					</a:t>
            </a:r>
            <a:r>
              <a:rPr lang="ku-Arab-IQ" sz="3200" dirty="0" smtClean="0"/>
              <a:t>			</a:t>
            </a:r>
            <a:r>
              <a:rPr lang="ar-SA" sz="3200" dirty="0" smtClean="0"/>
              <a:t>وشك</a:t>
            </a:r>
            <a:r>
              <a:rPr lang="ar-SA" sz="3200" dirty="0"/>
              <a:t>			</a:t>
            </a:r>
            <a:r>
              <a:rPr lang="ku-Arab-IQ" sz="3200" dirty="0" smtClean="0"/>
              <a:t>	</a:t>
            </a:r>
            <a:r>
              <a:rPr lang="ar-SA" sz="3200" dirty="0" smtClean="0"/>
              <a:t>ھشك</a:t>
            </a:r>
            <a:endParaRPr lang="en-US" sz="3200" dirty="0"/>
          </a:p>
          <a:p>
            <a:pPr marL="0" indent="0" algn="r" rtl="1">
              <a:buNone/>
            </a:pPr>
            <a:r>
              <a:rPr lang="ar-SA" sz="3200" dirty="0"/>
              <a:t>كەوان		كڤان					</a:t>
            </a:r>
            <a:r>
              <a:rPr lang="ku-Arab-IQ" sz="3200" dirty="0" smtClean="0"/>
              <a:t>			</a:t>
            </a:r>
            <a:r>
              <a:rPr lang="ar-SA" sz="3200" dirty="0" smtClean="0"/>
              <a:t>ورچ</a:t>
            </a:r>
            <a:r>
              <a:rPr lang="ar-SA" sz="3200" dirty="0"/>
              <a:t>		</a:t>
            </a:r>
            <a:r>
              <a:rPr lang="ku-Arab-IQ" sz="3200" dirty="0" smtClean="0"/>
              <a:t>	</a:t>
            </a:r>
            <a:r>
              <a:rPr lang="ar-SA" sz="3200" dirty="0"/>
              <a:t>	ھرچ</a:t>
            </a:r>
            <a:endParaRPr lang="en-US" sz="32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9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sz="3600" b="1" i="1" u="sng" dirty="0"/>
              <a:t>نەمانا  دەنگی /د/ لە </a:t>
            </a:r>
            <a:r>
              <a:rPr lang="ar-SA" sz="3600" b="1" i="1" u="sng" dirty="0" smtClean="0"/>
              <a:t>ك.ژێ:</a:t>
            </a:r>
            <a:r>
              <a:rPr lang="ku-Arab-IQ" sz="3600" b="1" i="1" dirty="0" smtClean="0"/>
              <a:t>			</a:t>
            </a:r>
            <a:r>
              <a:rPr lang="ar-SA" sz="3600" b="1" i="1" u="sng" dirty="0" smtClean="0"/>
              <a:t>گۆهرینا </a:t>
            </a:r>
            <a:r>
              <a:rPr lang="ar-SA" sz="3600" b="1" i="1" u="sng" dirty="0"/>
              <a:t>/و/ بۆ/ ف/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46" y="1801092"/>
            <a:ext cx="10786252" cy="451658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ku-Arab-IQ" sz="3200" dirty="0" smtClean="0"/>
              <a:t>	</a:t>
            </a:r>
            <a:r>
              <a:rPr lang="ar-SA" sz="3200" dirty="0" smtClean="0"/>
              <a:t>ك.ن</a:t>
            </a:r>
            <a:r>
              <a:rPr lang="ar-SA" sz="3200" dirty="0"/>
              <a:t>			ك.س			</a:t>
            </a:r>
            <a:r>
              <a:rPr lang="ku-Arab-IQ" sz="3200" dirty="0" smtClean="0"/>
              <a:t>				</a:t>
            </a:r>
            <a:r>
              <a:rPr lang="ar-SA" sz="3200" dirty="0"/>
              <a:t>	ك.ن			ك.س</a:t>
            </a:r>
            <a:endParaRPr lang="en-US" sz="3200" dirty="0"/>
          </a:p>
          <a:p>
            <a:pPr marL="0" indent="0" algn="r" rtl="1">
              <a:buNone/>
            </a:pPr>
            <a:r>
              <a:rPr lang="ku-Arab-IQ" sz="3200" dirty="0" smtClean="0"/>
              <a:t>	</a:t>
            </a:r>
            <a:r>
              <a:rPr lang="ar-SA" sz="3200" dirty="0" smtClean="0"/>
              <a:t>سارد</a:t>
            </a:r>
            <a:r>
              <a:rPr lang="ar-SA" sz="3200" dirty="0"/>
              <a:t>			سار				</a:t>
            </a:r>
            <a:r>
              <a:rPr lang="ku-Arab-IQ" sz="3200" dirty="0" smtClean="0"/>
              <a:t>			</a:t>
            </a:r>
            <a:r>
              <a:rPr lang="ar-SA" sz="3200" dirty="0" smtClean="0"/>
              <a:t>مزگەوت</a:t>
            </a:r>
            <a:r>
              <a:rPr lang="ar-SA" sz="3200" dirty="0"/>
              <a:t>		</a:t>
            </a:r>
            <a:r>
              <a:rPr lang="ku-Arab-IQ" sz="3200" dirty="0" smtClean="0"/>
              <a:t>	</a:t>
            </a:r>
            <a:r>
              <a:rPr lang="ar-SA" sz="3200" dirty="0" smtClean="0"/>
              <a:t>مزگەفت</a:t>
            </a:r>
            <a:endParaRPr lang="en-US" sz="3200" dirty="0"/>
          </a:p>
          <a:p>
            <a:pPr marL="0" indent="0" algn="r" rtl="1">
              <a:buNone/>
            </a:pPr>
            <a:r>
              <a:rPr lang="ku-Arab-IQ" sz="3200" dirty="0" smtClean="0"/>
              <a:t>	</a:t>
            </a:r>
            <a:r>
              <a:rPr lang="ar-SA" sz="3200" dirty="0" smtClean="0"/>
              <a:t>زەرد</a:t>
            </a:r>
            <a:r>
              <a:rPr lang="ar-SA" sz="3200" dirty="0"/>
              <a:t>			زەر				</a:t>
            </a:r>
            <a:r>
              <a:rPr lang="ku-Arab-IQ" sz="3200" dirty="0" smtClean="0"/>
              <a:t>			</a:t>
            </a:r>
            <a:r>
              <a:rPr lang="ar-SA" sz="3200" dirty="0" smtClean="0"/>
              <a:t>ئەشكەوت</a:t>
            </a:r>
            <a:r>
              <a:rPr lang="ar-SA" sz="3200" dirty="0"/>
              <a:t>		شكەفت</a:t>
            </a:r>
            <a:endParaRPr lang="en-US" sz="3200" dirty="0"/>
          </a:p>
          <a:p>
            <a:pPr marL="0" indent="0" algn="r" rtl="1">
              <a:buNone/>
            </a:pPr>
            <a:r>
              <a:rPr lang="ku-Arab-IQ" sz="3200" dirty="0" smtClean="0"/>
              <a:t>	</a:t>
            </a:r>
            <a:r>
              <a:rPr lang="ar-SA" sz="3200" dirty="0" smtClean="0"/>
              <a:t>كرد</a:t>
            </a:r>
            <a:r>
              <a:rPr lang="ar-SA" sz="3200" dirty="0"/>
              <a:t>			كر				</a:t>
            </a:r>
            <a:r>
              <a:rPr lang="ku-Arab-IQ" sz="3200" dirty="0" smtClean="0"/>
              <a:t>				</a:t>
            </a:r>
            <a:r>
              <a:rPr lang="ar-SA" sz="3200" dirty="0" smtClean="0"/>
              <a:t>حەوت</a:t>
            </a:r>
            <a:r>
              <a:rPr lang="ar-SA" sz="3200" dirty="0"/>
              <a:t>			حەفت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007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35528"/>
            <a:ext cx="9905998" cy="1052946"/>
          </a:xfrm>
        </p:spPr>
        <p:txBody>
          <a:bodyPr/>
          <a:lstStyle/>
          <a:p>
            <a:pPr algn="r" rtl="1"/>
            <a:r>
              <a:rPr lang="ar-SA" b="1" dirty="0"/>
              <a:t>مۆرفۆلۆجیا ک.ژوو: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4" y="1427018"/>
            <a:ext cx="10931236" cy="4821382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ku-Arab-IQ" b="1" dirty="0" smtClean="0"/>
              <a:t>	</a:t>
            </a:r>
            <a:r>
              <a:rPr lang="ar-SA" sz="3200" b="1" dirty="0" smtClean="0"/>
              <a:t>ئێکەم</a:t>
            </a:r>
            <a:r>
              <a:rPr lang="ar-SA" sz="3200" b="1" dirty="0"/>
              <a:t>/ ناڤ</a:t>
            </a:r>
            <a:endParaRPr lang="en-US" sz="3200" dirty="0"/>
          </a:p>
          <a:p>
            <a:pPr marL="0" indent="0" algn="r" rtl="1">
              <a:buNone/>
            </a:pPr>
            <a:r>
              <a:rPr lang="ku-Arab-IQ" sz="3200" dirty="0" smtClean="0"/>
              <a:t>	</a:t>
            </a:r>
            <a:r>
              <a:rPr lang="ar-SA" sz="3200" dirty="0" smtClean="0"/>
              <a:t>پەیڤەکە </a:t>
            </a:r>
            <a:r>
              <a:rPr lang="ar-SA" sz="3200" dirty="0"/>
              <a:t>بو دەستنیشانکرن و ناڤ لێنانا کەسەکێ، تشتەکێ یان جهەکێ کو دەم تێدا نییە وەک: مرۆڤ، ئەسپ، چیا، ئازاد، دار..هتد.</a:t>
            </a:r>
            <a:endParaRPr lang="en-US" sz="3200" dirty="0"/>
          </a:p>
          <a:p>
            <a:pPr marL="0" indent="0" algn="r" rtl="1">
              <a:buNone/>
            </a:pPr>
            <a:r>
              <a:rPr lang="ku-Arab-IQ" sz="3200" dirty="0" smtClean="0"/>
              <a:t>	</a:t>
            </a:r>
            <a:r>
              <a:rPr lang="ar-SA" sz="3200" dirty="0" smtClean="0"/>
              <a:t>دابەشکرنێن </a:t>
            </a:r>
            <a:r>
              <a:rPr lang="ar-SA" sz="3200" dirty="0"/>
              <a:t>جودا بوو ناڤان هەنە، وەک ژ ئالیێ فۆرمێ ڤە، ژ لایێ واتەیێ ڤە..هتد. ل ڤردا ل </a:t>
            </a:r>
            <a:r>
              <a:rPr lang="ar-SA" sz="3200" dirty="0" smtClean="0"/>
              <a:t>سەر </a:t>
            </a:r>
            <a:r>
              <a:rPr lang="ar-SA" sz="3200" dirty="0"/>
              <a:t>دابەشکرنا ناڤان ژ ئالیێ فۆرمێ ڤە دکەین</a:t>
            </a:r>
            <a:r>
              <a:rPr lang="ar-SA" sz="3200" dirty="0" smtClean="0"/>
              <a:t>:</a:t>
            </a:r>
            <a:endParaRPr lang="ku-Arab-IQ" sz="3200" dirty="0" smtClean="0"/>
          </a:p>
          <a:p>
            <a:pPr marL="0" indent="0" algn="r" rtl="1">
              <a:buNone/>
            </a:pPr>
            <a:r>
              <a:rPr lang="ku-Arab-IQ" sz="3200" dirty="0"/>
              <a:t> </a:t>
            </a:r>
            <a:r>
              <a:rPr lang="ar-SA" sz="3200" dirty="0"/>
              <a:t>ناڤێ سادە: وەکە مۆرفیمکا ئازاد و سەرب خوە بێ پاشگر و پاشگر و ناڤگران دەردکەڤە، وەک: ئازاد، چیا، رووبار، کاوە..هتد.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815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7773"/>
          </a:xfrm>
        </p:spPr>
        <p:txBody>
          <a:bodyPr>
            <a:normAutofit fontScale="90000"/>
          </a:bodyPr>
          <a:lstStyle/>
          <a:p>
            <a:pPr lvl="0" algn="r" rtl="1"/>
            <a:r>
              <a:rPr lang="ku-Arab-IQ" dirty="0" smtClean="0"/>
              <a:t>٢. </a:t>
            </a:r>
            <a:r>
              <a:rPr lang="ar-SA" dirty="0" smtClean="0"/>
              <a:t>ناڤێن </a:t>
            </a:r>
            <a:r>
              <a:rPr lang="ar-SA" dirty="0"/>
              <a:t>نە سادە: دو جورن: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73481"/>
            <a:ext cx="10634952" cy="5273039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ku-Arab-IQ" sz="2400" dirty="0"/>
              <a:t> </a:t>
            </a:r>
            <a:r>
              <a:rPr lang="ku-Arab-IQ" sz="2400" dirty="0" smtClean="0"/>
              <a:t>  </a:t>
            </a:r>
            <a:r>
              <a:rPr lang="ar-SA" sz="2400" dirty="0" smtClean="0"/>
              <a:t>ا</a:t>
            </a:r>
            <a:r>
              <a:rPr lang="ar-SA" sz="2400" dirty="0"/>
              <a:t>.  لێکدایی: کو ژدو یان زێدەتر ژ ناڤان یان پەیڤان پێکهاتییە، هەر پەیڤەک؛ واتەیا خوە هەیە، ب لێکدانا هەردویان یان زێدەتر دبە ناڤ ژ بۆ کەس یان تشتەکێ، وەک: 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میرخان</a:t>
            </a:r>
            <a:r>
              <a:rPr lang="ar-SA" sz="2400" dirty="0"/>
              <a:t>	</a:t>
            </a:r>
            <a:r>
              <a:rPr lang="ku-Arab-IQ" sz="2400" dirty="0" smtClean="0"/>
              <a:t>	</a:t>
            </a:r>
            <a:r>
              <a:rPr lang="ar-SA" sz="2400" dirty="0" smtClean="0"/>
              <a:t>دلشاد</a:t>
            </a:r>
            <a:r>
              <a:rPr lang="ar-SA" sz="2400" dirty="0"/>
              <a:t>	</a:t>
            </a:r>
            <a:r>
              <a:rPr lang="ku-Arab-IQ" sz="2400" dirty="0" smtClean="0"/>
              <a:t>	</a:t>
            </a:r>
            <a:r>
              <a:rPr lang="ar-SA" sz="2400" dirty="0" smtClean="0"/>
              <a:t>شەنگە </a:t>
            </a:r>
            <a:r>
              <a:rPr lang="ar-SA" sz="2400" dirty="0"/>
              <a:t>بی	</a:t>
            </a:r>
            <a:r>
              <a:rPr lang="ku-Arab-IQ" sz="2400" smtClean="0"/>
              <a:t>	</a:t>
            </a:r>
            <a:r>
              <a:rPr lang="ar-SA" sz="2400" smtClean="0"/>
              <a:t>سەرتراشخانە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/>
              <a:t> </a:t>
            </a:r>
            <a:r>
              <a:rPr lang="ku-Arab-IQ" sz="2400" dirty="0" smtClean="0"/>
              <a:t>  </a:t>
            </a:r>
            <a:r>
              <a:rPr lang="ar-SA" sz="2400" dirty="0" smtClean="0"/>
              <a:t>ب</a:t>
            </a:r>
            <a:r>
              <a:rPr lang="ar-SA" sz="2400" dirty="0"/>
              <a:t>. ناڤێ داڕشتی: ئەو ناڤە کو ژ ناڤەکێ سادە و پێشگر یان پاشگرەکێ پێکهاتبیت. ئەوان پێشگر و </a:t>
            </a:r>
            <a:r>
              <a:rPr lang="ku-Arab-IQ" sz="2400" dirty="0" smtClean="0"/>
              <a:t>	</a:t>
            </a:r>
            <a:r>
              <a:rPr lang="ar-SA" sz="2400" dirty="0" smtClean="0"/>
              <a:t>پاشگران </a:t>
            </a:r>
            <a:r>
              <a:rPr lang="ar-SA" sz="2400" dirty="0"/>
              <a:t>ب تەنێ  چ واتەیەک نینە، هەرچەندە کو ژ ئالیێ دیرۆکیڤە دبە کو د سەردەمەکێ دا واتا </a:t>
            </a:r>
            <a:r>
              <a:rPr lang="ku-Arab-IQ" sz="2400" dirty="0" smtClean="0"/>
              <a:t>	</a:t>
            </a:r>
            <a:r>
              <a:rPr lang="ar-SA" sz="2400" dirty="0" smtClean="0"/>
              <a:t>هەبە</a:t>
            </a:r>
            <a:r>
              <a:rPr lang="ar-SA" sz="2400" dirty="0"/>
              <a:t>، لێ نها نینە، ب سێ ئاوایی دابەش دبن: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پێشگری</a:t>
            </a:r>
            <a:r>
              <a:rPr lang="ar-SA" sz="2400" dirty="0"/>
              <a:t>: هەڵبەست	هەل+بەست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پاشگری</a:t>
            </a:r>
            <a:r>
              <a:rPr lang="ar-SA" sz="2400" dirty="0"/>
              <a:t>: گاڤان	گا+ ڤان</a:t>
            </a:r>
            <a:endParaRPr lang="en-US" sz="2400" dirty="0"/>
          </a:p>
          <a:p>
            <a:pPr marL="0" indent="0" algn="r" rtl="1">
              <a:buNone/>
            </a:pPr>
            <a:r>
              <a:rPr lang="ku-Arab-IQ" sz="2400" dirty="0" smtClean="0"/>
              <a:t>	</a:t>
            </a:r>
            <a:r>
              <a:rPr lang="ar-SA" sz="2400" dirty="0" smtClean="0"/>
              <a:t>ناڤگری</a:t>
            </a:r>
            <a:r>
              <a:rPr lang="ar-SA" sz="2400" dirty="0"/>
              <a:t>: شێرە ژن	شێر+ە+ژن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651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</TotalTime>
  <Words>453</Words>
  <Application>Microsoft Office PowerPoint</Application>
  <PresentationFormat>Widescreen</PresentationFormat>
  <Paragraphs>60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Tahoma</vt:lpstr>
      <vt:lpstr>Wingdings 2</vt:lpstr>
      <vt:lpstr>Quotable</vt:lpstr>
      <vt:lpstr>دەنگدێرا /ت`- t`/  و /ط.T^h/ </vt:lpstr>
      <vt:lpstr>فۆنیما/پَ- p`/: </vt:lpstr>
      <vt:lpstr>فۆنیما /چ`- Ç`/:</vt:lpstr>
      <vt:lpstr>ھەنەک گۆهرینێن دەنگداران(ڤاولان) لە ناڤبەرا  ھەردو زاراڤێن ك.ژێ و ك.ن: </vt:lpstr>
      <vt:lpstr> گۆهڕینا /ێ/ بۆ/ ۆ/       ك.ن   ك.س بۆن   بێن  </vt:lpstr>
      <vt:lpstr>گۆهڕین ھەندەک دەنگدێران(كۆنسنانت) بۆ دەنگداران (ڤاولان):</vt:lpstr>
      <vt:lpstr>نەمانا  دەنگی /د/ لە ك.ژێ:   گۆهرینا /و/ بۆ/ ف/ </vt:lpstr>
      <vt:lpstr>مۆرفۆلۆجیا ک.ژوو:</vt:lpstr>
      <vt:lpstr>٢. ناڤێن نە سادە: دو جورن: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دەنگدێرا /ت`- t`/  و /ط.T^h/ </dc:title>
  <dc:creator>Maher</dc:creator>
  <cp:lastModifiedBy>Maher</cp:lastModifiedBy>
  <cp:revision>6</cp:revision>
  <dcterms:created xsi:type="dcterms:W3CDTF">2021-04-03T20:40:16Z</dcterms:created>
  <dcterms:modified xsi:type="dcterms:W3CDTF">2021-04-03T20:51:47Z</dcterms:modified>
</cp:coreProperties>
</file>