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2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7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2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4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5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2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5439-059D-45AB-A1DA-B9E6F39E6FD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38D3B-2B50-4B2F-A42E-83B6AB95C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7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2400" b="1" dirty="0" smtClean="0">
                <a:solidFill>
                  <a:srgbClr val="0070C0"/>
                </a:solidFill>
                <a:latin typeface="Bahij Myriad Arabic" pitchFamily="18" charset="-78"/>
                <a:cs typeface="Bahij Myriad Arabic" pitchFamily="18" charset="-78"/>
              </a:rPr>
              <a:t>به‌شی حه‌وته‌م : تێكچونی كه‌سێتی</a:t>
            </a:r>
            <a:endParaRPr lang="en-US" sz="2400" b="1" dirty="0">
              <a:solidFill>
                <a:srgbClr val="0070C0"/>
              </a:solidFill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JO" b="1" dirty="0" smtClean="0">
                <a:solidFill>
                  <a:srgbClr val="0070C0"/>
                </a:solidFill>
                <a:latin typeface="Bahij Myriad Arabic" pitchFamily="18" charset="-78"/>
                <a:cs typeface="Bahij Myriad Arabic" pitchFamily="18" charset="-78"/>
              </a:rPr>
              <a:t>زۆر كات گوێ بیستی ئه‌وه‌ ده‌بین كه‌سێك كه‌سێتی به‌هێزه‌و یه‌كێكی ترلاوازه‌ ، كه‌سێك زۆر عاتفیه‌ و یه‌كێكی تر دڵڕه‌ق ، یه‌كێك زۆر كراوه‌یه‌و یه‌كێكی  تر زۆر ووشك ، ئه‌مانه‌و گه‌لێ تایبه‌تمه‌ندی تر كه‌له‌كه‌سێتی تاكدا هه‌یه‌ </a:t>
            </a:r>
            <a:r>
              <a:rPr lang="ar-JO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3108325"/>
            <a:ext cx="30908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96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b="1" dirty="0" smtClean="0">
                <a:latin typeface="Bahij Myriad Arabic" pitchFamily="18" charset="-78"/>
                <a:cs typeface="Bahij Myriad Arabic" pitchFamily="18" charset="-78"/>
              </a:rPr>
              <a:t>چه‌ند تێبینی یه‌ك له‌سه‌ر تێكچونی كه‌سێتی</a:t>
            </a:r>
            <a:endParaRPr lang="en-US" sz="2400" b="1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.1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باسكردن له‌م بابه‌ته‌ مانای ئه‌وه‌ نیه‌ هه‌ركه‌سێكمان دی برێك له‌م نیشانانه‌ی هه‌بوو (مه‌به‌ست نیشانه‌كانی تێكچونی كه‌سێتی یه‌) واته‌ تێكچونی كه‌سێتی هه‌یه‌ .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.2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مه‌رج نیه‌ تاك هه‌موو تایبه‌تمه‌ندیه‌كانی جۆرێكی هه‌بێت ، ده‌شێ نیشانه‌ی دوو جۆر كه‌سێتی یان زیاتری هه‌بێت به‌بێ ئه‌وه‌ی پێناسه‌ی تێكچونی كه‌سێتی به‌سه‌ردا بسه‌پێت.</a:t>
            </a: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.3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مه‌رجه‌ تێكچونی كه‌سێتی پێش ته‌مه‌نی 18 ساڵی ده‌ست پێبكات و تاك له‌كاتی ده‌ست نیشانكردندا ده‌بێ ته‌مه‌نی له‌ 18 ساڵی زیاتر بێت .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.4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بۆ ده‌ست نیشانكردنی هه‌ر جۆرێك ده‌بێ تاك كۆمه‌ڵێك نیشانه‌ی هه‌بێت.</a:t>
            </a:r>
          </a:p>
          <a:p>
            <a:pPr marL="0" indent="0" algn="just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.5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به‌شێوه‌یه‌كی گشتی نزیكه‌ی له‌ 10 % ی خه‌ڵكی جۆرێك له‌م كه‌سێتیانه‌یان هه‌یه‌، واته‌ له‌ 90 % ی هاوڵاتیان ئاسایین و هیچ كام له‌م كه‌سێتیانه‌یان نیه‌ .</a:t>
            </a:r>
          </a:p>
          <a:p>
            <a:pPr marL="0" indent="0" algn="r" rtl="1">
              <a:buNone/>
            </a:pPr>
            <a:endParaRPr lang="ar-JO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692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>
                <a:latin typeface="Bahij Myriad Arabic" pitchFamily="18" charset="-78"/>
                <a:cs typeface="Bahij Myriad Arabic" pitchFamily="18" charset="-78"/>
              </a:rPr>
              <a:t>چه‌ند تێبینی یه‌ك له‌سه‌ر تێكچونی كه‌سێتی</a:t>
            </a:r>
            <a:endParaRPr lang="en-US" sz="2400" b="1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en-US" sz="2400" b="1" dirty="0" smtClean="0">
                <a:latin typeface="Bahij Myriad Arabic" pitchFamily="18" charset="-78"/>
                <a:cs typeface="Bahij Myriad Arabic" pitchFamily="18" charset="-78"/>
              </a:rPr>
              <a:t>.6 </a:t>
            </a:r>
            <a:r>
              <a:rPr lang="ar-JO" sz="2400" b="1" dirty="0" smtClean="0">
                <a:latin typeface="Bahij Myriad Arabic" pitchFamily="18" charset="-78"/>
                <a:cs typeface="Bahij Myriad Arabic" pitchFamily="18" charset="-78"/>
              </a:rPr>
              <a:t> له‌ڕێی زانینی كه‌سێتیه‌وه‌ ده‌توانیت هاوسه‌ری گونجاو بۆ خۆت هه‌ڵبژێریت ، چونكه‌ هه‌ندێ جۆر كه‌سێتی هه‌یه‌ هه‌رگیز ناكرێت پێكه‌وه‌ له‌گه‌ڵیان هاوسه‌رگیری بكه‌یت ، بۆیه‌ ده‌توانیت خۆت به‌دوور بگریت لێیان بۆ ئه‌وه‌ی ژیانی خۆت و ئه‌ویش نه‌كه‌یته‌ دۆزه‌خ . </a:t>
            </a:r>
          </a:p>
          <a:p>
            <a:pPr marL="0" indent="0" algn="just" rtl="1">
              <a:buNone/>
            </a:pPr>
            <a:r>
              <a:rPr lang="en-US" sz="2400" b="1" dirty="0" smtClean="0">
                <a:latin typeface="Bahij Myriad Arabic" pitchFamily="18" charset="-78"/>
                <a:cs typeface="Bahij Myriad Arabic" pitchFamily="18" charset="-78"/>
              </a:rPr>
              <a:t>.7</a:t>
            </a:r>
            <a:r>
              <a:rPr lang="ar-JO" sz="2400" b="1" dirty="0" smtClean="0">
                <a:latin typeface="Bahij Myriad Arabic" pitchFamily="18" charset="-78"/>
                <a:cs typeface="Bahij Myriad Arabic" pitchFamily="18" charset="-78"/>
              </a:rPr>
              <a:t> له‌ ڕێی زانینی كه‌سێتی تاكه‌وه‌ ده‌توانین جۆری پیشه‌ی گونجاوی بۆ دیاری بكه‌ین چونكه‌ هه‌ندێ كه‌سێتی له‌ هه‌ندێ كاردا سه‌ركه‌وتووه‌و له‌ هه‌ندێ كاری تردا ناتوانێت به‌ڕێوه‌ی به‌رێت .</a:t>
            </a:r>
          </a:p>
          <a:p>
            <a:pPr marL="0" indent="0" algn="just" rtl="1">
              <a:buNone/>
            </a:pPr>
            <a:r>
              <a:rPr lang="en-US" sz="2400" b="1" dirty="0" smtClean="0">
                <a:latin typeface="Bahij Myriad Arabic" pitchFamily="18" charset="-78"/>
                <a:cs typeface="Bahij Myriad Arabic" pitchFamily="18" charset="-78"/>
              </a:rPr>
              <a:t>.8</a:t>
            </a:r>
            <a:r>
              <a:rPr lang="ar-JO" sz="2400" b="1" dirty="0" smtClean="0">
                <a:latin typeface="Bahij Myriad Arabic" pitchFamily="18" charset="-78"/>
                <a:cs typeface="Bahij Myriad Arabic" pitchFamily="18" charset="-78"/>
              </a:rPr>
              <a:t> ژیان له‌گه‌ڵ ئه‌وانه‌ی تێكچونی كه‌سێتیان هه‌یه‌ كارێكی ئاسان نیه‌ له‌هه‌مان كاتدا مه‌حاڵ نیه‌ گه‌ر بتوانن چاره‌سه‌ری پێویستی بۆ بكه‌ین و بڕێك لێزانانه‌ له‌گه‌ڵیدا هه‌ڵسوكه‌وت بكه‌ین .</a:t>
            </a:r>
            <a:endParaRPr lang="en-US" sz="2400" b="1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471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پۆلێنكردنی تێكچونی كه‌سێتی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                  </a:t>
            </a:r>
          </a:p>
          <a:p>
            <a:pPr marL="0" indent="0" algn="r" rtl="1">
              <a:buNone/>
            </a:pPr>
            <a:r>
              <a:rPr lang="ar-JO" sz="2400" dirty="0">
                <a:latin typeface="Bahij Myriad Arabic" pitchFamily="18" charset="-78"/>
                <a:cs typeface="Bahij Myriad Arabic" pitchFamily="18" charset="-78"/>
              </a:rPr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                  تێكچونی كه‌سێتی پۆلین ده‌كرێت بۆ سێ گروپی سه‌ره‌كی  </a:t>
            </a:r>
          </a:p>
          <a:p>
            <a:pPr marL="0" indent="0" algn="r" rtl="1">
              <a:buNone/>
            </a:pPr>
            <a:endParaRPr lang="ar-JO" sz="2400" dirty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.A   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كۆمه‌ڵه‌ی گوماناوی ( شڵه‌ژانی كه‌سێتی نامۆ )</a:t>
            </a: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 :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</a:t>
            </a:r>
          </a:p>
          <a:p>
            <a:pPr marL="0" indent="0" algn="r" rtl="1">
              <a:buNone/>
            </a:pPr>
            <a:endParaRPr lang="ar-JO" sz="2400" dirty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.1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گوماناوی (پارانۆید)</a:t>
            </a: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.2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شیزی .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.3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شیزی بچوك</a:t>
            </a:r>
          </a:p>
        </p:txBody>
      </p:sp>
    </p:spTree>
    <p:extLst>
      <p:ext uri="{BB962C8B-B14F-4D97-AF65-F5344CB8AC3E}">
        <p14:creationId xmlns:p14="http://schemas.microsoft.com/office/powerpoint/2010/main" val="215299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b="1" dirty="0" smtClean="0">
                <a:latin typeface="Bahij Myriad Arabic" pitchFamily="18" charset="-78"/>
                <a:cs typeface="Bahij Myriad Arabic" pitchFamily="18" charset="-78"/>
              </a:rPr>
              <a:t>پۆلێنكردنی تێكچونی كه‌سێتی</a:t>
            </a:r>
            <a:endParaRPr lang="en-US" sz="2400" b="1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  </a:t>
            </a:r>
            <a:r>
              <a:rPr lang="en-US" dirty="0" smtClean="0"/>
              <a:t>.B  </a:t>
            </a:r>
            <a:r>
              <a:rPr lang="ar-JO" dirty="0" smtClean="0"/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كۆمه‌ڵه‌ی سۆزداری ، دراماتیكی یان ناڕێك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r>
              <a:rPr lang="en-US" dirty="0" smtClean="0"/>
              <a:t>.</a:t>
            </a: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1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دژه‌ كۆمه‌ڵ  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.2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</a:t>
            </a:r>
            <a:r>
              <a:rPr lang="ar-JO" sz="2400" smtClean="0">
                <a:latin typeface="Bahij Myriad Arabic" pitchFamily="18" charset="-78"/>
                <a:cs typeface="Bahij Myriad Arabic" pitchFamily="18" charset="-78"/>
              </a:rPr>
              <a:t>كه‌سێتی ناجێگیر 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.3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هستیری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.4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نێرگزی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1028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400" dirty="0" smtClean="0">
                <a:latin typeface="Bahij Myriad Arabic" pitchFamily="18" charset="-78"/>
                <a:cs typeface="Bahij Myriad Arabic" pitchFamily="18" charset="-78"/>
              </a:rPr>
              <a:t>پۆلێنكردنی تێكچونی كه‌سێتی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</a:t>
            </a:r>
          </a:p>
          <a:p>
            <a:pPr marL="0" indent="0" algn="r" rtl="1">
              <a:buNone/>
            </a:pPr>
            <a:r>
              <a:rPr lang="en-US" dirty="0" smtClean="0"/>
              <a:t>.C</a:t>
            </a:r>
            <a:r>
              <a:rPr lang="ar-JO" dirty="0" smtClean="0"/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كۆمه‌ڵه‌ی دڵه‌ڕاوكێ یان ترس </a:t>
            </a:r>
          </a:p>
          <a:p>
            <a:pPr marL="0" indent="0" algn="r" rtl="1">
              <a:buNone/>
            </a:pPr>
            <a:endParaRPr lang="ar-JO" sz="2400" dirty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</a:t>
            </a: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.1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خۆ به‌دوورگه‌ر 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.2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واسواسی </a:t>
            </a:r>
            <a:endParaRPr lang="en-US" sz="2400" dirty="0" smtClean="0">
              <a:latin typeface="Bahij Myriad Arabic" pitchFamily="18" charset="-78"/>
              <a:cs typeface="Bahij Myriad Arabic" pitchFamily="18" charset="-78"/>
            </a:endParaRPr>
          </a:p>
          <a:p>
            <a:pPr marL="0" indent="0" algn="r" rtl="1">
              <a:buNone/>
            </a:pP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.3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 تێكچونی كه‌سێتی وابه‌سته‌ (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پشت</a:t>
            </a:r>
            <a:r>
              <a:rPr lang="en-US" sz="2400" dirty="0" smtClean="0">
                <a:latin typeface="Bahij Myriad Arabic" pitchFamily="18" charset="-78"/>
                <a:cs typeface="Bahij Myriad Arabic" pitchFamily="18" charset="-78"/>
              </a:rPr>
              <a:t> 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به‌ستوو</a:t>
            </a:r>
            <a:r>
              <a:rPr lang="ar-JO" sz="2400" dirty="0" smtClean="0">
                <a:latin typeface="Bahij Myriad Arabic" pitchFamily="18" charset="-78"/>
                <a:cs typeface="Bahij Myriad Arabic" pitchFamily="18" charset="-78"/>
              </a:rPr>
              <a:t>)</a:t>
            </a:r>
            <a:endParaRPr lang="en-US" sz="2400" dirty="0">
              <a:latin typeface="Bahij Myriad Arabic" pitchFamily="18" charset="-78"/>
              <a:cs typeface="Bahij Myria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847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374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به‌شی حه‌وته‌م : تێكچونی كه‌سێتی</vt:lpstr>
      <vt:lpstr>چه‌ند تێبینی یه‌ك له‌سه‌ر تێكچونی كه‌سێتی</vt:lpstr>
      <vt:lpstr>چه‌ند تێبینی یه‌ك له‌سه‌ر تێكچونی كه‌سێتی</vt:lpstr>
      <vt:lpstr>پۆلێنكردنی تێكچونی كه‌سێتی</vt:lpstr>
      <vt:lpstr>پۆلێنكردنی تێكچونی كه‌سێتی</vt:lpstr>
      <vt:lpstr>پۆلێنكردنی تێكچونی كه‌سێتی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به‌شی حه‌وته‌م : تێكچونی كه‌سێتی</dc:title>
  <dc:creator>MIQDAD</dc:creator>
  <cp:lastModifiedBy>MIQDAD</cp:lastModifiedBy>
  <cp:revision>20</cp:revision>
  <dcterms:created xsi:type="dcterms:W3CDTF">2020-04-08T09:46:46Z</dcterms:created>
  <dcterms:modified xsi:type="dcterms:W3CDTF">2020-04-15T09:17:31Z</dcterms:modified>
</cp:coreProperties>
</file>