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7B373-C1F2-472A-BC4F-6EDF33FE8DC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0CE32-4C41-4AC3-A8F4-D9022C12F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5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0CE32-4C41-4AC3-A8F4-D9022C12F1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6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2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9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6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2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3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9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5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4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7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4B45-E5DB-4F34-A3D3-D8834DD544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C0293-9156-44D0-B73F-0728CCF9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7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تێكچونی كه‌سێتی</a:t>
            </a:r>
            <a:r>
              <a:rPr lang="ar-JO" sz="2400" dirty="0" smtClean="0"/>
              <a:t/>
            </a:r>
            <a:br>
              <a:rPr lang="ar-JO" sz="2400" dirty="0" smtClean="0"/>
            </a:br>
            <a:r>
              <a:rPr lang="ar-JO" sz="2400" dirty="0" smtClean="0"/>
              <a:t/>
            </a:r>
            <a:br>
              <a:rPr lang="ar-JO" sz="2400" dirty="0" smtClean="0"/>
            </a:br>
            <a:r>
              <a:rPr lang="en-US" sz="2400" dirty="0" smtClean="0"/>
              <a:t>Personality </a:t>
            </a:r>
            <a:r>
              <a:rPr lang="en-US" sz="2400" dirty="0" smtClean="0"/>
              <a:t>Disorders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63436"/>
          </a:xfrm>
        </p:spPr>
        <p:txBody>
          <a:bodyPr>
            <a:normAutofit/>
          </a:bodyPr>
          <a:lstStyle/>
          <a:p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مامۆستاى بابه‌ت : پ.ی.د.مؤيد إسماعيل جرجي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س كۆلێژی په‌روه‌رده‌</a:t>
            </a:r>
          </a:p>
          <a:p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زانكۆی سه‌ڵاحه‌ددین_ هه‌ولێر</a:t>
            </a: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549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كۆمه‌ڵه‌ی گوماناوی (شڵه‌ژانی كه‌سێتی نامۆو نائاسایی )</a:t>
            </a:r>
            <a:r>
              <a:rPr lang="en-US" sz="2400" b="1" dirty="0" smtClean="0">
                <a:latin typeface="Unikurd Web" pitchFamily="34" charset="-78"/>
                <a:cs typeface="Unikurd Web" pitchFamily="34" charset="-78"/>
              </a:rPr>
              <a:t>.A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 </a:t>
            </a:r>
            <a:endParaRPr lang="en-US" sz="2400" b="1" dirty="0"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en-US" dirty="0" smtClean="0"/>
              <a:t>.1 </a:t>
            </a:r>
            <a:r>
              <a:rPr lang="ar-JO" dirty="0" smtClean="0"/>
              <a:t>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تێكچونی كه‌سێتی گوماناوی (پارانۆید):</a:t>
            </a:r>
          </a:p>
          <a:p>
            <a:pPr marL="0" indent="0" algn="just" rtl="1">
              <a:buNone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 *  ئه‌م كه‌سانه‌ به‌وه‌ جیاده‌كرێنه‌وه‌ به‌رده‌وام گومانیان له‌</a:t>
            </a:r>
          </a:p>
          <a:p>
            <a:pPr marL="0" indent="0" algn="just" rtl="1">
              <a:buNone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   ده‌وروبه‌ر هه‌یه‌ ته‌نانه‌ت له‌ كه‌سه‌ نزیكه‌كانی خۆشیان و،</a:t>
            </a:r>
          </a:p>
          <a:p>
            <a:pPr marL="0" indent="0" algn="just" rtl="1">
              <a:buNone/>
            </a:pPr>
            <a:r>
              <a:rPr lang="ar-JO" sz="2400" b="1" dirty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  بڕیاره‌كانیان له‌سه‌ر هه‌ندێ به‌ڵگه‌ی لاوازده‌ده‌ن و هه‌ندێجار</a:t>
            </a:r>
          </a:p>
          <a:p>
            <a:pPr marL="0" indent="0" algn="just" rtl="1">
              <a:buNone/>
            </a:pPr>
            <a:r>
              <a:rPr lang="ar-JO" sz="2400" b="1" dirty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  به‌بێ به‌ڵگه‌ به‌ڵكو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ئه‌وه‌ به‌شێكه‌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له‌ وه‌هم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به‌رده‌وام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هه‌ست ده‌كه‌ن كه‌ كه‌مینیان بۆ دانراوه‌و هێرش ده‌كرێته</a:t>
            </a:r>
          </a:p>
          <a:p>
            <a:pPr marL="0" indent="0" algn="just" rtl="1">
              <a:buNone/>
            </a:pPr>
            <a:r>
              <a:rPr lang="ar-JO" sz="2400" b="1" dirty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   سه‌ریان له‌لایه‌ن كه‌سانی تره‌وه‌ 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له‌ڕه‌فتاریاندا زۆر توندن و ئازاری ده‌وروبه‌ر ده‌ده‌ن و په‌شیمان نین له‌و كارانه‌ی كه‌ ده‌یكه‌ن.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ژماره‌یه‌كی كه‌م هاوه‌ڵیان هه‌یه‌و ناتوانن باوه‌ڕ به‌ كه‌س بكه‌ن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........</a:t>
            </a:r>
            <a:endParaRPr lang="en-US" sz="2400" b="1" dirty="0">
              <a:latin typeface="Unikurd Web" pitchFamily="34" charset="-78"/>
              <a:cs typeface="Unikurd Web" pitchFamily="34" charset="-78"/>
            </a:endParaRPr>
          </a:p>
          <a:p>
            <a:pPr marL="0" indent="0" algn="just" rtl="1">
              <a:buNone/>
            </a:pPr>
            <a:endParaRPr lang="ar-JO" b="1" dirty="0" smtClean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816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كۆمه‌ڵه‌ی گوماناوی (شڵه‌ژانی كه‌سێتی نامۆو نائاسایی ) </a:t>
            </a:r>
            <a:r>
              <a:rPr lang="en-US" dirty="0" smtClean="0"/>
              <a:t>.A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en-US" dirty="0" smtClean="0"/>
              <a:t>.2</a:t>
            </a:r>
            <a:r>
              <a:rPr lang="ar-JO" dirty="0" smtClean="0"/>
              <a:t>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تێكچونی كه‌سێتی شیزی :</a:t>
            </a: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تاكه‌كانی خاوه‌ن ئه‌و كه‌سێتیه‌ن كه‌ ئاره‌زووی په‌یوه‌ندی كۆمه‌ڵایه‌تی ناكه‌ن و ڕێگه‌شی پێناده‌ن.</a:t>
            </a: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له‌ڕووی سۆزداریه‌وه‌ زۆر ساردن .</a:t>
            </a: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بواری چالاكی و ئاره‌زویان زۆر سنورداره‌ له‌ چه‌ند ئاره‌زویه‌كی كه‌م تێپه‌ڕ ناكات و هه‌میشه‌ له‌و ئاره‌زوانه‌یه‌ كه‌به‌ ته‌نیا ده‌كرێت و پێویستی به‌ هاوه‌ڵ نیه‌ وه‌كو كۆمپیوته‌ر ، ڕاوه‌ ماسی... </a:t>
            </a: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 به‌ پێچه‌وانه‌ی كه‌سێتی گوماناوی گوێنادات به‌و ڕه‌خنانه‌ی ئاڕاسته‌ی ده‌كرێت.</a:t>
            </a: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زۆربه‌یان به‌ڕه‌به‌نی ده‌مێننه‌وه‌ به‌هۆی لاوازی په‌یوه‌ندی كۆمه‌ڵایه‌تی.</a:t>
            </a: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...........</a:t>
            </a:r>
          </a:p>
          <a:p>
            <a:pPr algn="r" rtl="1">
              <a:buFont typeface="Arial" charset="0"/>
              <a:buChar char="•"/>
            </a:pPr>
            <a:endParaRPr lang="en-US" sz="2400" b="1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191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400" b="1" dirty="0">
                <a:latin typeface="Unikurd Web" pitchFamily="34" charset="-78"/>
                <a:cs typeface="Unikurd Web" pitchFamily="34" charset="-78"/>
              </a:rPr>
              <a:t>كۆمه‌ڵه‌ی گوماناوی (شڵه‌ژانی كه‌سێتی نامۆو نائاسایی ) </a:t>
            </a:r>
            <a:r>
              <a:rPr lang="en-US" sz="2400" dirty="0" smtClean="0"/>
              <a:t>.A</a:t>
            </a:r>
            <a:r>
              <a:rPr lang="ar-JO" sz="2400" dirty="0" smtClean="0"/>
              <a:t> 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en-US" sz="2400" b="1" dirty="0" smtClean="0">
                <a:latin typeface="Unikurd Web" pitchFamily="34" charset="-78"/>
                <a:cs typeface="Unikurd Web" pitchFamily="34" charset="-78"/>
              </a:rPr>
              <a:t>  .3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 تێكچونی كه‌سێتی شیزی بچوك یان هاوشیزی  :</a:t>
            </a:r>
          </a:p>
          <a:p>
            <a:pPr marL="0" indent="0" algn="r" rtl="1">
              <a:buNone/>
            </a:pPr>
            <a:endParaRPr lang="ar-JO" sz="2400" b="1" dirty="0" smtClean="0">
              <a:latin typeface="Unikurd Web" pitchFamily="34" charset="-78"/>
              <a:cs typeface="Unikurd Web" pitchFamily="34" charset="-78"/>
            </a:endParaRP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زیاتر حه‌ز به‌ گۆشه‌گیری ده‌كه‌ن و بیروڕای نامۆیان هه‌یه‌ و زۆربه‌ی شته‌كان ده‌ده‌نه‌‌ پاڵ جادو و جنۆكه‌.</a:t>
            </a: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بیر له‌شتی خه‌یاڵاوی و نادروست ده‌كه‌نه‌وه‌ كه‌له‌واقیع نیه‌.</a:t>
            </a: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ناتوانن بیروڕا ئاڵوگۆر بكه‌ن له‌گه‌ڵ كه‌سه‌كان. </a:t>
            </a: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ده‌شێ گوێ بیستی ده‌نگێك ببن یان شتێ ببینن كه‌ كه‌سانی تر نایبیستن و نایبینن.</a:t>
            </a: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لاوازی له‌ سۆزداری دا. </a:t>
            </a:r>
          </a:p>
          <a:p>
            <a:pPr algn="r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گومان بردنی زۆر و دوو دڵی له‌ڕاده‌به‌ده‌ر له‌سه‌ر په‌یوه‌ندی یه‌ كۆمه‌ڵایه‌تیه‌كان ، وه‌چێژ وه‌رناگرن له‌ تێكه‌ڵ بوون له‌گه‌ڵ كه‌سانی تر .</a:t>
            </a:r>
          </a:p>
          <a:p>
            <a:pPr marL="0" indent="0" algn="r" rtl="1">
              <a:buNone/>
            </a:pPr>
            <a:r>
              <a:rPr lang="ar-IQ" sz="2400" b="1" dirty="0" smtClean="0">
                <a:latin typeface="Unikurd Web" pitchFamily="34" charset="-78"/>
                <a:cs typeface="Unikurd Web" pitchFamily="34" charset="-78"/>
              </a:rPr>
              <a:t>                 </a:t>
            </a:r>
            <a:r>
              <a:rPr lang="en-US" sz="2400" b="1" dirty="0" smtClean="0">
                <a:latin typeface="Unikurd Web" pitchFamily="34" charset="-78"/>
                <a:cs typeface="Unikurd Web" pitchFamily="34" charset="-78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4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292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تێكچونی كه‌سێتی  Personality Disorders </vt:lpstr>
      <vt:lpstr> كۆمه‌ڵه‌ی گوماناوی (شڵه‌ژانی كه‌سێتی نامۆو نائاسایی ).A </vt:lpstr>
      <vt:lpstr>كۆمه‌ڵه‌ی گوماناوی (شڵه‌ژانی كه‌سێتی نامۆو نائاسایی ) .A</vt:lpstr>
      <vt:lpstr>كۆمه‌ڵه‌ی گوماناوی (شڵه‌ژانی كه‌سێتی نامۆو نائاسایی ) .A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تێكچونی كه‌سێتی  Personality Disorder</dc:title>
  <dc:creator>MIQDAD</dc:creator>
  <cp:lastModifiedBy>MIQDAD</cp:lastModifiedBy>
  <cp:revision>27</cp:revision>
  <dcterms:created xsi:type="dcterms:W3CDTF">2020-04-13T19:21:01Z</dcterms:created>
  <dcterms:modified xsi:type="dcterms:W3CDTF">2020-04-14T10:47:49Z</dcterms:modified>
</cp:coreProperties>
</file>