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6A67-E7C5-4127-B5B2-81888D622B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8ACD-C1DC-4BAF-B4F8-6510F5C9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6A67-E7C5-4127-B5B2-81888D622B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8ACD-C1DC-4BAF-B4F8-6510F5C9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9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6A67-E7C5-4127-B5B2-81888D622B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8ACD-C1DC-4BAF-B4F8-6510F5C9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6A67-E7C5-4127-B5B2-81888D622B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8ACD-C1DC-4BAF-B4F8-6510F5C9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1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6A67-E7C5-4127-B5B2-81888D622B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8ACD-C1DC-4BAF-B4F8-6510F5C9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3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6A67-E7C5-4127-B5B2-81888D622B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8ACD-C1DC-4BAF-B4F8-6510F5C9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7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6A67-E7C5-4127-B5B2-81888D622B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8ACD-C1DC-4BAF-B4F8-6510F5C9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1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6A67-E7C5-4127-B5B2-81888D622B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8ACD-C1DC-4BAF-B4F8-6510F5C9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6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6A67-E7C5-4127-B5B2-81888D622B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8ACD-C1DC-4BAF-B4F8-6510F5C9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0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6A67-E7C5-4127-B5B2-81888D622B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8ACD-C1DC-4BAF-B4F8-6510F5C9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6A67-E7C5-4127-B5B2-81888D622B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8ACD-C1DC-4BAF-B4F8-6510F5C9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15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F6A67-E7C5-4127-B5B2-81888D622B36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78ACD-C1DC-4BAF-B4F8-6510F5C97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5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z="2400" dirty="0" smtClean="0">
                <a:latin typeface="Unikurd Web" pitchFamily="34" charset="-78"/>
                <a:cs typeface="Unikurd Web" pitchFamily="34" charset="-78"/>
              </a:rPr>
              <a:t>تێكچونی كه‌سێتی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Personality Disorders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z="2400" dirty="0" smtClean="0">
                <a:latin typeface="Unikurd Web" pitchFamily="34" charset="-78"/>
                <a:cs typeface="Unikurd Web" pitchFamily="34" charset="-78"/>
              </a:rPr>
              <a:t>مامۆستاى بابه‌ت : پ.ی.د.مؤيد إسماعيل جرجيس كۆلێژی په‌روه‌رده‌</a:t>
            </a:r>
          </a:p>
          <a:p>
            <a:r>
              <a:rPr lang="ar-IQ" sz="2400" dirty="0" smtClean="0">
                <a:latin typeface="Unikurd Web" pitchFamily="34" charset="-78"/>
                <a:cs typeface="Unikurd Web" pitchFamily="34" charset="-78"/>
              </a:rPr>
              <a:t>زانكۆی سه‌ڵاحه‌ددین_ هه‌ولێر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كۆمه‌ڵه‌ی سۆزداری، دراماتیكی یان ناڕێك</a:t>
            </a:r>
            <a:r>
              <a:rPr lang="en-US" sz="2400" dirty="0" smtClean="0">
                <a:latin typeface="Unikurd Web" pitchFamily="34" charset="-78"/>
                <a:cs typeface="Unikurd Web" pitchFamily="34" charset="-78"/>
              </a:rPr>
              <a:t>.B</a:t>
            </a:r>
            <a:endParaRPr lang="en-US" sz="2400" dirty="0">
              <a:latin typeface="Unikurd Web" pitchFamily="34" charset="-78"/>
              <a:cs typeface="Unikurd Web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en-US" dirty="0" smtClean="0"/>
              <a:t>.</a:t>
            </a:r>
            <a:r>
              <a:rPr lang="en-US" sz="2400" dirty="0" smtClean="0">
                <a:latin typeface="Unikurd Web" pitchFamily="34" charset="-78"/>
                <a:cs typeface="Unikurd Web" pitchFamily="34" charset="-78"/>
              </a:rPr>
              <a:t>1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 تێكچونی كه‌سێتی دژه‌ كۆمه‌ڵ :</a:t>
            </a:r>
          </a:p>
          <a:p>
            <a:pPr algn="just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ئه‌م تاكانه‌ به‌وه‌ ده‌ناسرێنه‌وه‌ كه‌ كاری نایاساییان زۆره‌، به‌رده‌وام به‌ڕێی دادگاو به‌ندیخانه‌كانه‌وه‌ن. بڕیارده‌ده‌ن به‌بێ بیركردنه‌وه‌ له‌ ده‌ره‌نجامه‌كه‌ی. گوێ به‌داهاتووی خۆیان ناده‌ن.</a:t>
            </a:r>
          </a:p>
          <a:p>
            <a:pPr algn="just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ویژدانیان نیه‌و به‌زه‌ییان به‌قوربانیه‌كانیاندانایه‌ته‌وه‌و زۆرجار له‌و ئازاردانه‌ چێژ وه‌رده‌گرن. كه‌سێتی درۆزن و فێڵبازن.</a:t>
            </a:r>
          </a:p>
          <a:p>
            <a:pPr algn="just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كه‌سانێكی هه‌ڵپه‌رستن و شوێن به‌رژه‌وه‌ندی یه‌كانی خۆیان ده‌كه‌ون، ئاماده‌ن له‌و پێناوه‌دا هه‌موو بێوه‌فاییه‌ك و ناپاكیه‌ك بنوێنێن به‌رامبه‌ر به‌  كه‌سه‌ نزیكه‌كان و دڵسۆزه‌كانیان.</a:t>
            </a:r>
          </a:p>
          <a:p>
            <a:pPr algn="just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ڕق وكینه‌ی زۆریان هه‌یه‌ بۆ خه‌ڵك یان ئاژه‌ڵ ، هه‌وڵی شێوازی زاڵ بوون ده‌ده‌ن له‌كاری سێكسیدا. كه‌سانێكن به‌رپرسیاریه‌تی ناگرنه‌ ئه‌ستۆله‌ ژیان و له‌كارو ماڵو منداڵدا.</a:t>
            </a:r>
          </a:p>
          <a:p>
            <a:pPr algn="just" rtl="1">
              <a:buFont typeface="Arial" charset="0"/>
              <a:buChar char="•"/>
            </a:pP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........</a:t>
            </a:r>
          </a:p>
          <a:p>
            <a:pPr algn="r" rtl="1">
              <a:buFont typeface="Arial" charset="0"/>
              <a:buChar char="•"/>
            </a:pPr>
            <a:endParaRPr lang="en-US" sz="2400" b="1" dirty="0">
              <a:latin typeface="Unikurd Web" pitchFamily="34" charset="-78"/>
              <a:cs typeface="Unikurd Web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066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 كۆمه‌ڵه‌ی سۆزداری، دراماتیكی یان ناڕێك</a:t>
            </a:r>
            <a:r>
              <a:rPr lang="en-US" sz="2400" dirty="0" smtClean="0">
                <a:latin typeface="Unikurd Web" pitchFamily="34" charset="-78"/>
                <a:cs typeface="Unikurd Web" pitchFamily="34" charset="-78"/>
              </a:rPr>
              <a:t>.B</a:t>
            </a:r>
            <a:endParaRPr lang="en-US" sz="2400" dirty="0">
              <a:latin typeface="Unikurd Web" pitchFamily="34" charset="-78"/>
              <a:cs typeface="Unikurd Web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en-US" sz="2400" dirty="0" smtClean="0">
                <a:latin typeface="Unikurd Web" pitchFamily="34" charset="-78"/>
                <a:cs typeface="Unikurd Web" pitchFamily="34" charset="-78"/>
              </a:rPr>
              <a:t>.2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 تێكچونی كه‌سێتی ناجێگیر : 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تاك هه‌ڵناكات به‌ته‌نیابێت ، به‌خێرایی په‌یوه‌ندی كۆمه‌ڵایه‌تی دروست ده‌كات. بڕوایان به‌خۆیان نیه‌. له‌كه‌سایه‌تی و ناسنامه‌ی خۆی بێزاره‌.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واهه‌ست ده‌كات كه‌سێكی خراپه‌ ، هه‌ستكردن به‌به‌تاڵی و بێزاری ، هه‌وڵدانی خۆ كوژی و زیان گه‌یاندن به‌ خود.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به‌په‌له‌و هه‌ڵه‌شه‌یی بڕیاردان لایه‌نی كه‌م له‌دووبوارله‌م بوارانه‌:</a:t>
            </a:r>
          </a:p>
          <a:p>
            <a:pPr marL="0" indent="0" algn="just" rtl="1">
              <a:buNone/>
            </a:pPr>
            <a:r>
              <a:rPr lang="ar-JO" sz="2400" dirty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   سه‌رفكردنی پاره‌ به‌شێوه‌یه‌كی نائاسایی،په‌یوه‌ندی سێكسی</a:t>
            </a:r>
          </a:p>
          <a:p>
            <a:pPr marL="0" indent="0" algn="just" rtl="1">
              <a:buNone/>
            </a:pPr>
            <a:r>
              <a:rPr lang="ar-JO" sz="2400" dirty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   مه‌ترسیدار،به‌كارهێنانی ماده‌ هۆشبه‌ره‌كان، ڕووداوی ڕێ وبان ، </a:t>
            </a:r>
          </a:p>
          <a:p>
            <a:pPr marL="0" indent="0" algn="just" rtl="1">
              <a:buNone/>
            </a:pPr>
            <a:r>
              <a:rPr lang="ar-JO" sz="2400" dirty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   زۆر خۆری به‌شێوه‌یه‌كی نائاسایی.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..........</a:t>
            </a:r>
          </a:p>
          <a:p>
            <a:pPr marL="0" indent="0" algn="r" rtl="1">
              <a:buNone/>
            </a:pPr>
            <a:endParaRPr lang="ar-JO" sz="2400" dirty="0" smtClean="0">
              <a:latin typeface="Unikurd Web" pitchFamily="34" charset="-78"/>
              <a:cs typeface="Unikurd Web" pitchFamily="34" charset="-78"/>
            </a:endParaRPr>
          </a:p>
          <a:p>
            <a:pPr marL="0" indent="0" algn="r" rtl="1">
              <a:buNone/>
            </a:pPr>
            <a:endParaRPr lang="ar-JO" sz="2400" dirty="0" smtClean="0">
              <a:latin typeface="Unikurd Web" pitchFamily="34" charset="-78"/>
              <a:cs typeface="Unikurd Web" pitchFamily="34" charset="-78"/>
            </a:endParaRPr>
          </a:p>
          <a:p>
            <a:pPr marL="0" indent="0" algn="r" rtl="1">
              <a:buNone/>
            </a:pPr>
            <a:endParaRPr lang="en-US" sz="2400" dirty="0">
              <a:latin typeface="Unikurd Web" pitchFamily="34" charset="-78"/>
              <a:cs typeface="Unikurd Web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62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 كۆمه‌ڵه‌ی سۆزداری ، دراماتیكی یان ناڕێك</a:t>
            </a:r>
            <a:r>
              <a:rPr lang="en-US" sz="2400" dirty="0" smtClean="0"/>
              <a:t>.B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en-US" dirty="0" smtClean="0"/>
              <a:t>.</a:t>
            </a:r>
            <a:r>
              <a:rPr lang="en-US" sz="2400" dirty="0" smtClean="0">
                <a:latin typeface="Unikurd Web" pitchFamily="34" charset="-78"/>
                <a:cs typeface="Unikurd Web" pitchFamily="34" charset="-78"/>
              </a:rPr>
              <a:t>3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 تێكچونی كه‌سێتی هسترۆنیك : 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هه‌وڵده‌دات سه‌رنجی ده‌وروبه‌ر ڕابكێشێت و سه‌نته‌ری گفتوگۆ خۆی بێت له‌ نێو خه‌ڵكیدا. به‌ئاسانی به‌ بیروباوه‌ڕی ده‌وروبه‌ر كاری تێده‌كرێت. كه‌سێكی خۆپه‌رسته‌.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زیاده‌ڕه‌وی ده‌كات كاتی باسكردنی ڕووداوێك یان وه‌سفكردنی خواردنێك یان نیشانه‌ی نه‌خۆشیه‌ك یان هه‌ربابه‌تێك ، وه‌به‌بێ بوونی به‌ڵگه‌ فه‌لسه‌فه‌بازی ده‌كات له‌ بیروبۆچوون و قسه‌كانیدا.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سۆزێكی به‌هێز ده‌نوێنێ به‌رامبه‌ر ده‌وروبه‌ر زۆر به‌خێرایی ده‌گۆڕێ بۆ بارێكی تر.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لێبورده‌نین و كه‌سانێكی گرژو توندن له‌ مامه‌ڵه‌كردندا ئه‌گه‌ر ئه‌و شته‌ی بیه‌وێ به‌ده‌ستی نه‌هێنن.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............</a:t>
            </a:r>
          </a:p>
        </p:txBody>
      </p:sp>
    </p:spTree>
    <p:extLst>
      <p:ext uri="{BB962C8B-B14F-4D97-AF65-F5344CB8AC3E}">
        <p14:creationId xmlns:p14="http://schemas.microsoft.com/office/powerpoint/2010/main" val="8347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 </a:t>
            </a: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كۆمه‌ڵه‌ی سۆزداری ، دراماتیكی یان ناڕێك</a:t>
            </a:r>
            <a:r>
              <a:rPr lang="en-US" sz="2400" b="1" dirty="0" smtClean="0">
                <a:latin typeface="Unikurd Web" pitchFamily="34" charset="-78"/>
                <a:cs typeface="Unikurd Web" pitchFamily="34" charset="-78"/>
              </a:rPr>
              <a:t>.B</a:t>
            </a:r>
            <a:r>
              <a:rPr lang="ar-JO" sz="2400" b="1" dirty="0" smtClean="0">
                <a:latin typeface="Unikurd Web" pitchFamily="34" charset="-78"/>
                <a:cs typeface="Unikurd Web" pitchFamily="34" charset="-78"/>
              </a:rPr>
              <a:t>  </a:t>
            </a:r>
            <a:endParaRPr lang="en-US" sz="2400" b="1" dirty="0">
              <a:latin typeface="Unikurd Web" pitchFamily="34" charset="-78"/>
              <a:cs typeface="Unikurd Web" pitchFamily="34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 rtl="1">
              <a:buNone/>
            </a:pPr>
            <a:r>
              <a:rPr lang="en-US" dirty="0" smtClean="0"/>
              <a:t>.</a:t>
            </a:r>
            <a:r>
              <a:rPr lang="en-US" sz="2400" dirty="0" smtClean="0">
                <a:latin typeface="Unikurd Web" pitchFamily="34" charset="-78"/>
                <a:cs typeface="Unikurd Web" pitchFamily="34" charset="-78"/>
              </a:rPr>
              <a:t>4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 تێكچونی كه‌سێتی نێرگزی : 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زۆرگرنگی به‌خودی خۆی ده‌دات و زۆر له‌خۆی ڕازیه‌ له‌هه‌موو بواره‌كاندا، پێویستی به‌ سه‌رسام بوونه‌ له‌لایه‌ن كه‌سانی تره‌وه‌.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به‌زیاده‌ڕۆیی باس 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له‌به‌هره‌كانی</a:t>
            </a:r>
            <a:r>
              <a:rPr lang="en-US" sz="2400" dirty="0" smtClean="0">
                <a:latin typeface="Unikurd Web" pitchFamily="34" charset="-78"/>
                <a:cs typeface="Unikurd Web" pitchFamily="34" charset="-78"/>
              </a:rPr>
              <a:t> 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خۆی </a:t>
            </a: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ده‌كات و پێش بینی ئه‌وه‌ ده‌كات كه‌ وه‌كو پێشه‌نگ بناسرێت.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داوای خزمه‌تگوزاری له‌ ده‌وروبه‌ر ده‌كات به‌ڵام به‌خشنده‌ نیه‌.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هه‌وڵده‌دات سه‌رنجی ده‌وروبه‌ر ڕاكێشێ به‌ڵام گوێ ناداته‌ خه‌ڵكی.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كه‌می هه‌ست وسۆز وه‌نایه‌وێ هه‌ست و سۆزی بۆ كه‌سانی تر ده‌رببڕێت كاتێ پێویستیان پێ یه‌تی.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هه‌میشه‌ ئیره‌یی به‌كه‌سانی تر ده‌به‌ن و له‌هه‌مان كاتیشدا واهه‌ست ده‌كه‌ن ئه‌وان ئیره‌ییان پێ ده‌به‌ن.</a:t>
            </a:r>
          </a:p>
          <a:p>
            <a:pPr algn="just" rtl="1">
              <a:buFont typeface="Arial" charset="0"/>
              <a:buChar char="•"/>
            </a:pPr>
            <a:r>
              <a:rPr lang="ar-JO" sz="2400" dirty="0" smtClean="0">
                <a:latin typeface="Unikurd Web" pitchFamily="34" charset="-78"/>
                <a:cs typeface="Unikurd Web" pitchFamily="34" charset="-78"/>
              </a:rPr>
              <a:t>..........</a:t>
            </a:r>
          </a:p>
        </p:txBody>
      </p:sp>
    </p:spTree>
    <p:extLst>
      <p:ext uri="{BB962C8B-B14F-4D97-AF65-F5344CB8AC3E}">
        <p14:creationId xmlns:p14="http://schemas.microsoft.com/office/powerpoint/2010/main" val="1251746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389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تێكچونی كه‌سێتی Personality Disorders</vt:lpstr>
      <vt:lpstr>كۆمه‌ڵه‌ی سۆزداری، دراماتیكی یان ناڕێك.B</vt:lpstr>
      <vt:lpstr> كۆمه‌ڵه‌ی سۆزداری، دراماتیكی یان ناڕێك.B</vt:lpstr>
      <vt:lpstr> كۆمه‌ڵه‌ی سۆزداری ، دراماتیكی یان ناڕێك.B</vt:lpstr>
      <vt:lpstr> كۆمه‌ڵه‌ی سۆزداری ، دراماتیكی یان ناڕێك.B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تێكچونی كه‌سێتی Personality Disorders</dc:title>
  <dc:creator>MIQDAD</dc:creator>
  <cp:lastModifiedBy>MIQDAD</cp:lastModifiedBy>
  <cp:revision>12</cp:revision>
  <dcterms:created xsi:type="dcterms:W3CDTF">2020-04-14T10:30:32Z</dcterms:created>
  <dcterms:modified xsi:type="dcterms:W3CDTF">2020-04-14T17:42:03Z</dcterms:modified>
</cp:coreProperties>
</file>