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A490-A858-4D83-854D-B8BFEBFC4A13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7B3B-12E2-4AB3-A583-D1F05CF54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80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A490-A858-4D83-854D-B8BFEBFC4A13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7B3B-12E2-4AB3-A583-D1F05CF54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521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A490-A858-4D83-854D-B8BFEBFC4A13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7B3B-12E2-4AB3-A583-D1F05CF54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225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A490-A858-4D83-854D-B8BFEBFC4A13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7B3B-12E2-4AB3-A583-D1F05CF54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70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A490-A858-4D83-854D-B8BFEBFC4A13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7B3B-12E2-4AB3-A583-D1F05CF54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99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A490-A858-4D83-854D-B8BFEBFC4A13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7B3B-12E2-4AB3-A583-D1F05CF54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A490-A858-4D83-854D-B8BFEBFC4A13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7B3B-12E2-4AB3-A583-D1F05CF54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48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A490-A858-4D83-854D-B8BFEBFC4A13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7B3B-12E2-4AB3-A583-D1F05CF54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98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A490-A858-4D83-854D-B8BFEBFC4A13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7B3B-12E2-4AB3-A583-D1F05CF54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467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A490-A858-4D83-854D-B8BFEBFC4A13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7B3B-12E2-4AB3-A583-D1F05CF54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6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A490-A858-4D83-854D-B8BFEBFC4A13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7B3B-12E2-4AB3-A583-D1F05CF54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90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DA490-A858-4D83-854D-B8BFEBFC4A13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77B3B-12E2-4AB3-A583-D1F05CF54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8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تێكچونی كه‌سێتی</a:t>
            </a:r>
            <a:br>
              <a:rPr lang="ar-JO" sz="2400" dirty="0" smtClean="0">
                <a:latin typeface="Unikurd Web" pitchFamily="34" charset="-78"/>
                <a:cs typeface="Unikurd Web" pitchFamily="34" charset="-78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Personality Disorders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sz="2400" dirty="0" smtClean="0">
                <a:latin typeface="Unikurd Web" pitchFamily="34" charset="-78"/>
                <a:cs typeface="Unikurd Web" pitchFamily="34" charset="-78"/>
              </a:rPr>
              <a:t>مامۆستاى بابه‌ت : پ.ی.د.مؤيد إسماعيل جرجيس كۆلێژی په‌روه‌رده‌</a:t>
            </a:r>
          </a:p>
          <a:p>
            <a:r>
              <a:rPr lang="ar-IQ" sz="2400" dirty="0" smtClean="0">
                <a:latin typeface="Unikurd Web" pitchFamily="34" charset="-78"/>
                <a:cs typeface="Unikurd Web" pitchFamily="34" charset="-78"/>
              </a:rPr>
              <a:t>زانكۆی سه‌ڵاحه‌ددین_ هه‌ولێر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06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Unikurd Web" pitchFamily="34" charset="-78"/>
                <a:cs typeface="Unikurd Web" pitchFamily="34" charset="-78"/>
              </a:rPr>
              <a:t> </a:t>
            </a: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كۆمه‌ڵه‌ی دڵه‌ڕاوكێ یان ترس</a:t>
            </a:r>
            <a:r>
              <a:rPr lang="en-US" sz="2400" dirty="0" smtClean="0">
                <a:latin typeface="Unikurd Web" pitchFamily="34" charset="-78"/>
                <a:cs typeface="Unikurd Web" pitchFamily="34" charset="-78"/>
              </a:rPr>
              <a:t>.C</a:t>
            </a:r>
            <a:endParaRPr lang="en-US" sz="2400" dirty="0">
              <a:latin typeface="Unikurd Web" pitchFamily="34" charset="-78"/>
              <a:cs typeface="Unikurd Web" pitchFamily="34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 rtl="1">
              <a:buNone/>
            </a:pPr>
            <a:r>
              <a:rPr lang="en-US" dirty="0" smtClean="0"/>
              <a:t>.1</a:t>
            </a:r>
            <a:r>
              <a:rPr lang="ar-JO" dirty="0" smtClean="0"/>
              <a:t> </a:t>
            </a: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تێكچونی كه‌سێتی خۆبه‌دوورگه‌ر</a:t>
            </a:r>
          </a:p>
          <a:p>
            <a:pPr algn="just" rtl="1">
              <a:buFont typeface="Arial" charset="0"/>
              <a:buChar char="•"/>
            </a:pP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دابڕاوه‌ له‌ كۆمه‌ڵگاو هه‌ست به‌كه‌می ده‌كات و هه‌ستیاره‌ به‌وه‌ی كه‌وابیرده‌كاته‌وه‌ خه‌ڵكی به‌ نێگه‌تیڤانه‌ هه‌ڵیده‌سه‌نگێنن.</a:t>
            </a:r>
          </a:p>
          <a:p>
            <a:pPr algn="just" rtl="1">
              <a:buFont typeface="Arial" charset="0"/>
              <a:buChar char="•"/>
            </a:pP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هه‌وڵ ده‌دات خۆی بپارێزی له‌ ڕووبه‌ڕوبونه‌وه‌ی ڕاسته‌وخۆ له‌گه‌ڵ خه‌ڵكیدا. زۆر هه‌سته‌وه‌ره‌ به‌رامبه‌ر به ‌ڕه‌خنه‌. واهه‌ست ده‌كات له‌كه‌سانی تر كه‌متره‌.</a:t>
            </a:r>
          </a:p>
          <a:p>
            <a:pPr algn="just" rtl="1">
              <a:buFont typeface="Arial" charset="0"/>
              <a:buChar char="•"/>
            </a:pP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هه‌ست به‌ دڵه‌ڕاوكێ و چاوه‌ڕوانی به‌رده‌وام ده‌كات .</a:t>
            </a:r>
          </a:p>
          <a:p>
            <a:pPr algn="just" rtl="1">
              <a:buFont typeface="Arial" charset="0"/>
              <a:buChar char="•"/>
            </a:pP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ته‌نها یه‌ك دوو هاوه‌ڵی هه‌یه‌ ناتوانێت هاوه‌ڵی زۆری هه‌بێت و له‌چالاكیه‌ كۆمه‌ڵایه‌تیه‌كاندا وابه‌سته‌ ده‌بێت به‌و كه‌سانه‌وه‌ له‌بریاری به‌شداری كردندا.</a:t>
            </a:r>
          </a:p>
          <a:p>
            <a:pPr algn="just" rtl="1">
              <a:buFont typeface="Arial" charset="0"/>
              <a:buChar char="•"/>
            </a:pP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شه‌رمن و هێمن وبێ ده‌نگ ده‌رده‌كه‌ون بۆیه‌ خۆیان له‌كۆمه‌ڵگا ده‌شارنه‌وه‌. ناتوانن په‌یوه‌ندی خۆشه‌ویستی ئه‌نجام بده‌ن.. </a:t>
            </a:r>
          </a:p>
          <a:p>
            <a:pPr algn="just" rtl="1">
              <a:buFont typeface="Arial" charset="0"/>
              <a:buChar char="•"/>
            </a:pP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.......</a:t>
            </a:r>
          </a:p>
          <a:p>
            <a:pPr algn="r" rtl="1">
              <a:buFont typeface="Arial" charset="0"/>
              <a:buChar char="•"/>
            </a:pPr>
            <a:endParaRPr lang="en-US" sz="2400" dirty="0">
              <a:latin typeface="Unikurd Web" pitchFamily="34" charset="-78"/>
              <a:cs typeface="Unikurd Web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20301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كۆمه‌ڵه‌ی دڵه‌ڕاوكێ یان ترس</a:t>
            </a:r>
            <a:r>
              <a:rPr lang="en-US" sz="2400" b="1" dirty="0" smtClean="0">
                <a:latin typeface="Unikurd Web" pitchFamily="34" charset="-78"/>
                <a:cs typeface="Unikurd Web" pitchFamily="34" charset="-78"/>
              </a:rPr>
              <a:t>.C</a:t>
            </a:r>
            <a:endParaRPr lang="en-US" sz="2400" b="1" dirty="0">
              <a:latin typeface="Unikurd Web" pitchFamily="34" charset="-78"/>
              <a:cs typeface="Unikurd Web" pitchFamily="34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en-US" dirty="0" smtClean="0"/>
              <a:t>.</a:t>
            </a:r>
            <a:r>
              <a:rPr lang="en-US" sz="2400" b="1" dirty="0" smtClean="0">
                <a:latin typeface="Unikurd Web" pitchFamily="34" charset="-78"/>
                <a:cs typeface="Unikurd Web" pitchFamily="34" charset="-78"/>
              </a:rPr>
              <a:t>2</a:t>
            </a: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 تێكچونی كه‌سێتی واسواسی:</a:t>
            </a:r>
          </a:p>
          <a:p>
            <a:pPr algn="just" rtl="1">
              <a:buFont typeface="Arial" charset="0"/>
              <a:buChar char="•"/>
            </a:pP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زۆربایه‌خ ده‌دات به‌ ڕێكخستنی كه‌ل وپه‌له‌كان،كاتێكی زۆر ده‌فه‌وتێنێ به‌ڕێكخستنی پۆشاك و كتێبخانه‌و كاری لیسته‌كان و ورده‌كاری یاساكان..هتد. كاره‌گرنگه‌كانیان ده‌خه‌نه‌ دوا ساتی ئه‌ركه‌كانیان. بیرۆكه‌و پێشنیاری كه‌سانی تریان پێ گرنگ نیه‌.</a:t>
            </a:r>
          </a:p>
          <a:p>
            <a:pPr algn="just" rtl="1">
              <a:buFont typeface="Arial" charset="0"/>
              <a:buChar char="•"/>
            </a:pP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به‌شوێن مساڵیه‌تدا ده‌گه‌ڕێ زۆر جار واده‌كات كاره‌كه‌ به‌ئه‌نجام نه‌گه‌یه‌نێ. ڕه‌خنه‌ له‌خودی خۆیان ده‌گرن له‌كاتی هه‌ڵه‌كردن.</a:t>
            </a:r>
          </a:p>
          <a:p>
            <a:pPr algn="just" rtl="1">
              <a:buFont typeface="Arial" charset="0"/>
              <a:buChar char="•"/>
            </a:pP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زۆر به‌دڵسۆزانه‌ كارده‌كه‌ن ئه‌مه‌ش ده‌بێته‌ هۆی زیان گه‌یاندن به‌ په‌یوه‌ندی كۆمه‌ڵایه‌تی. ڕه‌ق وتونده‌ له‌كارو، له‌خۆی نابورێ به‌رامبه‌ر كه‌مته‌رخه‌می .</a:t>
            </a:r>
          </a:p>
          <a:p>
            <a:pPr algn="just" rtl="1">
              <a:buFont typeface="Arial" charset="0"/>
              <a:buChar char="•"/>
            </a:pP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كه‌سێكی ده‌ست بڵاو نیه‌ . وه‌ به‌زه‌حمه‌ت له‌گه‌ڵ بارودۆخی تازه‌دا ده‌ گونجێت.</a:t>
            </a:r>
          </a:p>
          <a:p>
            <a:pPr algn="just" rtl="1">
              <a:buFont typeface="Arial" charset="0"/>
              <a:buChar char="•"/>
            </a:pP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......... </a:t>
            </a:r>
          </a:p>
          <a:p>
            <a:pPr algn="just" rtl="1">
              <a:buFont typeface="Arial" charset="0"/>
              <a:buChar char="•"/>
            </a:pPr>
            <a:endParaRPr lang="en-US" sz="2400" b="1" dirty="0">
              <a:latin typeface="Unikurd Web" pitchFamily="34" charset="-78"/>
              <a:cs typeface="Unikurd Web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5735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كۆمه‌ڵه‌ی دڵه‌ڕاوكێ یان ترس</a:t>
            </a:r>
            <a:r>
              <a:rPr lang="en-US" sz="2400" dirty="0" smtClean="0"/>
              <a:t>.C</a:t>
            </a:r>
            <a:r>
              <a:rPr lang="ar-JO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 rtl="1">
              <a:buNone/>
            </a:pPr>
            <a:r>
              <a:rPr lang="en-US" dirty="0" smtClean="0"/>
              <a:t>.</a:t>
            </a:r>
            <a:r>
              <a:rPr lang="en-US" sz="2400" dirty="0" smtClean="0"/>
              <a:t>3</a:t>
            </a:r>
            <a:r>
              <a:rPr lang="ar-JO" sz="2400" dirty="0" smtClean="0"/>
              <a:t> </a:t>
            </a: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تێكچونی كه‌سێتی وابه‌سته‌ (پشتبه‌ستوو):</a:t>
            </a:r>
          </a:p>
          <a:p>
            <a:pPr algn="just" rtl="1">
              <a:buFont typeface="Arial" charset="0"/>
              <a:buChar char="•"/>
            </a:pP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زیاد له‌ پێویست ، پێویستی به‌كه‌سانی تره‌ چونكه‌ ناتوانێت بڕیاری كاری ڕۆژانه‌ی بدات به‌بێ وه‌رگرتنی ئامۆژگاری و ڕێنمایی. وه‌پشت به‌دایك وباوك وهاوسه‌ره‌كانیان ده‌به‌ستن بۆ ئه‌وه‌ی چ شوێنێك هه‌ڵبژێرن لێ ی بژین ، له‌گه‌ڵ كێ هاوڕێیه‌تی بكه‌ن، چ جۆره‌ كار یان كۆلێژێك هه‌ڵبژێرن. به‌گران ده‌توانێت بڕیاری ده‌ستپێكردنی كارو پڕۆژه‌ بدات. هه‌ست به‌نائارامی ده‌كات گه‌ر به‌ته‌نها بێت.</a:t>
            </a:r>
          </a:p>
          <a:p>
            <a:pPr algn="just" rtl="1">
              <a:buFont typeface="Arial" charset="0"/>
              <a:buChar char="•"/>
            </a:pP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گه‌رپه‌یوه‌ندییه‌كی ته‌واو بوو به‌په‌له‌ هه‌وڵ ده‌دات په‌یوه‌ندی تر دروست بكات. وه‌ ئه‌وه‌ی به‌رامبه‌ر داوای لێ ده‌كات جێبه‌جێی ده‌كات گه‌ر بڕواشی به‌و كاره‌ نه‌بێت.</a:t>
            </a:r>
          </a:p>
          <a:p>
            <a:pPr algn="just" rtl="1">
              <a:buFont typeface="Arial" charset="0"/>
              <a:buChar char="•"/>
            </a:pP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هه‌وڵ ده‌دات له‌زۆربه‌ی شوێنه‌كاندا خه‌ڵك بناسێ تاكو له‌كاتی پێویستدا داوای یارمه‌تیان لێ بكات، به‌ڵام نه‌ك به‌شێوه‌ دروسته‌كه‌ی.</a:t>
            </a:r>
            <a:endParaRPr lang="en-US" sz="2400" dirty="0">
              <a:latin typeface="Unikurd Web" pitchFamily="34" charset="-78"/>
              <a:cs typeface="Unikurd Web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10251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322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تێكچونی كه‌سێتی Personality Disorders</vt:lpstr>
      <vt:lpstr> كۆمه‌ڵه‌ی دڵه‌ڕاوكێ یان ترس.C</vt:lpstr>
      <vt:lpstr>كۆمه‌ڵه‌ی دڵه‌ڕاوكێ یان ترس.C</vt:lpstr>
      <vt:lpstr>كۆمه‌ڵه‌ی دڵه‌ڕاوكێ یان ترس.C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تێكچونی كه‌سێتی Personality Disorders</dc:title>
  <dc:creator>MIQDAD</dc:creator>
  <cp:lastModifiedBy>MIQDAD</cp:lastModifiedBy>
  <cp:revision>19</cp:revision>
  <dcterms:created xsi:type="dcterms:W3CDTF">2020-04-15T11:20:35Z</dcterms:created>
  <dcterms:modified xsi:type="dcterms:W3CDTF">2020-04-15T19:03:35Z</dcterms:modified>
</cp:coreProperties>
</file>