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2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1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9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9086-ABB5-46DA-B576-4C9F0327B2F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EA5EA-B317-41D2-9526-FCB31756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6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2800" b="1" dirty="0" smtClean="0">
                <a:solidFill>
                  <a:srgbClr val="0070C0"/>
                </a:solidFill>
                <a:latin typeface="Unikurd Web" pitchFamily="34" charset="-78"/>
                <a:cs typeface="Unikurd Web" pitchFamily="34" charset="-78"/>
              </a:rPr>
              <a:t>وانه‌ی كۆتایی له‌ تێكچونی كه‌سێتی</a:t>
            </a:r>
            <a:endParaRPr lang="en-US" sz="2800" b="1" dirty="0">
              <a:solidFill>
                <a:srgbClr val="0070C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ar-IQ" sz="2400" dirty="0">
                <a:solidFill>
                  <a:prstClr val="black">
                    <a:tint val="75000"/>
                  </a:prstClr>
                </a:solidFill>
                <a:latin typeface="Unikurd Web" pitchFamily="34" charset="-78"/>
                <a:cs typeface="Unikurd Web" pitchFamily="34" charset="-78"/>
              </a:rPr>
              <a:t>مامۆستاى بابه‌ت : پ.ی.د.مؤيد إسماعيل جرجيس كۆلێژی په‌روه‌رده‌</a:t>
            </a:r>
          </a:p>
          <a:p>
            <a:pPr lvl="0"/>
            <a:r>
              <a:rPr lang="ar-IQ" sz="2400" dirty="0">
                <a:solidFill>
                  <a:prstClr val="black">
                    <a:tint val="75000"/>
                  </a:prstClr>
                </a:solidFill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6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smtClean="0">
                <a:solidFill>
                  <a:srgbClr val="0070C0"/>
                </a:solidFill>
                <a:latin typeface="Unikurd Web" pitchFamily="34" charset="-78"/>
                <a:cs typeface="Unikurd Web" pitchFamily="34" charset="-78"/>
              </a:rPr>
              <a:t>هۆكاری توشبوون و چاره‌سه‌ر</a:t>
            </a:r>
            <a:endParaRPr lang="en-US" sz="2800" b="1" dirty="0">
              <a:solidFill>
                <a:srgbClr val="0070C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IQ" sz="2400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یه‌كه‌م : هۆكاری </a:t>
            </a:r>
            <a:r>
              <a:rPr lang="ar-IQ" sz="2400" dirty="0" smtClean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توشبوون</a:t>
            </a:r>
            <a:endParaRPr lang="ar-JO" sz="2400" dirty="0" smtClean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په‌روه‌رده‌كردن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:</a:t>
            </a:r>
          </a:p>
          <a:p>
            <a:pPr algn="just" rtl="1">
              <a:buFont typeface="Arial" charset="0"/>
              <a:buChar char="•"/>
            </a:pP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گرفته‌ 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ڕه‌فتاریه‌كانی منداڵ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و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بونی هه‌ندێ په‌ش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ێ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وی له‌وقۆناغه‌دائه‌گه‌ری تێكچونی كه‌سێتی له‌ ئاینده‌دا زیاتر ده‌كه‌ن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.</a:t>
            </a:r>
            <a:endParaRPr lang="ar-JO" sz="2400" dirty="0" smtClean="0">
              <a:latin typeface="Unikurd Web" pitchFamily="34" charset="-78"/>
              <a:cs typeface="Unikurd Web" pitchFamily="34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 ناته‌واوی 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یه‌كانی مێشك، كه‌می ئاستی هه‌ندێ له‌وه‌رگره‌كانی مێشك و كه‌می چالاكی هه‌ندێ ناوچه‌ی میشك و گۆڕانكاری له‌ هێلكاری میشك له‌وكه‌سانه‌ به‌دی ده‌كرێت كه‌ تێكچونی كه‌سێتیان هه‌یه‌</a:t>
            </a:r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.</a:t>
            </a:r>
            <a:endParaRPr lang="ar-JO" sz="2400" dirty="0" smtClean="0">
              <a:latin typeface="Unikurd Web" pitchFamily="34" charset="-78"/>
              <a:cs typeface="Unikurd Web" pitchFamily="34" charset="-78"/>
            </a:endParaRP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ئه‌و هۆكارانه‌ی كه‌سێتی به‌ره‌وخراپی ده‌به‌ن : (به‌كارهێنانی ئه‌لكحول و ماده‌ هۆشبه‌ره‌كان ، نه‌گونجاندن له‌گه‌ڵ خێزان و كۆمه‌ڵ،گرفتی دارایی به‌تایبه‌تی چاوه‌ڕواننه‌كراو ، توشبوون به‌ په‌شێویه‌ ده‌رونیه‌كان ، بوونی نه‌خۆشیه‌ درێژخایه‌نه‌كان له‌سه‌ره‌تای ته‌مه‌نه‌وه‌)</a:t>
            </a:r>
            <a:endParaRPr lang="ar-IQ" sz="2400" dirty="0" smtClean="0">
              <a:latin typeface="Unikurd Web" pitchFamily="34" charset="-78"/>
              <a:cs typeface="Unikurd Web" pitchFamily="34" charset="-78"/>
            </a:endParaRPr>
          </a:p>
          <a:p>
            <a:pPr marL="0" indent="0" algn="just" rtl="1">
              <a:buNone/>
            </a:pP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244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b="1" dirty="0" smtClean="0">
                <a:solidFill>
                  <a:srgbClr val="0070C0"/>
                </a:solidFill>
                <a:latin typeface="Unikurd Web" pitchFamily="34" charset="-78"/>
                <a:cs typeface="Unikurd Web" pitchFamily="34" charset="-78"/>
              </a:rPr>
              <a:t>هۆكاری توشبوون و چاره‌سه‌ر</a:t>
            </a:r>
            <a:endParaRPr lang="en-US" sz="2800" b="1" dirty="0">
              <a:solidFill>
                <a:srgbClr val="0070C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00B0F0"/>
                </a:solidFill>
              </a:rPr>
              <a:t>دووه‌م : چاره‌سه‌ر</a:t>
            </a:r>
          </a:p>
          <a:p>
            <a:pPr algn="r" rtl="1">
              <a:buFont typeface="Arial" charset="0"/>
              <a:buChar char="•"/>
            </a:pPr>
            <a:r>
              <a:rPr lang="ar-JO" dirty="0" smtClean="0"/>
              <a:t>چاره‌سه‌ری </a:t>
            </a:r>
            <a:r>
              <a:rPr lang="ar-JO" dirty="0"/>
              <a:t>ده‌رونی </a:t>
            </a:r>
            <a:r>
              <a:rPr lang="ar-JO" dirty="0" smtClean="0"/>
              <a:t>:</a:t>
            </a:r>
          </a:p>
          <a:p>
            <a:pPr algn="r" rtl="1">
              <a:buFont typeface="Arial" charset="0"/>
              <a:buChar char="•"/>
            </a:pPr>
            <a:r>
              <a:rPr lang="ar-JO" dirty="0" smtClean="0"/>
              <a:t>چاره‌سه‌ر </a:t>
            </a:r>
            <a:r>
              <a:rPr lang="ar-JO" dirty="0"/>
              <a:t>به‌ده‌رمان 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(</a:t>
            </a:r>
            <a:r>
              <a:rPr lang="ar-JO" dirty="0"/>
              <a:t>ده‌رمانی دژه‌ سایكۆسس </a:t>
            </a:r>
            <a:r>
              <a:rPr lang="ar-JO" dirty="0" smtClean="0"/>
              <a:t>، ده‌رمانی </a:t>
            </a:r>
            <a:r>
              <a:rPr lang="ar-JO" dirty="0"/>
              <a:t>دژه‌ خه‌مۆكی</a:t>
            </a:r>
            <a:r>
              <a:rPr lang="ar-JO" dirty="0" smtClean="0"/>
              <a:t>، ده‌رمانی </a:t>
            </a:r>
            <a:r>
              <a:rPr lang="ar-JO" dirty="0"/>
              <a:t>جێگیركردنی مه‌زاج </a:t>
            </a:r>
            <a:r>
              <a:rPr lang="ar-JO" dirty="0" smtClean="0"/>
              <a:t>).</a:t>
            </a:r>
          </a:p>
          <a:p>
            <a:pPr marL="0" indent="0" algn="just" rtl="1">
              <a:buNone/>
            </a:pPr>
            <a:r>
              <a:rPr lang="ar-JO" sz="2600" b="1" dirty="0" smtClean="0">
                <a:solidFill>
                  <a:srgbClr val="00B050"/>
                </a:solidFill>
                <a:latin typeface="Unikurd Web" pitchFamily="34" charset="-78"/>
                <a:cs typeface="Unikurd Web" pitchFamily="34" charset="-78"/>
              </a:rPr>
              <a:t>ئاینده‌ی تاك </a:t>
            </a:r>
            <a:r>
              <a:rPr lang="ar-JO" sz="2600" b="1" dirty="0" smtClean="0">
                <a:latin typeface="Unikurd Web" pitchFamily="34" charset="-78"/>
                <a:cs typeface="Unikurd Web" pitchFamily="34" charset="-78"/>
              </a:rPr>
              <a:t>: به‌پێ ی تێپه‌ڕبوونی كات هه‌ندێ له‌ تێكچونه‌ كه‌سێتیه‌كان به‌ره‌و باشبوون ده‌ڕۆن به‌تایبه‌تی ڕه‌فتاری دژه‌كۆمه‌ڵ له‌ گرێی چواره‌م و پێنجه‌می ته‌مه‌ندا كه‌م ده‌بێته‌وه‌و هه‌ندێ له‌ تێكچوونه‌ كه‌سێتیه‌كان له‌ ئاینده‌دا ده‌بنه‌ په‌شێوی ده‌رونی.</a:t>
            </a:r>
            <a:endParaRPr lang="ar-JO" sz="2600" b="1" dirty="0">
              <a:latin typeface="Unikurd Web" pitchFamily="34" charset="-78"/>
              <a:cs typeface="Unikurd Web" pitchFamily="34" charset="-78"/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9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وانه‌ی كۆتایی له‌ تێكچونی كه‌سێتی</vt:lpstr>
      <vt:lpstr>هۆكاری توشبوون و چاره‌سه‌ر</vt:lpstr>
      <vt:lpstr>هۆكاری توشبوون و چاره‌سه‌ر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وانه‌ی كۆتایی له‌ تێكچونی كه‌سێتی</dc:title>
  <dc:creator>MIQDAD</dc:creator>
  <cp:lastModifiedBy>MIQDAD</cp:lastModifiedBy>
  <cp:revision>8</cp:revision>
  <dcterms:created xsi:type="dcterms:W3CDTF">2020-04-15T16:58:24Z</dcterms:created>
  <dcterms:modified xsi:type="dcterms:W3CDTF">2020-04-16T08:10:11Z</dcterms:modified>
</cp:coreProperties>
</file>