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8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5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0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7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4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5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5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8C23-886B-419B-BA59-46D2F47803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D6D7-BA59-4A43-A0C1-671F5F52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7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Albert Ellis (1913-2007)</a:t>
            </a:r>
            <a:endParaRPr lang="en-US" sz="2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 هه‌ندێ له‌ بیرو بۆچوونی ناژیری دیاركردووه‌ كه‌ ده‌بێته‌ هۆی ڕووخانی خود و بڵاو بوونه‌وه‌ی ده‌مارگیریه‌تی</a:t>
            </a:r>
          </a:p>
          <a:p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له‌وانه‌ش :‌</a:t>
            </a: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975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ژیری و ناژیری به‌ پێ ی بیرو بۆچوونی ئه‌لبێرت ئه‌لیس</a:t>
            </a: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.1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كه‌سی ناژیر ده‌ڵێت ، پێویسته‌ تاك به‌ ووته‌و كرداری یه‌وه‌ خۆشه‌ویست و مه‌قبول بێت لای هه‌موو تاكێكی دیكه‌ . به‌ڵام كه‌سی ژیر ده‌ڵێت، مه‌رج نیه‌ تاك لای هه‌موو كه‌سێك خۆشه‌ویست و مه‌قبول بێت .</a:t>
            </a:r>
          </a:p>
          <a:p>
            <a:pPr marL="0" indent="0" algn="just" rtl="1">
              <a:buNone/>
            </a:pPr>
            <a:endParaRPr lang="ar-JO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just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.2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كه‌سی ناژیر ده‌ڵێت ، هه‌ڵسوكه‌وته‌كانی خه‌ڵك هه‌ڵه‌یه‌ یان دڕندانه‌یه‌ یان تاوانكاری یه‌ بۆیه‌ پێویسته‌ سه‌رزه‌نشت و سزای ئه‌و خه‌ڵكه‌ بدرێت كه‌ ئه‌م جۆره‌ هه‌ڵسوكه‌وتانه‌ ده‌كه‌ن به‌ سزایه‌كی توند . به‌ڵام كه‌سی ژیر ده‌ڵێت ، سزادان نابێته‌ هۆی كه‌م كردنه‌وه‌ی شڵه‌ژانه‌كانی سۆزی. به‌ڵكو ڕه‌نگه‌ ببێته‌ هۆی ڕوودانی هه‌ڵسوكه‌وتێكی خراپتر ، بۆیه‌ ئه‌و هه‌وڵ ده‌دات هه‌ڵسوكه‌وتی ئه‌وان بگۆڕێت و باشتری بكات له‌ ڕێگای قه‌ناعه‌ت كردنه‌وه‌ .</a:t>
            </a:r>
          </a:p>
          <a:p>
            <a:pPr marL="0" indent="0" algn="r" rtl="1">
              <a:buNone/>
            </a:pP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905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400" dirty="0" smtClean="0">
                <a:latin typeface="Bahij Myriad Arabic" pitchFamily="18" charset="-78"/>
                <a:cs typeface="Bahij Myriad Arabic" pitchFamily="18" charset="-78"/>
              </a:rPr>
              <a:t>ژیری و ناژیری به‌ پێ ی بیرو بۆچوونی ئه‌لبێرت ئه‌لیس</a:t>
            </a: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en-US" dirty="0" smtClean="0"/>
              <a:t>.3</a:t>
            </a:r>
            <a:r>
              <a:rPr lang="ar-JO" dirty="0" smtClean="0"/>
              <a:t>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كه‌سی ناژیر ده‌ڵێت ، ئاسانه‌ له‌ ڕووداو كێشه‌كانی ژیان و به‌رپرسیارێتیان دوور بكه‌وینه‌وه‌ له‌ جیاتی ئه‌وه‌ی به‌ره‌نگاری ببینه‌وه‌ . به‌ڵام كه‌سی ژیر ئاماژه‌ به‌وه‌ ده‌كات كه‌ زۆر جار دووركه‌وتنه‌وه‌ له‌و ڕووداو كێشانه‌ پڕ ئێش و ئازارتره‌ له‌ به‌ره‌نگار بوونه‌وه‌ی و ئه‌و كه‌سه‌ تێده‌گات كه‌ هه‌ست به‌ به‌رپرسیارێتی كردن و چاره‌ی كێشه‌كان به‌شێكه‌ له‌ ژیانی خۆشی .</a:t>
            </a:r>
            <a:endParaRPr lang="en-US" dirty="0" smtClean="0"/>
          </a:p>
          <a:p>
            <a:pPr marL="0" indent="0" algn="just" rtl="1">
              <a:buNone/>
            </a:pPr>
            <a:r>
              <a:rPr lang="en-US" dirty="0" smtClean="0"/>
              <a:t>.4</a:t>
            </a:r>
            <a:r>
              <a:rPr lang="ar-JO" dirty="0" smtClean="0"/>
              <a:t>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كه‌سی ناژیر ده‌ڵێت ،  پێویسته‌ تاك پشت به‌كه‌سانی له‌خۆی شاره‌زاتر ببه‌ستێت بۆ ئه‌وه‌ی یارمه‌تی بده‌ن بۆ جێ به‌جێ كردنێكی سه‌ركه‌وتوانه‌ی ئامانجه‌كانی ژیانی . به‌ڵام كه‌سی ژیر ئاماژه‌ به‌وه‌ ده‌كات كه‌ زێده‌ڕۆیی له‌ پشت به‌ستن به‌كه‌سانی دیكه‌ ده‌بێته‌ هۆی سه‌ربه‌ست نه‌بوون و گوزارشت نه‌كردنێكی سه‌ربه‌ستانه‌ی خود .</a:t>
            </a: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15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400" b="1" dirty="0" smtClean="0"/>
              <a:t>ژیری و ناژیری به‌ پێ ی بیرو بۆچوونی ئه‌لبێرت ئه‌لیس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en-US" dirty="0" smtClean="0"/>
              <a:t>.5</a:t>
            </a:r>
            <a:r>
              <a:rPr lang="ar-JO" dirty="0" smtClean="0"/>
              <a:t>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كه‌سی ناژیر ده‌ڵێت شاره‌زایی یه‌كان و ڕووداوه‌كانی ڕابردوومان هه‌ڵسوكه‌وتی ئێستامان دیاری ده‌كات و كاریگه‌ری ڕابردووش ناتوانرێت لاببرێت یان نكوڵی لێبكرێت . به‌ڵام كه‌سی ژیر ده‌ڵێت ،ئه‌وه‌ی له‌ ڕابردوو ڕوویداوه‌ و پێویست بووه‌ بۆ زروفێكی دیاری كراو ، مه‌رج نیه‌ بۆكاتی ئێستاش پێویست بێت، بۆیه‌ ده‌بێ باوه‌ڕه‌كانی ڕابردوومان مل كه‌چی پرسیارو دادگایی كردنه‌وه‌ بكه‌ین . </a:t>
            </a:r>
          </a:p>
          <a:p>
            <a:pPr marL="0" indent="0" algn="just" rtl="1">
              <a:buNone/>
            </a:pPr>
            <a:endParaRPr lang="ar-JO" sz="2400" dirty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just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.6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كه‌سی ناژیر ده‌ڵێت ، كه‌ خه‌ڵك تووشی كێشه‌و شڵه‌ژان ده‌بن پێویسته‌ تاك دڵته‌نگ یان بێزار بێت . به‌ڵام كه‌سی ژیر بیرده‌كاته‌وه‌ ئینجا بڕیار ده‌دات كه‌ ئایا هه‌ڵسوكه‌وتی كه‌سانی دیكه‌ ده‌بێته‌ مایه‌ی بێزار كردن. هه‌روه‌ها هه‌وڵ ده‌دات شتێك بكات كه‌ خه‌ڵك له‌و بێزاری یه‌ ڕزگار بكات .</a:t>
            </a: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110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371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Albert Ellis (1913-2007)</vt:lpstr>
      <vt:lpstr>ژیری و ناژیری به‌ پێ ی بیرو بۆچوونی ئه‌لبێرت ئه‌لیس</vt:lpstr>
      <vt:lpstr>ژیری و ناژیری به‌ پێ ی بیرو بۆچوونی ئه‌لبێرت ئه‌لیس</vt:lpstr>
      <vt:lpstr>ژیری و ناژیری به‌ پێ ی بیرو بۆچوونی ئه‌لبێرت ئه‌لیس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MIQDAD</dc:creator>
  <cp:lastModifiedBy>MIQDAD</cp:lastModifiedBy>
  <cp:revision>13</cp:revision>
  <dcterms:created xsi:type="dcterms:W3CDTF">2020-04-08T13:25:50Z</dcterms:created>
  <dcterms:modified xsi:type="dcterms:W3CDTF">2020-04-08T16:17:25Z</dcterms:modified>
</cp:coreProperties>
</file>