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iMtPMDBxV9E3JJH9hP9KemwE2Q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00DBCD3-85AD-4846-8A52-3EE54D0210D8}">
  <a:tblStyle styleId="{600DBCD3-85AD-4846-8A52-3EE54D0210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6" name="Google Shape;19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3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2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2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2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2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3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3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3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3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31"/>
          <p:cNvSpPr>
            <a:spLocks noGrp="1"/>
          </p:cNvSpPr>
          <p:nvPr>
            <p:ph type="pic" idx="2"/>
          </p:nvPr>
        </p:nvSpPr>
        <p:spPr>
          <a:xfrm>
            <a:off x="1792288" y="612775"/>
            <a:ext cx="5486400" cy="4114800"/>
          </a:xfrm>
          <a:prstGeom prst="rect">
            <a:avLst/>
          </a:prstGeom>
          <a:noFill/>
          <a:ln>
            <a:noFill/>
          </a:ln>
        </p:spPr>
      </p:sp>
      <p:sp>
        <p:nvSpPr>
          <p:cNvPr id="64" name="Google Shape;64;p3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3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subTitle" idx="1"/>
          </p:nvPr>
        </p:nvSpPr>
        <p:spPr>
          <a:xfrm>
            <a:off x="142844" y="214290"/>
            <a:ext cx="8786874" cy="664371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974806"/>
              </a:buClr>
              <a:buSzPts val="6000"/>
              <a:buNone/>
            </a:pPr>
            <a:r>
              <a:rPr lang="en-US" sz="6000" b="1">
                <a:solidFill>
                  <a:srgbClr val="974806"/>
                </a:solidFill>
              </a:rPr>
              <a:t>Randomized complete Block Design(RCBD)</a:t>
            </a:r>
            <a:endParaRPr sz="5400" b="1">
              <a:solidFill>
                <a:srgbClr val="974806"/>
              </a:solidFill>
            </a:endParaRPr>
          </a:p>
          <a:p>
            <a:pPr marL="0" lvl="0" indent="0" algn="l" rtl="0">
              <a:spcBef>
                <a:spcPts val="720"/>
              </a:spcBef>
              <a:spcAft>
                <a:spcPts val="0"/>
              </a:spcAft>
              <a:buClr>
                <a:srgbClr val="366092"/>
              </a:buClr>
              <a:buSzPts val="3600"/>
              <a:buNone/>
            </a:pPr>
            <a:r>
              <a:rPr lang="en-US" sz="3600">
                <a:solidFill>
                  <a:srgbClr val="366092"/>
                </a:solidFill>
              </a:rPr>
              <a:t>Example</a:t>
            </a:r>
            <a:endParaRPr/>
          </a:p>
          <a:p>
            <a:pPr marL="0" lvl="0" indent="0" algn="just" rtl="0">
              <a:spcBef>
                <a:spcPts val="720"/>
              </a:spcBef>
              <a:spcAft>
                <a:spcPts val="0"/>
              </a:spcAft>
              <a:buClr>
                <a:srgbClr val="888888"/>
              </a:buClr>
              <a:buSzPts val="3200"/>
              <a:buNone/>
            </a:pPr>
            <a:r>
              <a:rPr lang="en-US"/>
              <a:t>   </a:t>
            </a:r>
            <a:r>
              <a:rPr lang="en-US" sz="3600"/>
              <a:t>An experiment was contacted to study the effect of four herds to increase the weight of the Calve and used  </a:t>
            </a:r>
            <a:r>
              <a:rPr lang="en-US" sz="3600" b="1">
                <a:solidFill>
                  <a:srgbClr val="974806"/>
                </a:solidFill>
              </a:rPr>
              <a:t>Randomized complete Block Design(RCBD) </a:t>
            </a:r>
            <a:r>
              <a:rPr lang="en-US" sz="3600"/>
              <a:t>with four of data were as follows </a:t>
            </a:r>
            <a:endParaRPr/>
          </a:p>
          <a:p>
            <a:pPr marL="0" lvl="0" indent="0" algn="l" rtl="0">
              <a:spcBef>
                <a:spcPts val="640"/>
              </a:spcBef>
              <a:spcAft>
                <a:spcPts val="0"/>
              </a:spcAft>
              <a:buClr>
                <a:srgbClr val="888888"/>
              </a:buClr>
              <a:buSzPts val="3200"/>
              <a:buNone/>
            </a:pPr>
            <a:endParaRPr/>
          </a:p>
          <a:p>
            <a:pPr marL="0" lvl="0" indent="0" algn="l" rtl="0">
              <a:spcBef>
                <a:spcPts val="640"/>
              </a:spcBef>
              <a:spcAft>
                <a:spcPts val="0"/>
              </a:spcAft>
              <a:buClr>
                <a:srgbClr val="888888"/>
              </a:buClr>
              <a:buSzPts val="32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0"/>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5- compare between mean</a:t>
            </a:r>
            <a:endParaRPr/>
          </a:p>
          <a:p>
            <a:pPr marL="342900" lvl="0" indent="-342900" algn="l" rtl="0">
              <a:spcBef>
                <a:spcPts val="1080"/>
              </a:spcBef>
              <a:spcAft>
                <a:spcPts val="0"/>
              </a:spcAft>
              <a:buClr>
                <a:schemeClr val="dk1"/>
              </a:buClr>
              <a:buSzPts val="5400"/>
              <a:buChar char="•"/>
            </a:pPr>
            <a:r>
              <a:rPr lang="en-US" sz="5400"/>
              <a:t>L.S.D test</a:t>
            </a:r>
            <a:endParaRPr/>
          </a:p>
          <a:p>
            <a:pPr marL="342900" lvl="0" indent="-342900" algn="l" rtl="0">
              <a:spcBef>
                <a:spcPts val="1320"/>
              </a:spcBef>
              <a:spcAft>
                <a:spcPts val="0"/>
              </a:spcAft>
              <a:buClr>
                <a:schemeClr val="dk1"/>
              </a:buClr>
              <a:buSzPts val="3200"/>
              <a:buChar char="•"/>
            </a:pPr>
            <a:r>
              <a:rPr lang="en-US"/>
              <a:t>L.S.d=t(α </a:t>
            </a:r>
            <a:r>
              <a:rPr lang="en-US" sz="3600" u="sng"/>
              <a:t>0.05</a:t>
            </a:r>
            <a:r>
              <a:rPr lang="en-US" u="sng"/>
              <a:t> </a:t>
            </a:r>
            <a:r>
              <a:rPr lang="en-US"/>
              <a:t>, </a:t>
            </a:r>
            <a:r>
              <a:rPr lang="en-US" sz="4400"/>
              <a:t>dfe</a:t>
            </a:r>
            <a:r>
              <a:rPr lang="en-US"/>
              <a:t>)*</a:t>
            </a:r>
            <a:r>
              <a:rPr lang="en-US" sz="6600"/>
              <a:t>sῩi.</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a:p>
            <a:pPr marL="342900" lvl="0" indent="-342900" algn="l" rtl="0">
              <a:spcBef>
                <a:spcPts val="640"/>
              </a:spcBef>
              <a:spcAft>
                <a:spcPts val="0"/>
              </a:spcAft>
              <a:buClr>
                <a:schemeClr val="dk1"/>
              </a:buClr>
              <a:buSzPts val="3200"/>
              <a:buChar char="•"/>
            </a:pPr>
            <a:r>
              <a:rPr lang="en-US"/>
              <a:t>sῩi. = </a:t>
            </a:r>
            <a:endParaRPr/>
          </a:p>
          <a:p>
            <a:pPr marL="342900" lvl="0" indent="-139700" algn="l" rtl="0">
              <a:spcBef>
                <a:spcPts val="640"/>
              </a:spcBef>
              <a:spcAft>
                <a:spcPts val="0"/>
              </a:spcAft>
              <a:buClr>
                <a:schemeClr val="dk1"/>
              </a:buClr>
              <a:buSzPts val="3200"/>
              <a:buNone/>
            </a:pPr>
            <a:endParaRPr/>
          </a:p>
          <a:p>
            <a:pPr marL="342900" lvl="0" indent="-342900" algn="l" rtl="0">
              <a:spcBef>
                <a:spcPts val="880"/>
              </a:spcBef>
              <a:spcAft>
                <a:spcPts val="0"/>
              </a:spcAft>
              <a:buClr>
                <a:schemeClr val="dk1"/>
              </a:buClr>
              <a:buSzPts val="3200"/>
              <a:buChar char="•"/>
            </a:pPr>
            <a:r>
              <a:rPr lang="en-US"/>
              <a:t>t(α </a:t>
            </a:r>
            <a:r>
              <a:rPr lang="en-US" sz="3600" u="sng"/>
              <a:t>0.05</a:t>
            </a:r>
            <a:r>
              <a:rPr lang="en-US" u="sng"/>
              <a:t> </a:t>
            </a:r>
            <a:r>
              <a:rPr lang="en-US"/>
              <a:t>, </a:t>
            </a:r>
            <a:r>
              <a:rPr lang="en-US" sz="4400"/>
              <a:t>dfe</a:t>
            </a:r>
            <a:r>
              <a:rPr lang="en-US"/>
              <a:t>)= 2.26</a:t>
            </a:r>
            <a:endParaRPr/>
          </a:p>
          <a:p>
            <a:pPr marL="342900" lvl="0" indent="-342900" algn="l" rtl="0">
              <a:spcBef>
                <a:spcPts val="640"/>
              </a:spcBef>
              <a:spcAft>
                <a:spcPts val="0"/>
              </a:spcAft>
              <a:buClr>
                <a:schemeClr val="dk1"/>
              </a:buClr>
              <a:buSzPts val="3200"/>
              <a:buChar char="•"/>
            </a:pPr>
            <a:r>
              <a:rPr lang="en-US"/>
              <a:t> </a:t>
            </a:r>
            <a:endParaRPr/>
          </a:p>
        </p:txBody>
      </p:sp>
      <p:sp>
        <p:nvSpPr>
          <p:cNvPr id="131" name="Google Shape;131;p10"/>
          <p:cNvSpPr/>
          <p:nvPr/>
        </p:nvSpPr>
        <p:spPr>
          <a:xfrm>
            <a:off x="0" y="0"/>
            <a:ext cx="9144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32" name="Google Shape;132;p10"/>
          <p:cNvPicPr preferRelativeResize="0"/>
          <p:nvPr/>
        </p:nvPicPr>
        <p:blipFill rotWithShape="1">
          <a:blip r:embed="rId3">
            <a:alphaModFix/>
          </a:blip>
          <a:srcRect/>
          <a:stretch/>
        </p:blipFill>
        <p:spPr>
          <a:xfrm>
            <a:off x="1643042" y="3500438"/>
            <a:ext cx="3929090" cy="150019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1"/>
          <p:cNvSpPr txBox="1">
            <a:spLocks noGrp="1"/>
          </p:cNvSpPr>
          <p:nvPr>
            <p:ph type="body" idx="1"/>
          </p:nvPr>
        </p:nvSpPr>
        <p:spPr>
          <a:xfrm>
            <a:off x="214282" y="357166"/>
            <a:ext cx="8472518" cy="6215106"/>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L.S.D=2.26*1.97= </a:t>
            </a:r>
            <a:r>
              <a:rPr lang="en-US" sz="4800"/>
              <a:t>4.45 </a:t>
            </a:r>
            <a:endParaRPr/>
          </a:p>
          <a:p>
            <a:pPr marL="342900" lvl="0" indent="-342900" algn="l" rtl="0">
              <a:spcBef>
                <a:spcPts val="640"/>
              </a:spcBef>
              <a:spcAft>
                <a:spcPts val="0"/>
              </a:spcAft>
              <a:buClr>
                <a:schemeClr val="dk1"/>
              </a:buClr>
              <a:buSzPts val="3200"/>
              <a:buNone/>
            </a:pPr>
            <a:endParaRPr/>
          </a:p>
          <a:p>
            <a:pPr marL="342900" lvl="0" indent="-342900" algn="l" rtl="0">
              <a:spcBef>
                <a:spcPts val="640"/>
              </a:spcBef>
              <a:spcAft>
                <a:spcPts val="0"/>
              </a:spcAft>
              <a:buClr>
                <a:schemeClr val="dk1"/>
              </a:buClr>
              <a:buSzPts val="3200"/>
              <a:buNone/>
            </a:pPr>
            <a:r>
              <a:rPr lang="en-US"/>
              <a:t>    t4       t3        t2        t1</a:t>
            </a:r>
            <a:endParaRPr/>
          </a:p>
          <a:p>
            <a:pPr marL="342900" lvl="0" indent="-342900" algn="l" rtl="0">
              <a:spcBef>
                <a:spcPts val="640"/>
              </a:spcBef>
              <a:spcAft>
                <a:spcPts val="0"/>
              </a:spcAft>
              <a:buClr>
                <a:schemeClr val="dk1"/>
              </a:buClr>
              <a:buSzPts val="3200"/>
              <a:buNone/>
            </a:pPr>
            <a:r>
              <a:rPr lang="en-US"/>
              <a:t>   63        59        57       53</a:t>
            </a:r>
            <a:endParaRPr/>
          </a:p>
          <a:p>
            <a:pPr marL="342900" lvl="0" indent="-342900" algn="l" rtl="0">
              <a:spcBef>
                <a:spcPts val="640"/>
              </a:spcBef>
              <a:spcAft>
                <a:spcPts val="0"/>
              </a:spcAft>
              <a:buClr>
                <a:schemeClr val="dk1"/>
              </a:buClr>
              <a:buSzPts val="3200"/>
              <a:buNone/>
            </a:pPr>
            <a:r>
              <a:rPr lang="en-US"/>
              <a:t>    a           ab          bc       c</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
            </a:r>
            <a:br>
              <a:rPr lang="en-US"/>
            </a:br>
            <a:endParaRPr/>
          </a:p>
        </p:txBody>
      </p:sp>
      <p:sp>
        <p:nvSpPr>
          <p:cNvPr id="143" name="Google Shape;143;p12"/>
          <p:cNvSpPr txBox="1">
            <a:spLocks noGrp="1"/>
          </p:cNvSpPr>
          <p:nvPr>
            <p:ph type="body" idx="1"/>
          </p:nvPr>
        </p:nvSpPr>
        <p:spPr>
          <a:xfrm>
            <a:off x="142844" y="285728"/>
            <a:ext cx="8786874" cy="635798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4800"/>
              <a:buChar char="•"/>
            </a:pPr>
            <a:r>
              <a:rPr lang="en-US" sz="4800"/>
              <a:t>Example</a:t>
            </a:r>
            <a:r>
              <a:rPr lang="en-US"/>
              <a:t> </a:t>
            </a:r>
            <a:endParaRPr/>
          </a:p>
          <a:p>
            <a:pPr marL="342900" lvl="0" indent="-342900" algn="just" rtl="0">
              <a:spcBef>
                <a:spcPts val="880"/>
              </a:spcBef>
              <a:spcAft>
                <a:spcPts val="0"/>
              </a:spcAft>
              <a:buClr>
                <a:schemeClr val="dk1"/>
              </a:buClr>
              <a:buSzPts val="3200"/>
              <a:buChar char="•"/>
            </a:pPr>
            <a:r>
              <a:rPr lang="en-US"/>
              <a:t>     </a:t>
            </a:r>
            <a:r>
              <a:rPr lang="en-US" sz="4400"/>
              <a:t>An experiment  was conducted using the design (RCBD) to study the effect level nitrogen ( zero, 10, 20 ,30) kg of acres. in the character the production amount in the soy and the data is as follows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graphicFrame>
        <p:nvGraphicFramePr>
          <p:cNvPr id="148" name="Google Shape;148;p13"/>
          <p:cNvGraphicFramePr/>
          <p:nvPr/>
        </p:nvGraphicFramePr>
        <p:xfrm>
          <a:off x="214280" y="1071546"/>
          <a:ext cx="3000000" cy="3000000"/>
        </p:xfrm>
        <a:graphic>
          <a:graphicData uri="http://schemas.openxmlformats.org/drawingml/2006/table">
            <a:tbl>
              <a:tblPr firstRow="1" bandRow="1">
                <a:noFill/>
                <a:tableStyleId>{600DBCD3-85AD-4846-8A52-3EE54D0210D8}</a:tableStyleId>
              </a:tblPr>
              <a:tblGrid>
                <a:gridCol w="1089425">
                  <a:extLst>
                    <a:ext uri="{9D8B030D-6E8A-4147-A177-3AD203B41FA5}">
                      <a16:colId xmlns:a16="http://schemas.microsoft.com/office/drawing/2014/main" val="20000"/>
                    </a:ext>
                  </a:extLst>
                </a:gridCol>
                <a:gridCol w="1089425">
                  <a:extLst>
                    <a:ext uri="{9D8B030D-6E8A-4147-A177-3AD203B41FA5}">
                      <a16:colId xmlns:a16="http://schemas.microsoft.com/office/drawing/2014/main" val="20001"/>
                    </a:ext>
                  </a:extLst>
                </a:gridCol>
                <a:gridCol w="1089425">
                  <a:extLst>
                    <a:ext uri="{9D8B030D-6E8A-4147-A177-3AD203B41FA5}">
                      <a16:colId xmlns:a16="http://schemas.microsoft.com/office/drawing/2014/main" val="20002"/>
                    </a:ext>
                  </a:extLst>
                </a:gridCol>
                <a:gridCol w="1089425">
                  <a:extLst>
                    <a:ext uri="{9D8B030D-6E8A-4147-A177-3AD203B41FA5}">
                      <a16:colId xmlns:a16="http://schemas.microsoft.com/office/drawing/2014/main" val="20003"/>
                    </a:ext>
                  </a:extLst>
                </a:gridCol>
                <a:gridCol w="1089425">
                  <a:extLst>
                    <a:ext uri="{9D8B030D-6E8A-4147-A177-3AD203B41FA5}">
                      <a16:colId xmlns:a16="http://schemas.microsoft.com/office/drawing/2014/main" val="20004"/>
                    </a:ext>
                  </a:extLst>
                </a:gridCol>
                <a:gridCol w="1089425">
                  <a:extLst>
                    <a:ext uri="{9D8B030D-6E8A-4147-A177-3AD203B41FA5}">
                      <a16:colId xmlns:a16="http://schemas.microsoft.com/office/drawing/2014/main" val="20005"/>
                    </a:ext>
                  </a:extLst>
                </a:gridCol>
                <a:gridCol w="1089425">
                  <a:extLst>
                    <a:ext uri="{9D8B030D-6E8A-4147-A177-3AD203B41FA5}">
                      <a16:colId xmlns:a16="http://schemas.microsoft.com/office/drawing/2014/main" val="20006"/>
                    </a:ext>
                  </a:extLst>
                </a:gridCol>
                <a:gridCol w="1089425">
                  <a:extLst>
                    <a:ext uri="{9D8B030D-6E8A-4147-A177-3AD203B41FA5}">
                      <a16:colId xmlns:a16="http://schemas.microsoft.com/office/drawing/2014/main" val="20007"/>
                    </a:ext>
                  </a:extLst>
                </a:gridCol>
              </a:tblGrid>
              <a:tr h="821525">
                <a:tc>
                  <a:txBody>
                    <a:bodyPr/>
                    <a:lstStyle/>
                    <a:p>
                      <a:pPr marL="0" marR="0" lvl="0" indent="0" algn="l" rtl="0">
                        <a:spcBef>
                          <a:spcPts val="0"/>
                        </a:spcBef>
                        <a:spcAft>
                          <a:spcPts val="0"/>
                        </a:spcAft>
                        <a:buNone/>
                      </a:pPr>
                      <a:r>
                        <a:rPr lang="en-US" sz="2800"/>
                        <a:t>treat</a:t>
                      </a:r>
                      <a:endParaRPr/>
                    </a:p>
                  </a:txBody>
                  <a:tcPr marL="91450" marR="91450" marT="45725" marB="45725"/>
                </a:tc>
                <a:tc>
                  <a:txBody>
                    <a:bodyPr/>
                    <a:lstStyle/>
                    <a:p>
                      <a:pPr marL="0" marR="0" lvl="0" indent="0" algn="l" rtl="0">
                        <a:spcBef>
                          <a:spcPts val="0"/>
                        </a:spcBef>
                        <a:spcAft>
                          <a:spcPts val="0"/>
                        </a:spcAft>
                        <a:buNone/>
                      </a:pPr>
                      <a:r>
                        <a:rPr lang="en-US" sz="2800"/>
                        <a:t>b1</a:t>
                      </a:r>
                      <a:endParaRPr/>
                    </a:p>
                  </a:txBody>
                  <a:tcPr marL="91450" marR="91450" marT="45725" marB="45725"/>
                </a:tc>
                <a:tc>
                  <a:txBody>
                    <a:bodyPr/>
                    <a:lstStyle/>
                    <a:p>
                      <a:pPr marL="0" marR="0" lvl="0" indent="0" algn="l" rtl="0">
                        <a:spcBef>
                          <a:spcPts val="0"/>
                        </a:spcBef>
                        <a:spcAft>
                          <a:spcPts val="0"/>
                        </a:spcAft>
                        <a:buNone/>
                      </a:pPr>
                      <a:r>
                        <a:rPr lang="en-US" sz="2800"/>
                        <a:t>b2</a:t>
                      </a:r>
                      <a:endParaRPr/>
                    </a:p>
                  </a:txBody>
                  <a:tcPr marL="91450" marR="91450" marT="45725" marB="45725"/>
                </a:tc>
                <a:tc>
                  <a:txBody>
                    <a:bodyPr/>
                    <a:lstStyle/>
                    <a:p>
                      <a:pPr marL="0" marR="0" lvl="0" indent="0" algn="l" rtl="0">
                        <a:spcBef>
                          <a:spcPts val="0"/>
                        </a:spcBef>
                        <a:spcAft>
                          <a:spcPts val="0"/>
                        </a:spcAft>
                        <a:buNone/>
                      </a:pPr>
                      <a:r>
                        <a:rPr lang="en-US" sz="2800"/>
                        <a:t>b3</a:t>
                      </a:r>
                      <a:endParaRPr/>
                    </a:p>
                  </a:txBody>
                  <a:tcPr marL="91450" marR="91450" marT="45725" marB="45725"/>
                </a:tc>
                <a:tc>
                  <a:txBody>
                    <a:bodyPr/>
                    <a:lstStyle/>
                    <a:p>
                      <a:pPr marL="0" marR="0" lvl="0" indent="0" algn="l" rtl="0">
                        <a:spcBef>
                          <a:spcPts val="0"/>
                        </a:spcBef>
                        <a:spcAft>
                          <a:spcPts val="0"/>
                        </a:spcAft>
                        <a:buNone/>
                      </a:pPr>
                      <a:r>
                        <a:rPr lang="en-US" sz="2800"/>
                        <a:t>b4</a:t>
                      </a:r>
                      <a:endParaRPr/>
                    </a:p>
                  </a:txBody>
                  <a:tcPr marL="91450" marR="91450" marT="45725" marB="45725"/>
                </a:tc>
                <a:tc>
                  <a:txBody>
                    <a:bodyPr/>
                    <a:lstStyle/>
                    <a:p>
                      <a:pPr marL="0" marR="0" lvl="0" indent="0" algn="l" rtl="0">
                        <a:spcBef>
                          <a:spcPts val="0"/>
                        </a:spcBef>
                        <a:spcAft>
                          <a:spcPts val="0"/>
                        </a:spcAft>
                        <a:buNone/>
                      </a:pPr>
                      <a:r>
                        <a:rPr lang="en-US" sz="2800"/>
                        <a:t>b5</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4000"/>
                        <a:buFont typeface="Calibri"/>
                        <a:buNone/>
                      </a:pPr>
                      <a:r>
                        <a:rPr lang="en-US" sz="4000"/>
                        <a:t>Yi.</a:t>
                      </a:r>
                      <a:endParaRPr/>
                    </a:p>
                    <a:p>
                      <a:pPr marL="0" marR="0" lvl="0" indent="0" algn="l" rtl="0">
                        <a:spcBef>
                          <a:spcPts val="0"/>
                        </a:spcBef>
                        <a:spcAft>
                          <a:spcPts val="0"/>
                        </a:spcAft>
                        <a:buNone/>
                      </a:pPr>
                      <a:endParaRPr sz="2800"/>
                    </a:p>
                  </a:txBody>
                  <a:tcPr marL="91450" marR="91450" marT="45725" marB="45725"/>
                </a:tc>
                <a:tc>
                  <a:txBody>
                    <a:bodyPr/>
                    <a:lstStyle/>
                    <a:p>
                      <a:pPr marL="0" marR="0" lvl="0" indent="0" algn="l" rtl="0">
                        <a:lnSpc>
                          <a:spcPct val="100000"/>
                        </a:lnSpc>
                        <a:spcBef>
                          <a:spcPts val="0"/>
                        </a:spcBef>
                        <a:spcAft>
                          <a:spcPts val="0"/>
                        </a:spcAft>
                        <a:buClr>
                          <a:schemeClr val="dk1"/>
                        </a:buClr>
                        <a:buSzPts val="3600"/>
                        <a:buFont typeface="Calibri"/>
                        <a:buNone/>
                      </a:pPr>
                      <a:r>
                        <a:rPr lang="en-US" sz="3600"/>
                        <a:t>Ῡi.</a:t>
                      </a:r>
                      <a:endParaRPr/>
                    </a:p>
                    <a:p>
                      <a:pPr marL="0" marR="0" lvl="0" indent="0" algn="l" rtl="0">
                        <a:spcBef>
                          <a:spcPts val="0"/>
                        </a:spcBef>
                        <a:spcAft>
                          <a:spcPts val="0"/>
                        </a:spcAft>
                        <a:buNone/>
                      </a:pPr>
                      <a:endParaRPr sz="3600"/>
                    </a:p>
                  </a:txBody>
                  <a:tcPr marL="91450" marR="91450" marT="45725" marB="45725"/>
                </a:tc>
                <a:extLst>
                  <a:ext uri="{0D108BD9-81ED-4DB2-BD59-A6C34878D82A}">
                    <a16:rowId xmlns:a16="http://schemas.microsoft.com/office/drawing/2014/main" val="10000"/>
                  </a:ext>
                </a:extLst>
              </a:tr>
              <a:tr h="821525">
                <a:tc>
                  <a:txBody>
                    <a:bodyPr/>
                    <a:lstStyle/>
                    <a:p>
                      <a:pPr marL="0" marR="0" lvl="0" indent="0" algn="l" rtl="0">
                        <a:spcBef>
                          <a:spcPts val="0"/>
                        </a:spcBef>
                        <a:spcAft>
                          <a:spcPts val="0"/>
                        </a:spcAft>
                        <a:buNone/>
                      </a:pPr>
                      <a:r>
                        <a:rPr lang="en-US" sz="2000"/>
                        <a:t>t1= zero</a:t>
                      </a:r>
                      <a:endParaRPr sz="2000"/>
                    </a:p>
                  </a:txBody>
                  <a:tcPr marL="91450" marR="91450" marT="45725" marB="45725"/>
                </a:tc>
                <a:tc>
                  <a:txBody>
                    <a:bodyPr/>
                    <a:lstStyle/>
                    <a:p>
                      <a:pPr marL="0" marR="0" lvl="0" indent="0" algn="l" rtl="0">
                        <a:spcBef>
                          <a:spcPts val="0"/>
                        </a:spcBef>
                        <a:spcAft>
                          <a:spcPts val="0"/>
                        </a:spcAft>
                        <a:buNone/>
                      </a:pPr>
                      <a:r>
                        <a:rPr lang="en-US" sz="2000"/>
                        <a:t>24</a:t>
                      </a:r>
                      <a:endParaRPr/>
                    </a:p>
                  </a:txBody>
                  <a:tcPr marL="91450" marR="91450" marT="45725" marB="45725"/>
                </a:tc>
                <a:tc>
                  <a:txBody>
                    <a:bodyPr/>
                    <a:lstStyle/>
                    <a:p>
                      <a:pPr marL="0" marR="0" lvl="0" indent="0" algn="l" rtl="0">
                        <a:spcBef>
                          <a:spcPts val="0"/>
                        </a:spcBef>
                        <a:spcAft>
                          <a:spcPts val="0"/>
                        </a:spcAft>
                        <a:buNone/>
                      </a:pPr>
                      <a:r>
                        <a:rPr lang="en-US" sz="2000"/>
                        <a:t>52</a:t>
                      </a:r>
                      <a:endParaRPr/>
                    </a:p>
                  </a:txBody>
                  <a:tcPr marL="91450" marR="91450" marT="45725" marB="45725"/>
                </a:tc>
                <a:tc>
                  <a:txBody>
                    <a:bodyPr/>
                    <a:lstStyle/>
                    <a:p>
                      <a:pPr marL="0" marR="0" lvl="0" indent="0" algn="l" rtl="0">
                        <a:spcBef>
                          <a:spcPts val="0"/>
                        </a:spcBef>
                        <a:spcAft>
                          <a:spcPts val="0"/>
                        </a:spcAft>
                        <a:buNone/>
                      </a:pPr>
                      <a:r>
                        <a:rPr lang="en-US" sz="2000"/>
                        <a:t>45</a:t>
                      </a:r>
                      <a:endParaRPr/>
                    </a:p>
                  </a:txBody>
                  <a:tcPr marL="91450" marR="91450" marT="45725" marB="45725"/>
                </a:tc>
                <a:tc>
                  <a:txBody>
                    <a:bodyPr/>
                    <a:lstStyle/>
                    <a:p>
                      <a:pPr marL="0" marR="0" lvl="0" indent="0" algn="l" rtl="0">
                        <a:spcBef>
                          <a:spcPts val="0"/>
                        </a:spcBef>
                        <a:spcAft>
                          <a:spcPts val="0"/>
                        </a:spcAft>
                        <a:buNone/>
                      </a:pPr>
                      <a:r>
                        <a:rPr lang="en-US" sz="2000"/>
                        <a:t>58</a:t>
                      </a:r>
                      <a:endParaRPr/>
                    </a:p>
                  </a:txBody>
                  <a:tcPr marL="91450" marR="91450" marT="45725" marB="45725"/>
                </a:tc>
                <a:tc>
                  <a:txBody>
                    <a:bodyPr/>
                    <a:lstStyle/>
                    <a:p>
                      <a:pPr marL="0" marR="0" lvl="0" indent="0" algn="l" rtl="0">
                        <a:spcBef>
                          <a:spcPts val="0"/>
                        </a:spcBef>
                        <a:spcAft>
                          <a:spcPts val="0"/>
                        </a:spcAft>
                        <a:buNone/>
                      </a:pPr>
                      <a:r>
                        <a:rPr lang="en-US" sz="2000"/>
                        <a:t>55</a:t>
                      </a:r>
                      <a:endParaRPr/>
                    </a:p>
                  </a:txBody>
                  <a:tcPr marL="91450" marR="91450" marT="45725" marB="45725"/>
                </a:tc>
                <a:tc>
                  <a:txBody>
                    <a:bodyPr/>
                    <a:lstStyle/>
                    <a:p>
                      <a:pPr marL="0" marR="0" lvl="0" indent="0" algn="l" rtl="0">
                        <a:spcBef>
                          <a:spcPts val="0"/>
                        </a:spcBef>
                        <a:spcAft>
                          <a:spcPts val="0"/>
                        </a:spcAft>
                        <a:buNone/>
                      </a:pPr>
                      <a:r>
                        <a:rPr lang="en-US" sz="2000"/>
                        <a:t>234</a:t>
                      </a:r>
                      <a:endParaRPr/>
                    </a:p>
                  </a:txBody>
                  <a:tcPr marL="91450" marR="91450" marT="45725" marB="45725"/>
                </a:tc>
                <a:tc>
                  <a:txBody>
                    <a:bodyPr/>
                    <a:lstStyle/>
                    <a:p>
                      <a:pPr marL="0" marR="0" lvl="0" indent="0" algn="l" rtl="0">
                        <a:spcBef>
                          <a:spcPts val="0"/>
                        </a:spcBef>
                        <a:spcAft>
                          <a:spcPts val="0"/>
                        </a:spcAft>
                        <a:buNone/>
                      </a:pPr>
                      <a:r>
                        <a:rPr lang="en-US" sz="2000"/>
                        <a:t>46.8</a:t>
                      </a:r>
                      <a:endParaRPr/>
                    </a:p>
                  </a:txBody>
                  <a:tcPr marL="91450" marR="91450" marT="45725" marB="45725"/>
                </a:tc>
                <a:extLst>
                  <a:ext uri="{0D108BD9-81ED-4DB2-BD59-A6C34878D82A}">
                    <a16:rowId xmlns:a16="http://schemas.microsoft.com/office/drawing/2014/main" val="10001"/>
                  </a:ext>
                </a:extLst>
              </a:tr>
              <a:tr h="821525">
                <a:tc>
                  <a:txBody>
                    <a:bodyPr/>
                    <a:lstStyle/>
                    <a:p>
                      <a:pPr marL="0" marR="0" lvl="0" indent="0" algn="l" rtl="0">
                        <a:spcBef>
                          <a:spcPts val="0"/>
                        </a:spcBef>
                        <a:spcAft>
                          <a:spcPts val="0"/>
                        </a:spcAft>
                        <a:buNone/>
                      </a:pPr>
                      <a:r>
                        <a:rPr lang="en-US" sz="2000"/>
                        <a:t>t2= 10kg</a:t>
                      </a:r>
                      <a:endParaRPr sz="2000"/>
                    </a:p>
                  </a:txBody>
                  <a:tcPr marL="91450" marR="91450" marT="45725" marB="45725"/>
                </a:tc>
                <a:tc>
                  <a:txBody>
                    <a:bodyPr/>
                    <a:lstStyle/>
                    <a:p>
                      <a:pPr marL="0" marR="0" lvl="0" indent="0" algn="l" rtl="0">
                        <a:spcBef>
                          <a:spcPts val="0"/>
                        </a:spcBef>
                        <a:spcAft>
                          <a:spcPts val="0"/>
                        </a:spcAft>
                        <a:buNone/>
                      </a:pPr>
                      <a:r>
                        <a:rPr lang="en-US" sz="2000"/>
                        <a:t>92</a:t>
                      </a:r>
                      <a:endParaRPr/>
                    </a:p>
                  </a:txBody>
                  <a:tcPr marL="91450" marR="91450" marT="45725" marB="45725"/>
                </a:tc>
                <a:tc>
                  <a:txBody>
                    <a:bodyPr/>
                    <a:lstStyle/>
                    <a:p>
                      <a:pPr marL="0" marR="0" lvl="0" indent="0" algn="l" rtl="0">
                        <a:spcBef>
                          <a:spcPts val="0"/>
                        </a:spcBef>
                        <a:spcAft>
                          <a:spcPts val="0"/>
                        </a:spcAft>
                        <a:buNone/>
                      </a:pPr>
                      <a:r>
                        <a:rPr lang="en-US" sz="2000"/>
                        <a:t>115</a:t>
                      </a:r>
                      <a:endParaRPr/>
                    </a:p>
                  </a:txBody>
                  <a:tcPr marL="91450" marR="91450" marT="45725" marB="45725"/>
                </a:tc>
                <a:tc>
                  <a:txBody>
                    <a:bodyPr/>
                    <a:lstStyle/>
                    <a:p>
                      <a:pPr marL="0" marR="0" lvl="0" indent="0" algn="l" rtl="0">
                        <a:spcBef>
                          <a:spcPts val="0"/>
                        </a:spcBef>
                        <a:spcAft>
                          <a:spcPts val="0"/>
                        </a:spcAft>
                        <a:buNone/>
                      </a:pPr>
                      <a:r>
                        <a:rPr lang="en-US" sz="2000"/>
                        <a:t>64</a:t>
                      </a:r>
                      <a:endParaRPr/>
                    </a:p>
                  </a:txBody>
                  <a:tcPr marL="91450" marR="91450" marT="45725" marB="45725"/>
                </a:tc>
                <a:tc>
                  <a:txBody>
                    <a:bodyPr/>
                    <a:lstStyle/>
                    <a:p>
                      <a:pPr marL="0" marR="0" lvl="0" indent="0" algn="l" rtl="0">
                        <a:spcBef>
                          <a:spcPts val="0"/>
                        </a:spcBef>
                        <a:spcAft>
                          <a:spcPts val="0"/>
                        </a:spcAft>
                        <a:buNone/>
                      </a:pPr>
                      <a:r>
                        <a:rPr lang="en-US" sz="2000"/>
                        <a:t>33</a:t>
                      </a:r>
                      <a:endParaRPr/>
                    </a:p>
                  </a:txBody>
                  <a:tcPr marL="91450" marR="91450" marT="45725" marB="45725"/>
                </a:tc>
                <a:tc>
                  <a:txBody>
                    <a:bodyPr/>
                    <a:lstStyle/>
                    <a:p>
                      <a:pPr marL="0" marR="0" lvl="0" indent="0" algn="l" rtl="0">
                        <a:spcBef>
                          <a:spcPts val="0"/>
                        </a:spcBef>
                        <a:spcAft>
                          <a:spcPts val="0"/>
                        </a:spcAft>
                        <a:buNone/>
                      </a:pPr>
                      <a:r>
                        <a:rPr lang="en-US" sz="2000"/>
                        <a:t>66</a:t>
                      </a:r>
                      <a:endParaRPr/>
                    </a:p>
                  </a:txBody>
                  <a:tcPr marL="91450" marR="91450" marT="45725" marB="45725"/>
                </a:tc>
                <a:tc>
                  <a:txBody>
                    <a:bodyPr/>
                    <a:lstStyle/>
                    <a:p>
                      <a:pPr marL="0" marR="0" lvl="0" indent="0" algn="l" rtl="0">
                        <a:spcBef>
                          <a:spcPts val="0"/>
                        </a:spcBef>
                        <a:spcAft>
                          <a:spcPts val="0"/>
                        </a:spcAft>
                        <a:buNone/>
                      </a:pPr>
                      <a:r>
                        <a:rPr lang="en-US" sz="2000"/>
                        <a:t>370</a:t>
                      </a:r>
                      <a:endParaRPr/>
                    </a:p>
                  </a:txBody>
                  <a:tcPr marL="91450" marR="91450" marT="45725" marB="45725"/>
                </a:tc>
                <a:tc>
                  <a:txBody>
                    <a:bodyPr/>
                    <a:lstStyle/>
                    <a:p>
                      <a:pPr marL="0" marR="0" lvl="0" indent="0" algn="l" rtl="0">
                        <a:spcBef>
                          <a:spcPts val="0"/>
                        </a:spcBef>
                        <a:spcAft>
                          <a:spcPts val="0"/>
                        </a:spcAft>
                        <a:buNone/>
                      </a:pPr>
                      <a:r>
                        <a:rPr lang="en-US" sz="2000"/>
                        <a:t>74</a:t>
                      </a:r>
                      <a:endParaRPr/>
                    </a:p>
                  </a:txBody>
                  <a:tcPr marL="91450" marR="91450" marT="45725" marB="45725"/>
                </a:tc>
                <a:extLst>
                  <a:ext uri="{0D108BD9-81ED-4DB2-BD59-A6C34878D82A}">
                    <a16:rowId xmlns:a16="http://schemas.microsoft.com/office/drawing/2014/main" val="10002"/>
                  </a:ext>
                </a:extLst>
              </a:tr>
              <a:tr h="821525">
                <a:tc>
                  <a:txBody>
                    <a:bodyPr/>
                    <a:lstStyle/>
                    <a:p>
                      <a:pPr marL="0" marR="0" lvl="0" indent="0" algn="l" rtl="0">
                        <a:spcBef>
                          <a:spcPts val="0"/>
                        </a:spcBef>
                        <a:spcAft>
                          <a:spcPts val="0"/>
                        </a:spcAft>
                        <a:buNone/>
                      </a:pPr>
                      <a:r>
                        <a:rPr lang="en-US" sz="2000"/>
                        <a:t>t3= 20kg</a:t>
                      </a:r>
                      <a:endParaRPr sz="2000"/>
                    </a:p>
                  </a:txBody>
                  <a:tcPr marL="91450" marR="91450" marT="45725" marB="45725"/>
                </a:tc>
                <a:tc>
                  <a:txBody>
                    <a:bodyPr/>
                    <a:lstStyle/>
                    <a:p>
                      <a:pPr marL="0" marR="0" lvl="0" indent="0" algn="l" rtl="0">
                        <a:spcBef>
                          <a:spcPts val="0"/>
                        </a:spcBef>
                        <a:spcAft>
                          <a:spcPts val="0"/>
                        </a:spcAft>
                        <a:buNone/>
                      </a:pPr>
                      <a:r>
                        <a:rPr lang="en-US" sz="2000"/>
                        <a:t>98</a:t>
                      </a:r>
                      <a:endParaRPr/>
                    </a:p>
                  </a:txBody>
                  <a:tcPr marL="91450" marR="91450" marT="45725" marB="45725"/>
                </a:tc>
                <a:tc>
                  <a:txBody>
                    <a:bodyPr/>
                    <a:lstStyle/>
                    <a:p>
                      <a:pPr marL="0" marR="0" lvl="0" indent="0" algn="l" rtl="0">
                        <a:spcBef>
                          <a:spcPts val="0"/>
                        </a:spcBef>
                        <a:spcAft>
                          <a:spcPts val="0"/>
                        </a:spcAft>
                        <a:buNone/>
                      </a:pPr>
                      <a:r>
                        <a:rPr lang="en-US" sz="2000"/>
                        <a:t>100</a:t>
                      </a:r>
                      <a:endParaRPr/>
                    </a:p>
                  </a:txBody>
                  <a:tcPr marL="91450" marR="91450" marT="45725" marB="45725"/>
                </a:tc>
                <a:tc>
                  <a:txBody>
                    <a:bodyPr/>
                    <a:lstStyle/>
                    <a:p>
                      <a:pPr marL="0" marR="0" lvl="0" indent="0" algn="l" rtl="0">
                        <a:spcBef>
                          <a:spcPts val="0"/>
                        </a:spcBef>
                        <a:spcAft>
                          <a:spcPts val="0"/>
                        </a:spcAft>
                        <a:buNone/>
                      </a:pPr>
                      <a:r>
                        <a:rPr lang="en-US" sz="2000"/>
                        <a:t>45</a:t>
                      </a:r>
                      <a:endParaRPr/>
                    </a:p>
                  </a:txBody>
                  <a:tcPr marL="91450" marR="91450" marT="45725" marB="45725"/>
                </a:tc>
                <a:tc>
                  <a:txBody>
                    <a:bodyPr/>
                    <a:lstStyle/>
                    <a:p>
                      <a:pPr marL="0" marR="0" lvl="0" indent="0" algn="l" rtl="0">
                        <a:spcBef>
                          <a:spcPts val="0"/>
                        </a:spcBef>
                        <a:spcAft>
                          <a:spcPts val="0"/>
                        </a:spcAft>
                        <a:buNone/>
                      </a:pPr>
                      <a:r>
                        <a:rPr lang="en-US" sz="2000"/>
                        <a:t>84</a:t>
                      </a:r>
                      <a:endParaRPr/>
                    </a:p>
                  </a:txBody>
                  <a:tcPr marL="91450" marR="91450" marT="45725" marB="45725"/>
                </a:tc>
                <a:tc>
                  <a:txBody>
                    <a:bodyPr/>
                    <a:lstStyle/>
                    <a:p>
                      <a:pPr marL="0" marR="0" lvl="0" indent="0" algn="l" rtl="0">
                        <a:spcBef>
                          <a:spcPts val="0"/>
                        </a:spcBef>
                        <a:spcAft>
                          <a:spcPts val="0"/>
                        </a:spcAft>
                        <a:buNone/>
                      </a:pPr>
                      <a:r>
                        <a:rPr lang="en-US" sz="2000"/>
                        <a:t>95</a:t>
                      </a:r>
                      <a:endParaRPr/>
                    </a:p>
                  </a:txBody>
                  <a:tcPr marL="91450" marR="91450" marT="45725" marB="45725"/>
                </a:tc>
                <a:tc>
                  <a:txBody>
                    <a:bodyPr/>
                    <a:lstStyle/>
                    <a:p>
                      <a:pPr marL="0" marR="0" lvl="0" indent="0" algn="l" rtl="0">
                        <a:spcBef>
                          <a:spcPts val="0"/>
                        </a:spcBef>
                        <a:spcAft>
                          <a:spcPts val="0"/>
                        </a:spcAft>
                        <a:buNone/>
                      </a:pPr>
                      <a:r>
                        <a:rPr lang="en-US" sz="2000"/>
                        <a:t>422</a:t>
                      </a:r>
                      <a:endParaRPr/>
                    </a:p>
                  </a:txBody>
                  <a:tcPr marL="91450" marR="91450" marT="45725" marB="45725"/>
                </a:tc>
                <a:tc>
                  <a:txBody>
                    <a:bodyPr/>
                    <a:lstStyle/>
                    <a:p>
                      <a:pPr marL="0" marR="0" lvl="0" indent="0" algn="l" rtl="0">
                        <a:spcBef>
                          <a:spcPts val="0"/>
                        </a:spcBef>
                        <a:spcAft>
                          <a:spcPts val="0"/>
                        </a:spcAft>
                        <a:buNone/>
                      </a:pPr>
                      <a:r>
                        <a:rPr lang="en-US" sz="2000"/>
                        <a:t>84.4</a:t>
                      </a:r>
                      <a:endParaRPr/>
                    </a:p>
                  </a:txBody>
                  <a:tcPr marL="91450" marR="91450" marT="45725" marB="45725"/>
                </a:tc>
                <a:extLst>
                  <a:ext uri="{0D108BD9-81ED-4DB2-BD59-A6C34878D82A}">
                    <a16:rowId xmlns:a16="http://schemas.microsoft.com/office/drawing/2014/main" val="10003"/>
                  </a:ext>
                </a:extLst>
              </a:tr>
              <a:tr h="821525">
                <a:tc>
                  <a:txBody>
                    <a:bodyPr/>
                    <a:lstStyle/>
                    <a:p>
                      <a:pPr marL="0" marR="0" lvl="0" indent="0" algn="l" rtl="0">
                        <a:spcBef>
                          <a:spcPts val="0"/>
                        </a:spcBef>
                        <a:spcAft>
                          <a:spcPts val="0"/>
                        </a:spcAft>
                        <a:buNone/>
                      </a:pPr>
                      <a:r>
                        <a:rPr lang="en-US" sz="2000"/>
                        <a:t>t4=30kg</a:t>
                      </a:r>
                      <a:endParaRPr/>
                    </a:p>
                  </a:txBody>
                  <a:tcPr marL="91450" marR="91450" marT="45725" marB="45725"/>
                </a:tc>
                <a:tc>
                  <a:txBody>
                    <a:bodyPr/>
                    <a:lstStyle/>
                    <a:p>
                      <a:pPr marL="0" marR="0" lvl="0" indent="0" algn="l" rtl="0">
                        <a:spcBef>
                          <a:spcPts val="0"/>
                        </a:spcBef>
                        <a:spcAft>
                          <a:spcPts val="0"/>
                        </a:spcAft>
                        <a:buNone/>
                      </a:pPr>
                      <a:r>
                        <a:rPr lang="en-US" sz="2000"/>
                        <a:t>88</a:t>
                      </a:r>
                      <a:endParaRPr/>
                    </a:p>
                  </a:txBody>
                  <a:tcPr marL="91450" marR="91450" marT="45725" marB="45725"/>
                </a:tc>
                <a:tc>
                  <a:txBody>
                    <a:bodyPr/>
                    <a:lstStyle/>
                    <a:p>
                      <a:pPr marL="0" marR="0" lvl="0" indent="0" algn="l" rtl="0">
                        <a:spcBef>
                          <a:spcPts val="0"/>
                        </a:spcBef>
                        <a:spcAft>
                          <a:spcPts val="0"/>
                        </a:spcAft>
                        <a:buNone/>
                      </a:pPr>
                      <a:r>
                        <a:rPr lang="en-US" sz="2000"/>
                        <a:t>140</a:t>
                      </a:r>
                      <a:endParaRPr/>
                    </a:p>
                  </a:txBody>
                  <a:tcPr marL="91450" marR="91450" marT="45725" marB="45725"/>
                </a:tc>
                <a:tc>
                  <a:txBody>
                    <a:bodyPr/>
                    <a:lstStyle/>
                    <a:p>
                      <a:pPr marL="0" marR="0" lvl="0" indent="0" algn="l" rtl="0">
                        <a:spcBef>
                          <a:spcPts val="0"/>
                        </a:spcBef>
                        <a:spcAft>
                          <a:spcPts val="0"/>
                        </a:spcAft>
                        <a:buNone/>
                      </a:pPr>
                      <a:r>
                        <a:rPr lang="en-US" sz="2000"/>
                        <a:t>172</a:t>
                      </a:r>
                      <a:endParaRPr/>
                    </a:p>
                  </a:txBody>
                  <a:tcPr marL="91450" marR="91450" marT="45725" marB="45725"/>
                </a:tc>
                <a:tc>
                  <a:txBody>
                    <a:bodyPr/>
                    <a:lstStyle/>
                    <a:p>
                      <a:pPr marL="0" marR="0" lvl="0" indent="0" algn="l" rtl="0">
                        <a:spcBef>
                          <a:spcPts val="0"/>
                        </a:spcBef>
                        <a:spcAft>
                          <a:spcPts val="0"/>
                        </a:spcAft>
                        <a:buNone/>
                      </a:pPr>
                      <a:r>
                        <a:rPr lang="en-US" sz="2000"/>
                        <a:t>172</a:t>
                      </a:r>
                      <a:endParaRPr/>
                    </a:p>
                  </a:txBody>
                  <a:tcPr marL="91450" marR="91450" marT="45725" marB="45725"/>
                </a:tc>
                <a:tc>
                  <a:txBody>
                    <a:bodyPr/>
                    <a:lstStyle/>
                    <a:p>
                      <a:pPr marL="0" marR="0" lvl="0" indent="0" algn="l" rtl="0">
                        <a:spcBef>
                          <a:spcPts val="0"/>
                        </a:spcBef>
                        <a:spcAft>
                          <a:spcPts val="0"/>
                        </a:spcAft>
                        <a:buNone/>
                      </a:pPr>
                      <a:r>
                        <a:rPr lang="en-US" sz="2000"/>
                        <a:t>157</a:t>
                      </a:r>
                      <a:endParaRPr/>
                    </a:p>
                  </a:txBody>
                  <a:tcPr marL="91450" marR="91450" marT="45725" marB="45725"/>
                </a:tc>
                <a:tc>
                  <a:txBody>
                    <a:bodyPr/>
                    <a:lstStyle/>
                    <a:p>
                      <a:pPr marL="0" marR="0" lvl="0" indent="0" algn="l" rtl="0">
                        <a:spcBef>
                          <a:spcPts val="0"/>
                        </a:spcBef>
                        <a:spcAft>
                          <a:spcPts val="0"/>
                        </a:spcAft>
                        <a:buNone/>
                      </a:pPr>
                      <a:r>
                        <a:rPr lang="en-US" sz="2000"/>
                        <a:t>729</a:t>
                      </a:r>
                      <a:endParaRPr/>
                    </a:p>
                  </a:txBody>
                  <a:tcPr marL="91450" marR="91450" marT="45725" marB="45725"/>
                </a:tc>
                <a:tc>
                  <a:txBody>
                    <a:bodyPr/>
                    <a:lstStyle/>
                    <a:p>
                      <a:pPr marL="0" marR="0" lvl="0" indent="0" algn="l" rtl="0">
                        <a:spcBef>
                          <a:spcPts val="0"/>
                        </a:spcBef>
                        <a:spcAft>
                          <a:spcPts val="0"/>
                        </a:spcAft>
                        <a:buNone/>
                      </a:pPr>
                      <a:r>
                        <a:rPr lang="en-US" sz="2000"/>
                        <a:t>145.8</a:t>
                      </a:r>
                      <a:endParaRPr/>
                    </a:p>
                  </a:txBody>
                  <a:tcPr marL="91450" marR="91450" marT="45725" marB="45725"/>
                </a:tc>
                <a:extLst>
                  <a:ext uri="{0D108BD9-81ED-4DB2-BD59-A6C34878D82A}">
                    <a16:rowId xmlns:a16="http://schemas.microsoft.com/office/drawing/2014/main" val="10004"/>
                  </a:ext>
                </a:extLst>
              </a:tr>
              <a:tr h="821525">
                <a:tc>
                  <a:txBody>
                    <a:bodyPr/>
                    <a:lstStyle/>
                    <a:p>
                      <a:pPr marL="0" marR="0" lvl="0" indent="0" algn="l" rtl="0">
                        <a:lnSpc>
                          <a:spcPct val="100000"/>
                        </a:lnSpc>
                        <a:spcBef>
                          <a:spcPts val="0"/>
                        </a:spcBef>
                        <a:spcAft>
                          <a:spcPts val="0"/>
                        </a:spcAft>
                        <a:buClr>
                          <a:schemeClr val="dk1"/>
                        </a:buClr>
                        <a:buSzPts val="3600"/>
                        <a:buFont typeface="Calibri"/>
                        <a:buNone/>
                      </a:pPr>
                      <a:r>
                        <a:rPr lang="en-US" sz="3600"/>
                        <a:t>Y.j</a:t>
                      </a:r>
                      <a:endParaRPr sz="3600"/>
                    </a:p>
                    <a:p>
                      <a:pPr marL="0" marR="0" lvl="0" indent="0" algn="l" rtl="0">
                        <a:spcBef>
                          <a:spcPts val="0"/>
                        </a:spcBef>
                        <a:spcAft>
                          <a:spcPts val="0"/>
                        </a:spcAft>
                        <a:buNone/>
                      </a:pPr>
                      <a:endParaRPr sz="2000"/>
                    </a:p>
                  </a:txBody>
                  <a:tcPr marL="91450" marR="91450" marT="45725" marB="45725"/>
                </a:tc>
                <a:tc>
                  <a:txBody>
                    <a:bodyPr/>
                    <a:lstStyle/>
                    <a:p>
                      <a:pPr marL="0" marR="0" lvl="0" indent="0" algn="l" rtl="0">
                        <a:spcBef>
                          <a:spcPts val="0"/>
                        </a:spcBef>
                        <a:spcAft>
                          <a:spcPts val="0"/>
                        </a:spcAft>
                        <a:buNone/>
                      </a:pPr>
                      <a:r>
                        <a:rPr lang="en-US" sz="2000"/>
                        <a:t>302</a:t>
                      </a:r>
                      <a:endParaRPr/>
                    </a:p>
                  </a:txBody>
                  <a:tcPr marL="91450" marR="91450" marT="45725" marB="45725"/>
                </a:tc>
                <a:tc>
                  <a:txBody>
                    <a:bodyPr/>
                    <a:lstStyle/>
                    <a:p>
                      <a:pPr marL="0" marR="0" lvl="0" indent="0" algn="l" rtl="0">
                        <a:spcBef>
                          <a:spcPts val="0"/>
                        </a:spcBef>
                        <a:spcAft>
                          <a:spcPts val="0"/>
                        </a:spcAft>
                        <a:buNone/>
                      </a:pPr>
                      <a:r>
                        <a:rPr lang="en-US" sz="2000"/>
                        <a:t>407</a:t>
                      </a:r>
                      <a:endParaRPr/>
                    </a:p>
                  </a:txBody>
                  <a:tcPr marL="91450" marR="91450" marT="45725" marB="45725"/>
                </a:tc>
                <a:tc>
                  <a:txBody>
                    <a:bodyPr/>
                    <a:lstStyle/>
                    <a:p>
                      <a:pPr marL="0" marR="0" lvl="0" indent="0" algn="l" rtl="0">
                        <a:spcBef>
                          <a:spcPts val="0"/>
                        </a:spcBef>
                        <a:spcAft>
                          <a:spcPts val="0"/>
                        </a:spcAft>
                        <a:buNone/>
                      </a:pPr>
                      <a:r>
                        <a:rPr lang="en-US" sz="2000"/>
                        <a:t>326</a:t>
                      </a:r>
                      <a:endParaRPr/>
                    </a:p>
                  </a:txBody>
                  <a:tcPr marL="91450" marR="91450" marT="45725" marB="45725"/>
                </a:tc>
                <a:tc>
                  <a:txBody>
                    <a:bodyPr/>
                    <a:lstStyle/>
                    <a:p>
                      <a:pPr marL="0" marR="0" lvl="0" indent="0" algn="l" rtl="0">
                        <a:spcBef>
                          <a:spcPts val="0"/>
                        </a:spcBef>
                        <a:spcAft>
                          <a:spcPts val="0"/>
                        </a:spcAft>
                        <a:buNone/>
                      </a:pPr>
                      <a:r>
                        <a:rPr lang="en-US" sz="2000"/>
                        <a:t>347</a:t>
                      </a:r>
                      <a:endParaRPr/>
                    </a:p>
                  </a:txBody>
                  <a:tcPr marL="91450" marR="91450" marT="45725" marB="45725"/>
                </a:tc>
                <a:tc>
                  <a:txBody>
                    <a:bodyPr/>
                    <a:lstStyle/>
                    <a:p>
                      <a:pPr marL="0" marR="0" lvl="0" indent="0" algn="l" rtl="0">
                        <a:spcBef>
                          <a:spcPts val="0"/>
                        </a:spcBef>
                        <a:spcAft>
                          <a:spcPts val="0"/>
                        </a:spcAft>
                        <a:buNone/>
                      </a:pPr>
                      <a:r>
                        <a:rPr lang="en-US" sz="2000"/>
                        <a:t>373</a:t>
                      </a:r>
                      <a:endParaRPr/>
                    </a:p>
                  </a:txBody>
                  <a:tcPr marL="91450" marR="91450" marT="45725" marB="45725"/>
                </a:tc>
                <a:tc>
                  <a:txBody>
                    <a:bodyPr/>
                    <a:lstStyle/>
                    <a:p>
                      <a:pPr marL="0" marR="0" lvl="0" indent="0" algn="l" rtl="0">
                        <a:spcBef>
                          <a:spcPts val="0"/>
                        </a:spcBef>
                        <a:spcAft>
                          <a:spcPts val="0"/>
                        </a:spcAft>
                        <a:buNone/>
                      </a:pPr>
                      <a:r>
                        <a:rPr lang="en-US" sz="2000"/>
                        <a:t>y..(1755)</a:t>
                      </a:r>
                      <a:endParaRPr/>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4"/>
          <p:cNvSpPr txBox="1">
            <a:spLocks noGrp="1"/>
          </p:cNvSpPr>
          <p:nvPr>
            <p:ph type="body" idx="1"/>
          </p:nvPr>
        </p:nvSpPr>
        <p:spPr>
          <a:xfrm>
            <a:off x="214282" y="214290"/>
            <a:ext cx="8786874" cy="6357982"/>
          </a:xfrm>
          <a:prstGeom prst="rect">
            <a:avLst/>
          </a:prstGeom>
          <a:noFill/>
          <a:ln>
            <a:noFill/>
          </a:ln>
        </p:spPr>
        <p:txBody>
          <a:bodyPr spcFirstLastPara="1" wrap="square" lIns="91425" tIns="45700" rIns="91425" bIns="45700" anchor="t" anchorCtr="0">
            <a:normAutofit/>
          </a:bodyPr>
          <a:lstStyle/>
          <a:p>
            <a:pPr marL="342900" lvl="0" indent="-381000" algn="l" rtl="0">
              <a:spcBef>
                <a:spcPts val="0"/>
              </a:spcBef>
              <a:spcAft>
                <a:spcPts val="0"/>
              </a:spcAft>
              <a:buClr>
                <a:schemeClr val="dk1"/>
              </a:buClr>
              <a:buSzPts val="6000"/>
              <a:buChar char="•"/>
            </a:pPr>
            <a:r>
              <a:rPr lang="en-US" sz="6000"/>
              <a:t>Find</a:t>
            </a:r>
            <a:r>
              <a:rPr lang="en-US" sz="5400"/>
              <a:t> </a:t>
            </a:r>
            <a:endParaRPr/>
          </a:p>
          <a:p>
            <a:pPr marL="342900" lvl="0" indent="-342900" algn="l" rtl="0">
              <a:spcBef>
                <a:spcPts val="880"/>
              </a:spcBef>
              <a:spcAft>
                <a:spcPts val="0"/>
              </a:spcAft>
              <a:buClr>
                <a:srgbClr val="FFF0E6"/>
              </a:buClr>
              <a:buSzPts val="4400"/>
              <a:buChar char="•"/>
            </a:pPr>
            <a:r>
              <a:rPr lang="en-US" sz="4400" b="1">
                <a:solidFill>
                  <a:srgbClr val="FFF0E6"/>
                </a:solidFill>
              </a:rPr>
              <a:t>1- Linear model</a:t>
            </a:r>
            <a:endParaRPr/>
          </a:p>
          <a:p>
            <a:pPr marL="342900" lvl="0" indent="-342900" algn="l" rtl="0">
              <a:spcBef>
                <a:spcPts val="880"/>
              </a:spcBef>
              <a:spcAft>
                <a:spcPts val="0"/>
              </a:spcAft>
              <a:buClr>
                <a:srgbClr val="FFFFFF"/>
              </a:buClr>
              <a:buSzPts val="4400"/>
              <a:buChar char="•"/>
            </a:pPr>
            <a:r>
              <a:rPr lang="en-US" sz="4400">
                <a:solidFill>
                  <a:srgbClr val="FFFFFF"/>
                </a:solidFill>
              </a:rPr>
              <a:t>2-Hypothesis test </a:t>
            </a:r>
            <a:endParaRPr/>
          </a:p>
          <a:p>
            <a:pPr marL="342900" lvl="0" indent="-342900" algn="l" rtl="0">
              <a:spcBef>
                <a:spcPts val="880"/>
              </a:spcBef>
              <a:spcAft>
                <a:spcPts val="0"/>
              </a:spcAft>
              <a:buClr>
                <a:srgbClr val="3F3151"/>
              </a:buClr>
              <a:buSzPts val="4400"/>
              <a:buChar char="•"/>
            </a:pPr>
            <a:r>
              <a:rPr lang="en-US" sz="4400" b="1">
                <a:solidFill>
                  <a:srgbClr val="3F3151"/>
                </a:solidFill>
              </a:rPr>
              <a:t>3-Complet ANOVA table</a:t>
            </a:r>
            <a:endParaRPr sz="4400">
              <a:solidFill>
                <a:srgbClr val="3F3151"/>
              </a:solidFill>
            </a:endParaRPr>
          </a:p>
          <a:p>
            <a:pPr marL="342900" lvl="0" indent="-342900" algn="l" rtl="0">
              <a:spcBef>
                <a:spcPts val="880"/>
              </a:spcBef>
              <a:spcAft>
                <a:spcPts val="0"/>
              </a:spcAft>
              <a:buClr>
                <a:srgbClr val="FFFFFF"/>
              </a:buClr>
              <a:buSzPts val="4400"/>
              <a:buChar char="•"/>
            </a:pPr>
            <a:r>
              <a:rPr lang="en-US" sz="4400" b="1">
                <a:solidFill>
                  <a:srgbClr val="FFFFFF"/>
                </a:solidFill>
              </a:rPr>
              <a:t>4-Discus and result</a:t>
            </a:r>
            <a:endParaRPr/>
          </a:p>
          <a:p>
            <a:pPr marL="342900" lvl="0" indent="-419100" algn="l" rtl="0">
              <a:spcBef>
                <a:spcPts val="1320"/>
              </a:spcBef>
              <a:spcAft>
                <a:spcPts val="0"/>
              </a:spcAft>
              <a:buClr>
                <a:srgbClr val="FFFFFF"/>
              </a:buClr>
              <a:buSzPts val="6600"/>
              <a:buChar char="•"/>
            </a:pPr>
            <a:r>
              <a:rPr lang="en-US" sz="6600">
                <a:solidFill>
                  <a:srgbClr val="FFFFFF"/>
                </a:solidFill>
              </a:rPr>
              <a:t>5</a:t>
            </a:r>
            <a:r>
              <a:rPr lang="en-US" sz="6600"/>
              <a:t> – </a:t>
            </a:r>
            <a:r>
              <a:rPr lang="en-US" sz="6000"/>
              <a:t>comprising  between  mean </a:t>
            </a:r>
            <a:endParaRPr sz="6600"/>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5"/>
          <p:cNvSpPr txBox="1">
            <a:spLocks noGrp="1"/>
          </p:cNvSpPr>
          <p:nvPr>
            <p:ph type="body" idx="1"/>
          </p:nvPr>
        </p:nvSpPr>
        <p:spPr>
          <a:xfrm>
            <a:off x="457200" y="357166"/>
            <a:ext cx="8229600" cy="576899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F4F0E2"/>
              </a:buClr>
              <a:buSzPts val="4000"/>
              <a:buChar char="•"/>
            </a:pPr>
            <a:r>
              <a:rPr lang="en-US" sz="4000" b="1">
                <a:solidFill>
                  <a:srgbClr val="F4F0E2"/>
                </a:solidFill>
              </a:rPr>
              <a:t>1- Linear model</a:t>
            </a:r>
            <a:r>
              <a:rPr lang="en-US">
                <a:solidFill>
                  <a:srgbClr val="B1E0F3"/>
                </a:solidFill>
              </a:rPr>
              <a:t/>
            </a:r>
            <a:br>
              <a:rPr lang="en-US">
                <a:solidFill>
                  <a:srgbClr val="B1E0F3"/>
                </a:solidFill>
              </a:rPr>
            </a:br>
            <a:r>
              <a:rPr lang="en-US">
                <a:solidFill>
                  <a:srgbClr val="B1E0F3"/>
                </a:solidFill>
              </a:rPr>
              <a:t>      </a:t>
            </a:r>
            <a:r>
              <a:rPr lang="en-US" b="1">
                <a:solidFill>
                  <a:srgbClr val="E36C09"/>
                </a:solidFill>
              </a:rPr>
              <a:t>Yij=M+ti+bj+eij</a:t>
            </a:r>
            <a:endParaRPr b="1">
              <a:solidFill>
                <a:srgbClr val="E36C09"/>
              </a:solidFill>
            </a:endParaRPr>
          </a:p>
          <a:p>
            <a:pPr marL="342900" lvl="0" indent="-342900" algn="l" rtl="0">
              <a:spcBef>
                <a:spcPts val="720"/>
              </a:spcBef>
              <a:spcAft>
                <a:spcPts val="0"/>
              </a:spcAft>
              <a:buClr>
                <a:schemeClr val="dk1"/>
              </a:buClr>
              <a:buSzPts val="3600"/>
              <a:buChar char="•"/>
            </a:pPr>
            <a:r>
              <a:rPr lang="en-US" sz="3600" b="1"/>
              <a:t>2-Hypothesis test </a:t>
            </a:r>
            <a:endParaRPr/>
          </a:p>
          <a:p>
            <a:pPr marL="342900" lvl="0" indent="-342900" algn="l" rtl="0">
              <a:spcBef>
                <a:spcPts val="640"/>
              </a:spcBef>
              <a:spcAft>
                <a:spcPts val="0"/>
              </a:spcAft>
              <a:buClr>
                <a:schemeClr val="dk1"/>
              </a:buClr>
              <a:buSzPts val="3200"/>
              <a:buChar char="•"/>
            </a:pPr>
            <a:r>
              <a:rPr lang="en-US" b="1"/>
              <a:t>A-treatment</a:t>
            </a:r>
            <a:endParaRPr/>
          </a:p>
          <a:p>
            <a:pPr marL="342900" lvl="0" indent="-342900" algn="l" rtl="0">
              <a:spcBef>
                <a:spcPts val="640"/>
              </a:spcBef>
              <a:spcAft>
                <a:spcPts val="0"/>
              </a:spcAft>
              <a:buClr>
                <a:schemeClr val="dk1"/>
              </a:buClr>
              <a:buSzPts val="3200"/>
              <a:buChar char="•"/>
            </a:pPr>
            <a:r>
              <a:rPr lang="en-US" b="1"/>
              <a:t>         </a:t>
            </a:r>
            <a:r>
              <a:rPr lang="en-US" b="1">
                <a:solidFill>
                  <a:srgbClr val="515151"/>
                </a:solidFill>
              </a:rPr>
              <a:t>Ho :M = 0</a:t>
            </a:r>
            <a:endParaRPr/>
          </a:p>
          <a:p>
            <a:pPr marL="342900" lvl="0" indent="-342900" algn="l" rtl="0">
              <a:spcBef>
                <a:spcPts val="640"/>
              </a:spcBef>
              <a:spcAft>
                <a:spcPts val="0"/>
              </a:spcAft>
              <a:buClr>
                <a:srgbClr val="515151"/>
              </a:buClr>
              <a:buSzPts val="3200"/>
              <a:buChar char="•"/>
            </a:pPr>
            <a:r>
              <a:rPr lang="en-US" b="1">
                <a:solidFill>
                  <a:srgbClr val="515151"/>
                </a:solidFill>
              </a:rPr>
              <a:t>      Ha: M  ≠ 0</a:t>
            </a:r>
            <a:endParaRPr/>
          </a:p>
          <a:p>
            <a:pPr marL="342900" lvl="0" indent="-342900" algn="l" rtl="0">
              <a:spcBef>
                <a:spcPts val="640"/>
              </a:spcBef>
              <a:spcAft>
                <a:spcPts val="0"/>
              </a:spcAft>
              <a:buClr>
                <a:srgbClr val="515151"/>
              </a:buClr>
              <a:buSzPts val="3200"/>
              <a:buChar char="•"/>
            </a:pPr>
            <a:r>
              <a:rPr lang="en-US" b="1">
                <a:solidFill>
                  <a:srgbClr val="515151"/>
                </a:solidFill>
              </a:rPr>
              <a:t>B- block</a:t>
            </a:r>
            <a:endParaRPr/>
          </a:p>
          <a:p>
            <a:pPr marL="342900" lvl="0" indent="-342900" algn="l" rtl="0">
              <a:spcBef>
                <a:spcPts val="640"/>
              </a:spcBef>
              <a:spcAft>
                <a:spcPts val="0"/>
              </a:spcAft>
              <a:buClr>
                <a:srgbClr val="515151"/>
              </a:buClr>
              <a:buSzPts val="3200"/>
              <a:buChar char="•"/>
            </a:pPr>
            <a:r>
              <a:rPr lang="en-US" b="1">
                <a:solidFill>
                  <a:srgbClr val="515151"/>
                </a:solidFill>
              </a:rPr>
              <a:t>      Ho :M = 0</a:t>
            </a:r>
            <a:endParaRPr/>
          </a:p>
          <a:p>
            <a:pPr marL="342900" lvl="0" indent="-342900" algn="l" rtl="0">
              <a:spcBef>
                <a:spcPts val="640"/>
              </a:spcBef>
              <a:spcAft>
                <a:spcPts val="0"/>
              </a:spcAft>
              <a:buClr>
                <a:srgbClr val="515151"/>
              </a:buClr>
              <a:buSzPts val="3200"/>
              <a:buChar char="•"/>
            </a:pPr>
            <a:r>
              <a:rPr lang="en-US" b="1">
                <a:solidFill>
                  <a:srgbClr val="515151"/>
                </a:solidFill>
              </a:rPr>
              <a:t>      Ha: M  ≠ 0</a:t>
            </a:r>
            <a:endParaRPr/>
          </a:p>
          <a:p>
            <a:pPr marL="342900" lvl="0" indent="-139700" algn="l" rtl="0">
              <a:spcBef>
                <a:spcPts val="640"/>
              </a:spcBef>
              <a:spcAft>
                <a:spcPts val="0"/>
              </a:spcAft>
              <a:buClr>
                <a:schemeClr val="dk1"/>
              </a:buClr>
              <a:buSzPts val="3200"/>
              <a:buNone/>
            </a:pPr>
            <a:endParaRPr b="1">
              <a:solidFill>
                <a:srgbClr val="E36C09"/>
              </a:solidFill>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6"/>
          <p:cNvSpPr txBox="1">
            <a:spLocks noGrp="1"/>
          </p:cNvSpPr>
          <p:nvPr>
            <p:ph type="body" idx="1"/>
          </p:nvPr>
        </p:nvSpPr>
        <p:spPr>
          <a:xfrm>
            <a:off x="285720" y="142852"/>
            <a:ext cx="8643998" cy="6429420"/>
          </a:xfrm>
          <a:prstGeom prst="rect">
            <a:avLst/>
          </a:prstGeom>
          <a:noFill/>
          <a:ln>
            <a:noFill/>
          </a:ln>
        </p:spPr>
        <p:txBody>
          <a:bodyPr spcFirstLastPara="1" wrap="square" lIns="91425" tIns="45700" rIns="91425" bIns="45700" anchor="t" anchorCtr="0">
            <a:normAutofit fontScale="92500"/>
          </a:bodyPr>
          <a:lstStyle/>
          <a:p>
            <a:pPr marL="342900" lvl="0" indent="-342900" algn="l" rtl="0">
              <a:spcBef>
                <a:spcPts val="0"/>
              </a:spcBef>
              <a:spcAft>
                <a:spcPts val="0"/>
              </a:spcAft>
              <a:buClr>
                <a:schemeClr val="dk1"/>
              </a:buClr>
              <a:buSzPct val="100000"/>
              <a:buChar char="•"/>
            </a:pPr>
            <a:r>
              <a:rPr lang="en-US" sz="4400"/>
              <a:t>3-Complet ANOVA table </a:t>
            </a:r>
            <a:endParaRPr/>
          </a:p>
          <a:p>
            <a:pPr marL="342900" lvl="0" indent="-342900" algn="l" rtl="0">
              <a:spcBef>
                <a:spcPts val="1110"/>
              </a:spcBef>
              <a:spcAft>
                <a:spcPts val="0"/>
              </a:spcAft>
              <a:buClr>
                <a:schemeClr val="dk1"/>
              </a:buClr>
              <a:buSzPct val="100000"/>
              <a:buChar char="•"/>
            </a:pPr>
            <a:r>
              <a:rPr lang="en-US"/>
              <a:t> </a:t>
            </a:r>
            <a:r>
              <a:rPr lang="en-US" sz="6000" u="sng"/>
              <a:t>Find</a:t>
            </a:r>
            <a:r>
              <a:rPr lang="en-US" sz="4800" u="sng"/>
              <a:t>   </a:t>
            </a:r>
            <a:r>
              <a:rPr lang="en-US"/>
              <a:t> </a:t>
            </a:r>
            <a:endParaRPr/>
          </a:p>
          <a:p>
            <a:pPr marL="342900" lvl="0" indent="-342900" algn="l" rtl="0">
              <a:spcBef>
                <a:spcPts val="592"/>
              </a:spcBef>
              <a:spcAft>
                <a:spcPts val="0"/>
              </a:spcAft>
              <a:buClr>
                <a:srgbClr val="A04400"/>
              </a:buClr>
              <a:buSzPct val="100000"/>
              <a:buChar char="•"/>
            </a:pPr>
            <a:r>
              <a:rPr lang="en-US" b="1">
                <a:solidFill>
                  <a:srgbClr val="A04400"/>
                </a:solidFill>
              </a:rPr>
              <a:t>correction factor  C.F</a:t>
            </a:r>
            <a:endParaRPr/>
          </a:p>
          <a:p>
            <a:pPr marL="342900" lvl="0" indent="-342900" algn="l" rtl="0">
              <a:spcBef>
                <a:spcPts val="592"/>
              </a:spcBef>
              <a:spcAft>
                <a:spcPts val="0"/>
              </a:spcAft>
              <a:buClr>
                <a:schemeClr val="dk1"/>
              </a:buClr>
              <a:buSzPct val="100000"/>
              <a:buChar char="•"/>
            </a:pPr>
            <a:r>
              <a:rPr lang="en-US"/>
              <a:t>        (y..)</a:t>
            </a:r>
            <a:r>
              <a:rPr lang="en-US" baseline="30000"/>
              <a:t>2                   </a:t>
            </a:r>
            <a:r>
              <a:rPr lang="en-US"/>
              <a:t>(1755)</a:t>
            </a:r>
            <a:r>
              <a:rPr lang="en-US" baseline="30000"/>
              <a:t> 2 </a:t>
            </a:r>
            <a:r>
              <a:rPr lang="en-US"/>
              <a:t/>
            </a:r>
            <a:br>
              <a:rPr lang="en-US"/>
            </a:br>
            <a:r>
              <a:rPr lang="en-US"/>
              <a:t>C.F=-------=       -------------=154001.25</a:t>
            </a:r>
            <a:br>
              <a:rPr lang="en-US"/>
            </a:br>
            <a:r>
              <a:rPr lang="en-US"/>
              <a:t>         tb                  4*5</a:t>
            </a:r>
            <a:endParaRPr/>
          </a:p>
          <a:p>
            <a:pPr marL="342900" lvl="0" indent="-154940" algn="l" rtl="0">
              <a:spcBef>
                <a:spcPts val="592"/>
              </a:spcBef>
              <a:spcAft>
                <a:spcPts val="0"/>
              </a:spcAft>
              <a:buClr>
                <a:schemeClr val="dk1"/>
              </a:buClr>
              <a:buSzPct val="100000"/>
              <a:buNone/>
            </a:pPr>
            <a:endParaRPr/>
          </a:p>
          <a:p>
            <a:pPr marL="342900" lvl="0" indent="-342900" algn="l" rtl="0">
              <a:spcBef>
                <a:spcPts val="592"/>
              </a:spcBef>
              <a:spcAft>
                <a:spcPts val="0"/>
              </a:spcAft>
              <a:buClr>
                <a:schemeClr val="dk1"/>
              </a:buClr>
              <a:buSzPct val="100000"/>
              <a:buChar char="•"/>
            </a:pPr>
            <a:r>
              <a:rPr lang="en-US"/>
              <a:t> SST= ∑yij</a:t>
            </a:r>
            <a:r>
              <a:rPr lang="en-US" baseline="30000"/>
              <a:t>2</a:t>
            </a:r>
            <a:r>
              <a:rPr lang="en-US"/>
              <a:t> _ </a:t>
            </a:r>
            <a:r>
              <a:rPr lang="en-US" b="1">
                <a:solidFill>
                  <a:srgbClr val="FFF0E6"/>
                </a:solidFill>
              </a:rPr>
              <a:t>C.F</a:t>
            </a:r>
            <a:endParaRPr/>
          </a:p>
          <a:p>
            <a:pPr marL="342900" lvl="0" indent="-342900" algn="l" rtl="0">
              <a:spcBef>
                <a:spcPts val="592"/>
              </a:spcBef>
              <a:spcAft>
                <a:spcPts val="0"/>
              </a:spcAft>
              <a:buClr>
                <a:schemeClr val="dk1"/>
              </a:buClr>
              <a:buSzPct val="100000"/>
              <a:buChar char="•"/>
            </a:pPr>
            <a:r>
              <a:rPr lang="en-US"/>
              <a:t>         (24)</a:t>
            </a:r>
            <a:r>
              <a:rPr lang="en-US" baseline="30000"/>
              <a:t>2 +</a:t>
            </a:r>
            <a:r>
              <a:rPr lang="en-US"/>
              <a:t> (52)</a:t>
            </a:r>
            <a:r>
              <a:rPr lang="en-US" baseline="30000"/>
              <a:t>2 +………+</a:t>
            </a:r>
            <a:r>
              <a:rPr lang="en-US"/>
              <a:t>(157)</a:t>
            </a:r>
            <a:r>
              <a:rPr lang="en-US" baseline="30000"/>
              <a:t>2  </a:t>
            </a:r>
            <a:r>
              <a:rPr lang="en-US"/>
              <a:t>_</a:t>
            </a:r>
            <a:r>
              <a:rPr lang="en-US" baseline="30000"/>
              <a:t> </a:t>
            </a:r>
            <a:r>
              <a:rPr lang="en-US"/>
              <a:t>154001.25</a:t>
            </a:r>
            <a:r>
              <a:rPr lang="en-US" b="1">
                <a:solidFill>
                  <a:srgbClr val="FFF0E6"/>
                </a:solidFill>
              </a:rPr>
              <a:t>  = 37793.7</a:t>
            </a:r>
            <a:endParaRPr/>
          </a:p>
          <a:p>
            <a:pPr marL="342900" lvl="0" indent="-342900" algn="l" rtl="0">
              <a:spcBef>
                <a:spcPts val="592"/>
              </a:spcBef>
              <a:spcAft>
                <a:spcPts val="0"/>
              </a:spcAft>
              <a:buClr>
                <a:schemeClr val="dk1"/>
              </a:buClr>
              <a:buSzPct val="100000"/>
              <a:buChar char="•"/>
            </a:pPr>
            <a:r>
              <a:rPr lang="en-US"/>
              <a:t>       </a:t>
            </a:r>
            <a:br>
              <a:rPr lang="en-US"/>
            </a:br>
            <a:endParaRPr b="1">
              <a:solidFill>
                <a:srgbClr val="A04400"/>
              </a:solidFill>
            </a:endParaRPr>
          </a:p>
          <a:p>
            <a:pPr marL="342900" lvl="0" indent="-154940" algn="l" rtl="0">
              <a:spcBef>
                <a:spcPts val="592"/>
              </a:spcBef>
              <a:spcAft>
                <a:spcPts val="0"/>
              </a:spcAft>
              <a:buClr>
                <a:schemeClr val="dk1"/>
              </a:buClr>
              <a:buSzPct val="1000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7"/>
          <p:cNvSpPr txBox="1">
            <a:spLocks noGrp="1"/>
          </p:cNvSpPr>
          <p:nvPr>
            <p:ph type="body" idx="1"/>
          </p:nvPr>
        </p:nvSpPr>
        <p:spPr>
          <a:xfrm>
            <a:off x="457200" y="357166"/>
            <a:ext cx="8229600" cy="576899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5400"/>
              <a:buChar char="•"/>
            </a:pPr>
            <a:r>
              <a:rPr lang="en-US" sz="5400"/>
              <a:t>   </a:t>
            </a:r>
            <a:r>
              <a:rPr lang="en-US" sz="2000"/>
              <a:t>∑</a:t>
            </a:r>
            <a:r>
              <a:rPr lang="en-US" sz="1800"/>
              <a:t>(yi.)</a:t>
            </a:r>
            <a:r>
              <a:rPr lang="en-US" sz="2800" baseline="30000"/>
              <a:t>2            </a:t>
            </a:r>
            <a:r>
              <a:rPr lang="en-US" sz="1800"/>
              <a:t>(234)</a:t>
            </a:r>
            <a:r>
              <a:rPr lang="en-US" sz="1800" baseline="30000"/>
              <a:t>2  +      </a:t>
            </a:r>
            <a:r>
              <a:rPr lang="en-US" sz="1800"/>
              <a:t>(370)</a:t>
            </a:r>
            <a:r>
              <a:rPr lang="en-US" sz="1800" baseline="30000"/>
              <a:t>2  +     </a:t>
            </a:r>
            <a:r>
              <a:rPr lang="en-US" sz="1800"/>
              <a:t>(422)</a:t>
            </a:r>
            <a:r>
              <a:rPr lang="en-US" sz="1800" baseline="30000"/>
              <a:t>2   +     </a:t>
            </a:r>
            <a:r>
              <a:rPr lang="en-US" sz="1800"/>
              <a:t>(729)</a:t>
            </a:r>
            <a:r>
              <a:rPr lang="en-US" sz="1800" baseline="30000"/>
              <a:t>2       </a:t>
            </a:r>
            <a:r>
              <a:rPr lang="en-US" sz="1600"/>
              <a:t/>
            </a:r>
            <a:br>
              <a:rPr lang="en-US" sz="1600"/>
            </a:br>
            <a:r>
              <a:rPr lang="en-US" sz="2000" b="1"/>
              <a:t>SSt </a:t>
            </a:r>
            <a:r>
              <a:rPr lang="en-US" sz="1600"/>
              <a:t>=  ----------   _   </a:t>
            </a:r>
            <a:r>
              <a:rPr lang="en-US" sz="2400"/>
              <a:t>C.F</a:t>
            </a:r>
            <a:r>
              <a:rPr lang="en-US" sz="1600"/>
              <a:t> = ----- ------------------------------------------  _  </a:t>
            </a:r>
            <a:r>
              <a:rPr lang="en-US" sz="2000"/>
              <a:t>154001.25 =26234.95</a:t>
            </a:r>
            <a:endParaRPr sz="1600">
              <a:solidFill>
                <a:srgbClr val="0C0C0C"/>
              </a:solidFill>
            </a:endParaRPr>
          </a:p>
          <a:p>
            <a:pPr marL="342900" lvl="0" indent="-342900" algn="l" rtl="0">
              <a:spcBef>
                <a:spcPts val="560"/>
              </a:spcBef>
              <a:spcAft>
                <a:spcPts val="0"/>
              </a:spcAft>
              <a:buClr>
                <a:schemeClr val="dk1"/>
              </a:buClr>
              <a:buSzPts val="1600"/>
              <a:buChar char="•"/>
            </a:pPr>
            <a:r>
              <a:rPr lang="en-US" sz="1600"/>
              <a:t>                     </a:t>
            </a:r>
            <a:r>
              <a:rPr lang="en-US" sz="2800"/>
              <a:t>b</a:t>
            </a:r>
            <a:r>
              <a:rPr lang="en-US" sz="1600"/>
              <a:t>                                             </a:t>
            </a:r>
            <a:r>
              <a:rPr lang="en-US" sz="2800"/>
              <a:t>5</a:t>
            </a:r>
            <a:endParaRPr/>
          </a:p>
          <a:p>
            <a:pPr marL="342900" lvl="0" indent="-165100" algn="l" rtl="0">
              <a:spcBef>
                <a:spcPts val="560"/>
              </a:spcBef>
              <a:spcAft>
                <a:spcPts val="0"/>
              </a:spcAft>
              <a:buClr>
                <a:schemeClr val="dk1"/>
              </a:buClr>
              <a:buSzPts val="2800"/>
              <a:buNone/>
            </a:pPr>
            <a:endParaRPr sz="2800"/>
          </a:p>
          <a:p>
            <a:pPr marL="342900" lvl="0" indent="-342900" algn="l" rtl="0">
              <a:spcBef>
                <a:spcPts val="1080"/>
              </a:spcBef>
              <a:spcAft>
                <a:spcPts val="0"/>
              </a:spcAft>
              <a:buClr>
                <a:schemeClr val="dk1"/>
              </a:buClr>
              <a:buSzPts val="5400"/>
              <a:buChar char="•"/>
            </a:pPr>
            <a:r>
              <a:rPr lang="en-US" sz="5400"/>
              <a:t>      </a:t>
            </a:r>
            <a:r>
              <a:rPr lang="en-US" sz="2800"/>
              <a:t>∑</a:t>
            </a:r>
            <a:r>
              <a:rPr lang="en-US" sz="2400"/>
              <a:t>(y.j)</a:t>
            </a:r>
            <a:r>
              <a:rPr lang="en-US" sz="2800" baseline="30000"/>
              <a:t>2                </a:t>
            </a:r>
            <a:r>
              <a:rPr lang="en-US" sz="1800"/>
              <a:t>(302)</a:t>
            </a:r>
            <a:r>
              <a:rPr lang="en-US" sz="1800" baseline="30000"/>
              <a:t>2  +      </a:t>
            </a:r>
            <a:r>
              <a:rPr lang="en-US" sz="1800"/>
              <a:t>(407)</a:t>
            </a:r>
            <a:r>
              <a:rPr lang="en-US" sz="1800" baseline="30000"/>
              <a:t>2  +     </a:t>
            </a:r>
            <a:r>
              <a:rPr lang="en-US" sz="1800"/>
              <a:t>(326)</a:t>
            </a:r>
            <a:r>
              <a:rPr lang="en-US" sz="1800" baseline="30000"/>
              <a:t>2   +     </a:t>
            </a:r>
            <a:r>
              <a:rPr lang="en-US" sz="1800"/>
              <a:t>(347)</a:t>
            </a:r>
            <a:r>
              <a:rPr lang="en-US" sz="1800" baseline="30000"/>
              <a:t>2 +     </a:t>
            </a:r>
            <a:r>
              <a:rPr lang="en-US" sz="1800"/>
              <a:t>(373)</a:t>
            </a:r>
            <a:r>
              <a:rPr lang="en-US" sz="1800" baseline="30000"/>
              <a:t>2    </a:t>
            </a:r>
            <a:r>
              <a:rPr lang="en-US" sz="1600"/>
              <a:t/>
            </a:r>
            <a:br>
              <a:rPr lang="en-US" sz="1600"/>
            </a:br>
            <a:r>
              <a:rPr lang="en-US" sz="3600" b="1"/>
              <a:t>SSb</a:t>
            </a:r>
            <a:r>
              <a:rPr lang="en-US" sz="1600"/>
              <a:t>=  ----------   _   </a:t>
            </a:r>
            <a:r>
              <a:rPr lang="en-US" sz="2400"/>
              <a:t>C.F</a:t>
            </a:r>
            <a:r>
              <a:rPr lang="en-US" sz="1600"/>
              <a:t> = ----- ------------------------------------------------------------ _ </a:t>
            </a:r>
            <a:r>
              <a:rPr lang="en-US" sz="1800"/>
              <a:t>154001.25</a:t>
            </a:r>
            <a:r>
              <a:rPr lang="en-US" sz="1600"/>
              <a:t> </a:t>
            </a:r>
            <a:r>
              <a:rPr lang="en-US" sz="1600" b="1">
                <a:solidFill>
                  <a:srgbClr val="0C0C0C"/>
                </a:solidFill>
              </a:rPr>
              <a:t>576</a:t>
            </a:r>
            <a:endParaRPr sz="1600">
              <a:solidFill>
                <a:srgbClr val="0C0C0C"/>
              </a:solidFill>
            </a:endParaRPr>
          </a:p>
          <a:p>
            <a:pPr marL="342900" lvl="0" indent="-342900" algn="l" rtl="0">
              <a:spcBef>
                <a:spcPts val="480"/>
              </a:spcBef>
              <a:spcAft>
                <a:spcPts val="0"/>
              </a:spcAft>
              <a:buClr>
                <a:schemeClr val="dk1"/>
              </a:buClr>
              <a:buSzPts val="2000"/>
              <a:buChar char="•"/>
            </a:pPr>
            <a:r>
              <a:rPr lang="en-US" sz="2000"/>
              <a:t>                     t                                            </a:t>
            </a:r>
            <a:r>
              <a:rPr lang="en-US" sz="2400"/>
              <a:t>4 </a:t>
            </a:r>
            <a:endParaRPr/>
          </a:p>
          <a:p>
            <a:pPr marL="342900" lvl="0" indent="-190500" algn="l" rtl="0">
              <a:spcBef>
                <a:spcPts val="480"/>
              </a:spcBef>
              <a:spcAft>
                <a:spcPts val="0"/>
              </a:spcAft>
              <a:buClr>
                <a:schemeClr val="dk1"/>
              </a:buClr>
              <a:buSzPts val="2400"/>
              <a:buNone/>
            </a:pPr>
            <a:endParaRPr sz="2400"/>
          </a:p>
          <a:p>
            <a:pPr marL="342900" lvl="0" indent="-342900" algn="l" rtl="0">
              <a:spcBef>
                <a:spcPts val="480"/>
              </a:spcBef>
              <a:spcAft>
                <a:spcPts val="0"/>
              </a:spcAft>
              <a:buClr>
                <a:schemeClr val="dk1"/>
              </a:buClr>
              <a:buSzPts val="2400"/>
              <a:buNone/>
            </a:pPr>
            <a:r>
              <a:rPr lang="en-US" sz="2400"/>
              <a:t>SSb=1665.5</a:t>
            </a:r>
            <a:endParaRPr sz="1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8"/>
          <p:cNvSpPr txBox="1">
            <a:spLocks noGrp="1"/>
          </p:cNvSpPr>
          <p:nvPr>
            <p:ph type="body" idx="1"/>
          </p:nvPr>
        </p:nvSpPr>
        <p:spPr>
          <a:xfrm>
            <a:off x="457200" y="214290"/>
            <a:ext cx="8229600" cy="59118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Sse=SST- SSt – SSb=</a:t>
            </a:r>
            <a:endParaRPr/>
          </a:p>
          <a:p>
            <a:pPr marL="342900" lvl="0" indent="-342900" algn="l" rtl="0">
              <a:spcBef>
                <a:spcPts val="640"/>
              </a:spcBef>
              <a:spcAft>
                <a:spcPts val="0"/>
              </a:spcAft>
              <a:buClr>
                <a:schemeClr val="dk1"/>
              </a:buClr>
              <a:buSzPts val="3200"/>
              <a:buChar char="•"/>
            </a:pPr>
            <a:r>
              <a:rPr lang="en-US"/>
              <a:t>        37793.7 – 26234.95 – 1665.6 =9893.2</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p:txBody>
      </p:sp>
      <p:graphicFrame>
        <p:nvGraphicFramePr>
          <p:cNvPr id="174" name="Google Shape;174;p18"/>
          <p:cNvGraphicFramePr/>
          <p:nvPr/>
        </p:nvGraphicFramePr>
        <p:xfrm>
          <a:off x="428598" y="1428736"/>
          <a:ext cx="3000000" cy="3000000"/>
        </p:xfrm>
        <a:graphic>
          <a:graphicData uri="http://schemas.openxmlformats.org/drawingml/2006/table">
            <a:tbl>
              <a:tblPr firstRow="1" bandRow="1">
                <a:noFill/>
                <a:tableStyleId>{600DBCD3-85AD-4846-8A52-3EE54D0210D8}</a:tableStyleId>
              </a:tblPr>
              <a:tblGrid>
                <a:gridCol w="1404950">
                  <a:extLst>
                    <a:ext uri="{9D8B030D-6E8A-4147-A177-3AD203B41FA5}">
                      <a16:colId xmlns:a16="http://schemas.microsoft.com/office/drawing/2014/main" val="20000"/>
                    </a:ext>
                  </a:extLst>
                </a:gridCol>
                <a:gridCol w="1404950">
                  <a:extLst>
                    <a:ext uri="{9D8B030D-6E8A-4147-A177-3AD203B41FA5}">
                      <a16:colId xmlns:a16="http://schemas.microsoft.com/office/drawing/2014/main" val="20001"/>
                    </a:ext>
                  </a:extLst>
                </a:gridCol>
                <a:gridCol w="1404950">
                  <a:extLst>
                    <a:ext uri="{9D8B030D-6E8A-4147-A177-3AD203B41FA5}">
                      <a16:colId xmlns:a16="http://schemas.microsoft.com/office/drawing/2014/main" val="20002"/>
                    </a:ext>
                  </a:extLst>
                </a:gridCol>
                <a:gridCol w="1404950">
                  <a:extLst>
                    <a:ext uri="{9D8B030D-6E8A-4147-A177-3AD203B41FA5}">
                      <a16:colId xmlns:a16="http://schemas.microsoft.com/office/drawing/2014/main" val="20003"/>
                    </a:ext>
                  </a:extLst>
                </a:gridCol>
                <a:gridCol w="1404950">
                  <a:extLst>
                    <a:ext uri="{9D8B030D-6E8A-4147-A177-3AD203B41FA5}">
                      <a16:colId xmlns:a16="http://schemas.microsoft.com/office/drawing/2014/main" val="20004"/>
                    </a:ext>
                  </a:extLst>
                </a:gridCol>
                <a:gridCol w="1404950">
                  <a:extLst>
                    <a:ext uri="{9D8B030D-6E8A-4147-A177-3AD203B41FA5}">
                      <a16:colId xmlns:a16="http://schemas.microsoft.com/office/drawing/2014/main" val="20005"/>
                    </a:ext>
                  </a:extLst>
                </a:gridCol>
              </a:tblGrid>
              <a:tr h="1057275">
                <a:tc>
                  <a:txBody>
                    <a:bodyPr/>
                    <a:lstStyle/>
                    <a:p>
                      <a:pPr marL="0" marR="0" lvl="0" indent="0" algn="l" rtl="1">
                        <a:spcBef>
                          <a:spcPts val="0"/>
                        </a:spcBef>
                        <a:spcAft>
                          <a:spcPts val="0"/>
                        </a:spcAft>
                        <a:buNone/>
                      </a:pPr>
                      <a:r>
                        <a:rPr lang="en-US" sz="1800"/>
                        <a:t>F.tab</a:t>
                      </a:r>
                      <a:endParaRPr sz="1800"/>
                    </a:p>
                  </a:txBody>
                  <a:tcPr marL="91450" marR="91450" marT="45725" marB="45725"/>
                </a:tc>
                <a:tc>
                  <a:txBody>
                    <a:bodyPr/>
                    <a:lstStyle/>
                    <a:p>
                      <a:pPr marL="0" marR="0" lvl="0" indent="0" algn="l" rtl="1">
                        <a:spcBef>
                          <a:spcPts val="0"/>
                        </a:spcBef>
                        <a:spcAft>
                          <a:spcPts val="0"/>
                        </a:spcAft>
                        <a:buNone/>
                      </a:pPr>
                      <a:r>
                        <a:rPr lang="en-US" sz="1800"/>
                        <a:t>F.Cal</a:t>
                      </a:r>
                      <a:endParaRPr sz="1800"/>
                    </a:p>
                  </a:txBody>
                  <a:tcPr marL="91450" marR="91450" marT="45725" marB="45725"/>
                </a:tc>
                <a:tc>
                  <a:txBody>
                    <a:bodyPr/>
                    <a:lstStyle/>
                    <a:p>
                      <a:pPr marL="0" marR="0" lvl="0" indent="0" algn="l" rtl="1">
                        <a:spcBef>
                          <a:spcPts val="0"/>
                        </a:spcBef>
                        <a:spcAft>
                          <a:spcPts val="0"/>
                        </a:spcAft>
                        <a:buNone/>
                      </a:pPr>
                      <a:r>
                        <a:rPr lang="en-US" sz="1800"/>
                        <a:t>MS</a:t>
                      </a:r>
                      <a:endParaRPr sz="1800"/>
                    </a:p>
                  </a:txBody>
                  <a:tcPr marL="91450" marR="91450" marT="45725" marB="45725"/>
                </a:tc>
                <a:tc>
                  <a:txBody>
                    <a:bodyPr/>
                    <a:lstStyle/>
                    <a:p>
                      <a:pPr marL="0" marR="0" lvl="0" indent="0" algn="l" rtl="1">
                        <a:spcBef>
                          <a:spcPts val="0"/>
                        </a:spcBef>
                        <a:spcAft>
                          <a:spcPts val="0"/>
                        </a:spcAft>
                        <a:buNone/>
                      </a:pPr>
                      <a:r>
                        <a:rPr lang="en-US" sz="1800"/>
                        <a:t>SS</a:t>
                      </a:r>
                      <a:endParaRPr sz="1800"/>
                    </a:p>
                  </a:txBody>
                  <a:tcPr marL="91450" marR="91450" marT="45725" marB="45725"/>
                </a:tc>
                <a:tc>
                  <a:txBody>
                    <a:bodyPr/>
                    <a:lstStyle/>
                    <a:p>
                      <a:pPr marL="0" marR="0" lvl="0" indent="0" algn="l" rtl="1">
                        <a:spcBef>
                          <a:spcPts val="0"/>
                        </a:spcBef>
                        <a:spcAft>
                          <a:spcPts val="0"/>
                        </a:spcAft>
                        <a:buNone/>
                      </a:pPr>
                      <a:r>
                        <a:rPr lang="en-US" sz="1800"/>
                        <a:t>DF</a:t>
                      </a:r>
                      <a:endParaRPr sz="1800"/>
                    </a:p>
                  </a:txBody>
                  <a:tcPr marL="91450" marR="91450" marT="45725" marB="45725"/>
                </a:tc>
                <a:tc>
                  <a:txBody>
                    <a:bodyPr/>
                    <a:lstStyle/>
                    <a:p>
                      <a:pPr marL="0" marR="0" lvl="0" indent="0" algn="l" rtl="1">
                        <a:spcBef>
                          <a:spcPts val="0"/>
                        </a:spcBef>
                        <a:spcAft>
                          <a:spcPts val="0"/>
                        </a:spcAft>
                        <a:buNone/>
                      </a:pPr>
                      <a:r>
                        <a:rPr lang="en-US" sz="1800"/>
                        <a:t>S.O.V</a:t>
                      </a:r>
                      <a:endParaRPr sz="1800"/>
                    </a:p>
                  </a:txBody>
                  <a:tcPr marL="91450" marR="91450" marT="45725" marB="45725"/>
                </a:tc>
                <a:extLst>
                  <a:ext uri="{0D108BD9-81ED-4DB2-BD59-A6C34878D82A}">
                    <a16:rowId xmlns:a16="http://schemas.microsoft.com/office/drawing/2014/main" val="10000"/>
                  </a:ext>
                </a:extLst>
              </a:tr>
              <a:tr h="1057275">
                <a:tc>
                  <a:txBody>
                    <a:bodyPr/>
                    <a:lstStyle/>
                    <a:p>
                      <a:pPr marL="0" marR="0" lvl="0" indent="0" algn="l" rtl="1">
                        <a:spcBef>
                          <a:spcPts val="0"/>
                        </a:spcBef>
                        <a:spcAft>
                          <a:spcPts val="0"/>
                        </a:spcAft>
                        <a:buNone/>
                      </a:pPr>
                      <a:r>
                        <a:rPr lang="en-US" sz="1800"/>
                        <a:t>    0.01= 5.95</a:t>
                      </a:r>
                      <a:endParaRPr sz="1800"/>
                    </a:p>
                  </a:txBody>
                  <a:tcPr marL="91450" marR="91450" marT="45725" marB="45725"/>
                </a:tc>
                <a:tc>
                  <a:txBody>
                    <a:bodyPr/>
                    <a:lstStyle/>
                    <a:p>
                      <a:pPr marL="0" marR="0" lvl="0" indent="0" algn="l" rtl="1">
                        <a:spcBef>
                          <a:spcPts val="0"/>
                        </a:spcBef>
                        <a:spcAft>
                          <a:spcPts val="0"/>
                        </a:spcAft>
                        <a:buNone/>
                      </a:pPr>
                      <a:r>
                        <a:rPr lang="en-US" sz="1800"/>
                        <a:t>10.6</a:t>
                      </a:r>
                      <a:endParaRPr sz="1800"/>
                    </a:p>
                  </a:txBody>
                  <a:tcPr marL="91450" marR="91450" marT="45725" marB="45725"/>
                </a:tc>
                <a:tc>
                  <a:txBody>
                    <a:bodyPr/>
                    <a:lstStyle/>
                    <a:p>
                      <a:pPr marL="0" marR="0" lvl="0" indent="0" algn="l" rtl="1">
                        <a:spcBef>
                          <a:spcPts val="0"/>
                        </a:spcBef>
                        <a:spcAft>
                          <a:spcPts val="0"/>
                        </a:spcAft>
                        <a:buNone/>
                      </a:pPr>
                      <a:r>
                        <a:rPr lang="en-US" sz="1800"/>
                        <a:t>8744.98</a:t>
                      </a:r>
                      <a:endParaRPr sz="1800"/>
                    </a:p>
                  </a:txBody>
                  <a:tcPr marL="91450" marR="91450" marT="45725" marB="45725"/>
                </a:tc>
                <a:tc>
                  <a:txBody>
                    <a:bodyPr/>
                    <a:lstStyle/>
                    <a:p>
                      <a:pPr marL="0" marR="0" lvl="0" indent="0" algn="l" rtl="1">
                        <a:spcBef>
                          <a:spcPts val="0"/>
                        </a:spcBef>
                        <a:spcAft>
                          <a:spcPts val="0"/>
                        </a:spcAft>
                        <a:buNone/>
                      </a:pPr>
                      <a:r>
                        <a:rPr lang="en-US" sz="1800"/>
                        <a:t>26234.9</a:t>
                      </a:r>
                      <a:endParaRPr sz="1800"/>
                    </a:p>
                  </a:txBody>
                  <a:tcPr marL="91450" marR="91450" marT="45725" marB="45725"/>
                </a:tc>
                <a:tc>
                  <a:txBody>
                    <a:bodyPr/>
                    <a:lstStyle/>
                    <a:p>
                      <a:pPr marL="0" marR="0" lvl="0" indent="0" algn="l" rtl="1">
                        <a:spcBef>
                          <a:spcPts val="0"/>
                        </a:spcBef>
                        <a:spcAft>
                          <a:spcPts val="0"/>
                        </a:spcAft>
                        <a:buNone/>
                      </a:pPr>
                      <a:r>
                        <a:rPr lang="en-US" sz="1800"/>
                        <a:t>T-1=3</a:t>
                      </a:r>
                      <a:endParaRPr sz="1800"/>
                    </a:p>
                  </a:txBody>
                  <a:tcPr marL="91450" marR="91450" marT="45725" marB="45725"/>
                </a:tc>
                <a:tc>
                  <a:txBody>
                    <a:bodyPr/>
                    <a:lstStyle/>
                    <a:p>
                      <a:pPr marL="0" marR="0" lvl="0" indent="0" algn="l" rtl="1">
                        <a:spcBef>
                          <a:spcPts val="0"/>
                        </a:spcBef>
                        <a:spcAft>
                          <a:spcPts val="0"/>
                        </a:spcAft>
                        <a:buNone/>
                      </a:pPr>
                      <a:r>
                        <a:rPr lang="en-US" sz="1800"/>
                        <a:t>treat</a:t>
                      </a:r>
                      <a:endParaRPr sz="1800"/>
                    </a:p>
                  </a:txBody>
                  <a:tcPr marL="91450" marR="91450" marT="45725" marB="45725"/>
                </a:tc>
                <a:extLst>
                  <a:ext uri="{0D108BD9-81ED-4DB2-BD59-A6C34878D82A}">
                    <a16:rowId xmlns:a16="http://schemas.microsoft.com/office/drawing/2014/main" val="10001"/>
                  </a:ext>
                </a:extLst>
              </a:tr>
              <a:tr h="1057275">
                <a:tc>
                  <a:txBody>
                    <a:bodyPr/>
                    <a:lstStyle/>
                    <a:p>
                      <a:pPr marL="0" marR="0" lvl="0" indent="0" algn="l" rtl="1">
                        <a:spcBef>
                          <a:spcPts val="0"/>
                        </a:spcBef>
                        <a:spcAft>
                          <a:spcPts val="0"/>
                        </a:spcAft>
                        <a:buNone/>
                      </a:pPr>
                      <a:r>
                        <a:rPr lang="en-US" sz="1800"/>
                        <a:t>0.01=  5.41</a:t>
                      </a:r>
                      <a:endParaRPr sz="1800"/>
                    </a:p>
                  </a:txBody>
                  <a:tcPr marL="91450" marR="91450" marT="45725" marB="45725"/>
                </a:tc>
                <a:tc>
                  <a:txBody>
                    <a:bodyPr/>
                    <a:lstStyle/>
                    <a:p>
                      <a:pPr marL="0" marR="0" lvl="0" indent="0" algn="l" rtl="1">
                        <a:spcBef>
                          <a:spcPts val="0"/>
                        </a:spcBef>
                        <a:spcAft>
                          <a:spcPts val="0"/>
                        </a:spcAft>
                        <a:buNone/>
                      </a:pPr>
                      <a:r>
                        <a:rPr lang="en-US" sz="1800"/>
                        <a:t>0.5</a:t>
                      </a:r>
                      <a:endParaRPr sz="1800"/>
                    </a:p>
                  </a:txBody>
                  <a:tcPr marL="91450" marR="91450" marT="45725" marB="45725"/>
                </a:tc>
                <a:tc>
                  <a:txBody>
                    <a:bodyPr/>
                    <a:lstStyle/>
                    <a:p>
                      <a:pPr marL="0" marR="0" lvl="0" indent="0" algn="l" rtl="1">
                        <a:spcBef>
                          <a:spcPts val="0"/>
                        </a:spcBef>
                        <a:spcAft>
                          <a:spcPts val="0"/>
                        </a:spcAft>
                        <a:buNone/>
                      </a:pPr>
                      <a:r>
                        <a:rPr lang="en-US" sz="1800"/>
                        <a:t>416.37</a:t>
                      </a:r>
                      <a:endParaRPr sz="1800"/>
                    </a:p>
                  </a:txBody>
                  <a:tcPr marL="91450" marR="91450" marT="45725" marB="45725"/>
                </a:tc>
                <a:tc>
                  <a:txBody>
                    <a:bodyPr/>
                    <a:lstStyle/>
                    <a:p>
                      <a:pPr marL="0" marR="0" lvl="0" indent="0" algn="l" rtl="1">
                        <a:spcBef>
                          <a:spcPts val="0"/>
                        </a:spcBef>
                        <a:spcAft>
                          <a:spcPts val="0"/>
                        </a:spcAft>
                        <a:buNone/>
                      </a:pPr>
                      <a:r>
                        <a:rPr lang="en-US" sz="1800"/>
                        <a:t>1665.5</a:t>
                      </a:r>
                      <a:endParaRPr sz="1800"/>
                    </a:p>
                  </a:txBody>
                  <a:tcPr marL="91450" marR="91450" marT="45725" marB="45725"/>
                </a:tc>
                <a:tc>
                  <a:txBody>
                    <a:bodyPr/>
                    <a:lstStyle/>
                    <a:p>
                      <a:pPr marL="0" marR="0" lvl="0" indent="0" algn="l" rtl="1">
                        <a:spcBef>
                          <a:spcPts val="0"/>
                        </a:spcBef>
                        <a:spcAft>
                          <a:spcPts val="0"/>
                        </a:spcAft>
                        <a:buNone/>
                      </a:pPr>
                      <a:r>
                        <a:rPr lang="en-US" sz="1800"/>
                        <a:t>B-1=4</a:t>
                      </a:r>
                      <a:endParaRPr sz="1800"/>
                    </a:p>
                  </a:txBody>
                  <a:tcPr marL="91450" marR="91450" marT="45725" marB="45725"/>
                </a:tc>
                <a:tc>
                  <a:txBody>
                    <a:bodyPr/>
                    <a:lstStyle/>
                    <a:p>
                      <a:pPr marL="0" marR="0" lvl="0" indent="0" algn="l" rtl="1">
                        <a:spcBef>
                          <a:spcPts val="0"/>
                        </a:spcBef>
                        <a:spcAft>
                          <a:spcPts val="0"/>
                        </a:spcAft>
                        <a:buNone/>
                      </a:pPr>
                      <a:r>
                        <a:rPr lang="en-US" sz="1800"/>
                        <a:t>block</a:t>
                      </a:r>
                      <a:endParaRPr sz="1800"/>
                    </a:p>
                  </a:txBody>
                  <a:tcPr marL="91450" marR="91450" marT="45725" marB="45725"/>
                </a:tc>
                <a:extLst>
                  <a:ext uri="{0D108BD9-81ED-4DB2-BD59-A6C34878D82A}">
                    <a16:rowId xmlns:a16="http://schemas.microsoft.com/office/drawing/2014/main" val="10002"/>
                  </a:ext>
                </a:extLst>
              </a:tr>
              <a:tr h="1057275">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824.4</a:t>
                      </a:r>
                      <a:endParaRPr sz="1800"/>
                    </a:p>
                  </a:txBody>
                  <a:tcPr marL="91450" marR="91450" marT="45725" marB="45725"/>
                </a:tc>
                <a:tc>
                  <a:txBody>
                    <a:bodyPr/>
                    <a:lstStyle/>
                    <a:p>
                      <a:pPr marL="0" marR="0" lvl="0" indent="0" algn="l" rtl="1">
                        <a:spcBef>
                          <a:spcPts val="0"/>
                        </a:spcBef>
                        <a:spcAft>
                          <a:spcPts val="0"/>
                        </a:spcAft>
                        <a:buNone/>
                      </a:pPr>
                      <a:r>
                        <a:rPr lang="en-US" sz="1800"/>
                        <a:t>9893.2</a:t>
                      </a:r>
                      <a:endParaRPr sz="1800"/>
                    </a:p>
                  </a:txBody>
                  <a:tcPr marL="91450" marR="91450" marT="45725" marB="45725"/>
                </a:tc>
                <a:tc>
                  <a:txBody>
                    <a:bodyPr/>
                    <a:lstStyle/>
                    <a:p>
                      <a:pPr marL="0" marR="0" lvl="0" indent="0" algn="l" rtl="1">
                        <a:spcBef>
                          <a:spcPts val="0"/>
                        </a:spcBef>
                        <a:spcAft>
                          <a:spcPts val="0"/>
                        </a:spcAft>
                        <a:buNone/>
                      </a:pPr>
                      <a:r>
                        <a:rPr lang="en-US" sz="1800"/>
                        <a:t>(t-1)(b-1)=12</a:t>
                      </a:r>
                      <a:endParaRPr sz="1800"/>
                    </a:p>
                  </a:txBody>
                  <a:tcPr marL="91450" marR="91450" marT="45725" marB="45725"/>
                </a:tc>
                <a:tc>
                  <a:txBody>
                    <a:bodyPr/>
                    <a:lstStyle/>
                    <a:p>
                      <a:pPr marL="0" marR="0" lvl="0" indent="0" algn="l" rtl="1">
                        <a:spcBef>
                          <a:spcPts val="0"/>
                        </a:spcBef>
                        <a:spcAft>
                          <a:spcPts val="0"/>
                        </a:spcAft>
                        <a:buNone/>
                      </a:pPr>
                      <a:r>
                        <a:rPr lang="en-US" sz="1800"/>
                        <a:t>error</a:t>
                      </a:r>
                      <a:endParaRPr sz="1800"/>
                    </a:p>
                  </a:txBody>
                  <a:tcPr marL="91450" marR="91450" marT="45725" marB="45725"/>
                </a:tc>
                <a:extLst>
                  <a:ext uri="{0D108BD9-81ED-4DB2-BD59-A6C34878D82A}">
                    <a16:rowId xmlns:a16="http://schemas.microsoft.com/office/drawing/2014/main" val="10003"/>
                  </a:ext>
                </a:extLst>
              </a:tr>
              <a:tr h="1057275">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Tb-1=19</a:t>
                      </a:r>
                      <a:endParaRPr sz="1800"/>
                    </a:p>
                  </a:txBody>
                  <a:tcPr marL="91450" marR="91450" marT="45725" marB="45725"/>
                </a:tc>
                <a:tc>
                  <a:txBody>
                    <a:bodyPr/>
                    <a:lstStyle/>
                    <a:p>
                      <a:pPr marL="0" marR="0" lvl="0" indent="0" algn="l" rtl="1">
                        <a:spcBef>
                          <a:spcPts val="0"/>
                        </a:spcBef>
                        <a:spcAft>
                          <a:spcPts val="0"/>
                        </a:spcAft>
                        <a:buNone/>
                      </a:pPr>
                      <a:r>
                        <a:rPr lang="en-US" sz="1800"/>
                        <a:t>Total</a:t>
                      </a:r>
                      <a:endParaRPr sz="180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just" rtl="0">
              <a:spcBef>
                <a:spcPts val="0"/>
              </a:spcBef>
              <a:spcAft>
                <a:spcPts val="0"/>
              </a:spcAft>
              <a:buClr>
                <a:schemeClr val="dk1"/>
              </a:buClr>
              <a:buSzPts val="3200"/>
              <a:buChar char="•"/>
            </a:pPr>
            <a:r>
              <a:rPr lang="en-US"/>
              <a:t>Because the calculate value of  F(10.6)greater than the tabular value F(5.95)accept the alternative hypothesis and we reject the existence of significant differences between the treatment at the level  of  probability α0.01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graphicFrame>
        <p:nvGraphicFramePr>
          <p:cNvPr id="89" name="Google Shape;89;p2"/>
          <p:cNvGraphicFramePr/>
          <p:nvPr/>
        </p:nvGraphicFramePr>
        <p:xfrm>
          <a:off x="142842" y="142852"/>
          <a:ext cx="3000000" cy="3000000"/>
        </p:xfrm>
        <a:graphic>
          <a:graphicData uri="http://schemas.openxmlformats.org/drawingml/2006/table">
            <a:tbl>
              <a:tblPr firstRow="1" bandRow="1">
                <a:noFill/>
                <a:tableStyleId>{600DBCD3-85AD-4846-8A52-3EE54D0210D8}</a:tableStyleId>
              </a:tblPr>
              <a:tblGrid>
                <a:gridCol w="1500200">
                  <a:extLst>
                    <a:ext uri="{9D8B030D-6E8A-4147-A177-3AD203B41FA5}">
                      <a16:colId xmlns:a16="http://schemas.microsoft.com/office/drawing/2014/main" val="20000"/>
                    </a:ext>
                  </a:extLst>
                </a:gridCol>
                <a:gridCol w="121445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85875">
                  <a:extLst>
                    <a:ext uri="{9D8B030D-6E8A-4147-A177-3AD203B41FA5}">
                      <a16:colId xmlns:a16="http://schemas.microsoft.com/office/drawing/2014/main" val="20003"/>
                    </a:ext>
                  </a:extLst>
                </a:gridCol>
                <a:gridCol w="1132800">
                  <a:extLst>
                    <a:ext uri="{9D8B030D-6E8A-4147-A177-3AD203B41FA5}">
                      <a16:colId xmlns:a16="http://schemas.microsoft.com/office/drawing/2014/main" val="20004"/>
                    </a:ext>
                  </a:extLst>
                </a:gridCol>
                <a:gridCol w="1255275">
                  <a:extLst>
                    <a:ext uri="{9D8B030D-6E8A-4147-A177-3AD203B41FA5}">
                      <a16:colId xmlns:a16="http://schemas.microsoft.com/office/drawing/2014/main" val="20005"/>
                    </a:ext>
                  </a:extLst>
                </a:gridCol>
                <a:gridCol w="1255275">
                  <a:extLst>
                    <a:ext uri="{9D8B030D-6E8A-4147-A177-3AD203B41FA5}">
                      <a16:colId xmlns:a16="http://schemas.microsoft.com/office/drawing/2014/main" val="20006"/>
                    </a:ext>
                  </a:extLst>
                </a:gridCol>
              </a:tblGrid>
              <a:tr h="966525">
                <a:tc>
                  <a:txBody>
                    <a:bodyPr/>
                    <a:lstStyle/>
                    <a:p>
                      <a:pPr marL="0" marR="0" lvl="0" indent="0" algn="l" rtl="0">
                        <a:spcBef>
                          <a:spcPts val="0"/>
                        </a:spcBef>
                        <a:spcAft>
                          <a:spcPts val="0"/>
                        </a:spcAft>
                        <a:buNone/>
                      </a:pPr>
                      <a:r>
                        <a:rPr lang="en-US" sz="2800" u="none" strike="noStrike" cap="none"/>
                        <a:t>treat</a:t>
                      </a:r>
                      <a:endParaRPr/>
                    </a:p>
                  </a:txBody>
                  <a:tcPr marL="91450" marR="91450" marT="45725" marB="45725"/>
                </a:tc>
                <a:tc>
                  <a:txBody>
                    <a:bodyPr/>
                    <a:lstStyle/>
                    <a:p>
                      <a:pPr marL="0" marR="0" lvl="0" indent="0" algn="l" rtl="0">
                        <a:spcBef>
                          <a:spcPts val="0"/>
                        </a:spcBef>
                        <a:spcAft>
                          <a:spcPts val="0"/>
                        </a:spcAft>
                        <a:buNone/>
                      </a:pPr>
                      <a:r>
                        <a:rPr lang="en-US" sz="2800"/>
                        <a:t>b1</a:t>
                      </a:r>
                      <a:endParaRPr/>
                    </a:p>
                  </a:txBody>
                  <a:tcPr marL="91450" marR="91450" marT="45725" marB="45725"/>
                </a:tc>
                <a:tc>
                  <a:txBody>
                    <a:bodyPr/>
                    <a:lstStyle/>
                    <a:p>
                      <a:pPr marL="0" marR="0" lvl="0" indent="0" algn="l" rtl="0">
                        <a:spcBef>
                          <a:spcPts val="0"/>
                        </a:spcBef>
                        <a:spcAft>
                          <a:spcPts val="0"/>
                        </a:spcAft>
                        <a:buNone/>
                      </a:pPr>
                      <a:r>
                        <a:rPr lang="en-US" sz="2800"/>
                        <a:t>b2</a:t>
                      </a:r>
                      <a:endParaRPr/>
                    </a:p>
                  </a:txBody>
                  <a:tcPr marL="91450" marR="91450" marT="45725" marB="45725"/>
                </a:tc>
                <a:tc>
                  <a:txBody>
                    <a:bodyPr/>
                    <a:lstStyle/>
                    <a:p>
                      <a:pPr marL="0" marR="0" lvl="0" indent="0" algn="l" rtl="0">
                        <a:spcBef>
                          <a:spcPts val="0"/>
                        </a:spcBef>
                        <a:spcAft>
                          <a:spcPts val="0"/>
                        </a:spcAft>
                        <a:buNone/>
                      </a:pPr>
                      <a:r>
                        <a:rPr lang="en-US" sz="2800"/>
                        <a:t>b3</a:t>
                      </a:r>
                      <a:endParaRPr/>
                    </a:p>
                  </a:txBody>
                  <a:tcPr marL="91450" marR="91450" marT="45725" marB="45725"/>
                </a:tc>
                <a:tc>
                  <a:txBody>
                    <a:bodyPr/>
                    <a:lstStyle/>
                    <a:p>
                      <a:pPr marL="0" marR="0" lvl="0" indent="0" algn="l" rtl="0">
                        <a:spcBef>
                          <a:spcPts val="0"/>
                        </a:spcBef>
                        <a:spcAft>
                          <a:spcPts val="0"/>
                        </a:spcAft>
                        <a:buNone/>
                      </a:pPr>
                      <a:r>
                        <a:rPr lang="en-US" sz="2800"/>
                        <a:t>b4</a:t>
                      </a:r>
                      <a:endParaRPr/>
                    </a:p>
                  </a:txBody>
                  <a:tcPr marL="91450" marR="91450" marT="45725" marB="45725"/>
                </a:tc>
                <a:tc>
                  <a:txBody>
                    <a:bodyPr/>
                    <a:lstStyle/>
                    <a:p>
                      <a:pPr marL="0" marR="0" lvl="0" indent="0" algn="l" rtl="0">
                        <a:spcBef>
                          <a:spcPts val="0"/>
                        </a:spcBef>
                        <a:spcAft>
                          <a:spcPts val="0"/>
                        </a:spcAft>
                        <a:buNone/>
                      </a:pPr>
                      <a:r>
                        <a:rPr lang="en-US" sz="2800"/>
                        <a:t>Yi.</a:t>
                      </a:r>
                      <a:endParaRPr/>
                    </a:p>
                  </a:txBody>
                  <a:tcPr marL="91450" marR="91450" marT="45725" marB="45725"/>
                </a:tc>
                <a:tc>
                  <a:txBody>
                    <a:bodyPr/>
                    <a:lstStyle/>
                    <a:p>
                      <a:pPr marL="0" marR="0" lvl="0" indent="0" algn="l" rtl="0">
                        <a:spcBef>
                          <a:spcPts val="0"/>
                        </a:spcBef>
                        <a:spcAft>
                          <a:spcPts val="0"/>
                        </a:spcAft>
                        <a:buNone/>
                      </a:pPr>
                      <a:r>
                        <a:rPr lang="en-US" sz="2800"/>
                        <a:t>Ῡi.</a:t>
                      </a:r>
                      <a:endParaRPr/>
                    </a:p>
                  </a:txBody>
                  <a:tcPr marL="91450" marR="91450" marT="45725" marB="45725"/>
                </a:tc>
                <a:extLst>
                  <a:ext uri="{0D108BD9-81ED-4DB2-BD59-A6C34878D82A}">
                    <a16:rowId xmlns:a16="http://schemas.microsoft.com/office/drawing/2014/main" val="10000"/>
                  </a:ext>
                </a:extLst>
              </a:tr>
              <a:tr h="966525">
                <a:tc>
                  <a:txBody>
                    <a:bodyPr/>
                    <a:lstStyle/>
                    <a:p>
                      <a:pPr marL="0" marR="0" lvl="0" indent="0" algn="l" rtl="0">
                        <a:spcBef>
                          <a:spcPts val="0"/>
                        </a:spcBef>
                        <a:spcAft>
                          <a:spcPts val="0"/>
                        </a:spcAft>
                        <a:buNone/>
                      </a:pPr>
                      <a:r>
                        <a:rPr lang="en-US" sz="2400"/>
                        <a:t>t1=grdarash</a:t>
                      </a:r>
                      <a:endParaRPr sz="2400"/>
                    </a:p>
                  </a:txBody>
                  <a:tcPr marL="91450" marR="91450" marT="45725" marB="45725"/>
                </a:tc>
                <a:tc>
                  <a:txBody>
                    <a:bodyPr/>
                    <a:lstStyle/>
                    <a:p>
                      <a:pPr marL="0" marR="0" lvl="0" indent="0" algn="l" rtl="0">
                        <a:spcBef>
                          <a:spcPts val="0"/>
                        </a:spcBef>
                        <a:spcAft>
                          <a:spcPts val="0"/>
                        </a:spcAft>
                        <a:buNone/>
                      </a:pPr>
                      <a:r>
                        <a:rPr lang="en-US" sz="2800"/>
                        <a:t>62</a:t>
                      </a:r>
                      <a:endParaRPr/>
                    </a:p>
                  </a:txBody>
                  <a:tcPr marL="91450" marR="91450" marT="45725" marB="45725"/>
                </a:tc>
                <a:tc>
                  <a:txBody>
                    <a:bodyPr/>
                    <a:lstStyle/>
                    <a:p>
                      <a:pPr marL="0" marR="0" lvl="0" indent="0" algn="l" rtl="0">
                        <a:spcBef>
                          <a:spcPts val="0"/>
                        </a:spcBef>
                        <a:spcAft>
                          <a:spcPts val="0"/>
                        </a:spcAft>
                        <a:buNone/>
                      </a:pPr>
                      <a:r>
                        <a:rPr lang="en-US" sz="2800"/>
                        <a:t>47</a:t>
                      </a:r>
                      <a:endParaRPr/>
                    </a:p>
                  </a:txBody>
                  <a:tcPr marL="91450" marR="91450" marT="45725" marB="45725"/>
                </a:tc>
                <a:tc>
                  <a:txBody>
                    <a:bodyPr/>
                    <a:lstStyle/>
                    <a:p>
                      <a:pPr marL="0" marR="0" lvl="0" indent="0" algn="l" rtl="0">
                        <a:spcBef>
                          <a:spcPts val="0"/>
                        </a:spcBef>
                        <a:spcAft>
                          <a:spcPts val="0"/>
                        </a:spcAft>
                        <a:buNone/>
                      </a:pPr>
                      <a:r>
                        <a:rPr lang="en-US" sz="2800"/>
                        <a:t>52</a:t>
                      </a:r>
                      <a:endParaRPr/>
                    </a:p>
                  </a:txBody>
                  <a:tcPr marL="91450" marR="91450" marT="45725" marB="45725"/>
                </a:tc>
                <a:tc>
                  <a:txBody>
                    <a:bodyPr/>
                    <a:lstStyle/>
                    <a:p>
                      <a:pPr marL="0" marR="0" lvl="0" indent="0" algn="l" rtl="0">
                        <a:spcBef>
                          <a:spcPts val="0"/>
                        </a:spcBef>
                        <a:spcAft>
                          <a:spcPts val="0"/>
                        </a:spcAft>
                        <a:buNone/>
                      </a:pPr>
                      <a:r>
                        <a:rPr lang="en-US" sz="2800"/>
                        <a:t>51</a:t>
                      </a:r>
                      <a:endParaRPr/>
                    </a:p>
                  </a:txBody>
                  <a:tcPr marL="91450" marR="91450" marT="45725" marB="45725"/>
                </a:tc>
                <a:tc>
                  <a:txBody>
                    <a:bodyPr/>
                    <a:lstStyle/>
                    <a:p>
                      <a:pPr marL="0" marR="0" lvl="0" indent="0" algn="l" rtl="0">
                        <a:spcBef>
                          <a:spcPts val="0"/>
                        </a:spcBef>
                        <a:spcAft>
                          <a:spcPts val="0"/>
                        </a:spcAft>
                        <a:buNone/>
                      </a:pPr>
                      <a:r>
                        <a:rPr lang="en-US" sz="2800"/>
                        <a:t>212</a:t>
                      </a:r>
                      <a:endParaRPr/>
                    </a:p>
                  </a:txBody>
                  <a:tcPr marL="91450" marR="91450" marT="45725" marB="45725"/>
                </a:tc>
                <a:tc>
                  <a:txBody>
                    <a:bodyPr/>
                    <a:lstStyle/>
                    <a:p>
                      <a:pPr marL="0" marR="0" lvl="0" indent="0" algn="l" rtl="0">
                        <a:spcBef>
                          <a:spcPts val="0"/>
                        </a:spcBef>
                        <a:spcAft>
                          <a:spcPts val="0"/>
                        </a:spcAft>
                        <a:buNone/>
                      </a:pPr>
                      <a:r>
                        <a:rPr lang="en-US" sz="2800"/>
                        <a:t>53</a:t>
                      </a:r>
                      <a:endParaRPr/>
                    </a:p>
                  </a:txBody>
                  <a:tcPr marL="91450" marR="91450" marT="45725" marB="45725"/>
                </a:tc>
                <a:extLst>
                  <a:ext uri="{0D108BD9-81ED-4DB2-BD59-A6C34878D82A}">
                    <a16:rowId xmlns:a16="http://schemas.microsoft.com/office/drawing/2014/main" val="10001"/>
                  </a:ext>
                </a:extLst>
              </a:tr>
              <a:tr h="966525">
                <a:tc>
                  <a:txBody>
                    <a:bodyPr/>
                    <a:lstStyle/>
                    <a:p>
                      <a:pPr marL="0" marR="0" lvl="0" indent="0" algn="l" rtl="0">
                        <a:spcBef>
                          <a:spcPts val="0"/>
                        </a:spcBef>
                        <a:spcAft>
                          <a:spcPts val="0"/>
                        </a:spcAft>
                        <a:buNone/>
                      </a:pPr>
                      <a:r>
                        <a:rPr lang="en-US" sz="2400"/>
                        <a:t>t2=swreza</a:t>
                      </a:r>
                      <a:endParaRPr sz="2400"/>
                    </a:p>
                  </a:txBody>
                  <a:tcPr marL="91450" marR="91450" marT="45725" marB="45725"/>
                </a:tc>
                <a:tc>
                  <a:txBody>
                    <a:bodyPr/>
                    <a:lstStyle/>
                    <a:p>
                      <a:pPr marL="0" marR="0" lvl="0" indent="0" algn="l" rtl="0">
                        <a:spcBef>
                          <a:spcPts val="0"/>
                        </a:spcBef>
                        <a:spcAft>
                          <a:spcPts val="0"/>
                        </a:spcAft>
                        <a:buNone/>
                      </a:pPr>
                      <a:r>
                        <a:rPr lang="en-US" sz="2800"/>
                        <a:t>67</a:t>
                      </a:r>
                      <a:endParaRPr/>
                    </a:p>
                  </a:txBody>
                  <a:tcPr marL="91450" marR="91450" marT="45725" marB="45725"/>
                </a:tc>
                <a:tc>
                  <a:txBody>
                    <a:bodyPr/>
                    <a:lstStyle/>
                    <a:p>
                      <a:pPr marL="0" marR="0" lvl="0" indent="0" algn="l" rtl="0">
                        <a:spcBef>
                          <a:spcPts val="0"/>
                        </a:spcBef>
                        <a:spcAft>
                          <a:spcPts val="0"/>
                        </a:spcAft>
                        <a:buNone/>
                      </a:pPr>
                      <a:r>
                        <a:rPr lang="en-US" sz="2800"/>
                        <a:t>50</a:t>
                      </a:r>
                      <a:endParaRPr/>
                    </a:p>
                  </a:txBody>
                  <a:tcPr marL="91450" marR="91450" marT="45725" marB="45725"/>
                </a:tc>
                <a:tc>
                  <a:txBody>
                    <a:bodyPr/>
                    <a:lstStyle/>
                    <a:p>
                      <a:pPr marL="0" marR="0" lvl="0" indent="0" algn="l" rtl="0">
                        <a:spcBef>
                          <a:spcPts val="0"/>
                        </a:spcBef>
                        <a:spcAft>
                          <a:spcPts val="0"/>
                        </a:spcAft>
                        <a:buNone/>
                      </a:pPr>
                      <a:r>
                        <a:rPr lang="en-US" sz="2800"/>
                        <a:t>54</a:t>
                      </a:r>
                      <a:endParaRPr/>
                    </a:p>
                  </a:txBody>
                  <a:tcPr marL="91450" marR="91450" marT="45725" marB="45725"/>
                </a:tc>
                <a:tc>
                  <a:txBody>
                    <a:bodyPr/>
                    <a:lstStyle/>
                    <a:p>
                      <a:pPr marL="0" marR="0" lvl="0" indent="0" algn="l" rtl="0">
                        <a:spcBef>
                          <a:spcPts val="0"/>
                        </a:spcBef>
                        <a:spcAft>
                          <a:spcPts val="0"/>
                        </a:spcAft>
                        <a:buNone/>
                      </a:pPr>
                      <a:r>
                        <a:rPr lang="en-US" sz="2800"/>
                        <a:t>57</a:t>
                      </a:r>
                      <a:endParaRPr/>
                    </a:p>
                  </a:txBody>
                  <a:tcPr marL="91450" marR="91450" marT="45725" marB="45725"/>
                </a:tc>
                <a:tc>
                  <a:txBody>
                    <a:bodyPr/>
                    <a:lstStyle/>
                    <a:p>
                      <a:pPr marL="0" marR="0" lvl="0" indent="0" algn="l" rtl="0">
                        <a:spcBef>
                          <a:spcPts val="0"/>
                        </a:spcBef>
                        <a:spcAft>
                          <a:spcPts val="0"/>
                        </a:spcAft>
                        <a:buNone/>
                      </a:pPr>
                      <a:r>
                        <a:rPr lang="en-US" sz="2800"/>
                        <a:t>228</a:t>
                      </a:r>
                      <a:endParaRPr/>
                    </a:p>
                  </a:txBody>
                  <a:tcPr marL="91450" marR="91450" marT="45725" marB="45725"/>
                </a:tc>
                <a:tc>
                  <a:txBody>
                    <a:bodyPr/>
                    <a:lstStyle/>
                    <a:p>
                      <a:pPr marL="0" marR="0" lvl="0" indent="0" algn="l" rtl="0">
                        <a:spcBef>
                          <a:spcPts val="0"/>
                        </a:spcBef>
                        <a:spcAft>
                          <a:spcPts val="0"/>
                        </a:spcAft>
                        <a:buNone/>
                      </a:pPr>
                      <a:r>
                        <a:rPr lang="en-US" sz="2800"/>
                        <a:t>57</a:t>
                      </a:r>
                      <a:endParaRPr/>
                    </a:p>
                  </a:txBody>
                  <a:tcPr marL="91450" marR="91450" marT="45725" marB="45725"/>
                </a:tc>
                <a:extLst>
                  <a:ext uri="{0D108BD9-81ED-4DB2-BD59-A6C34878D82A}">
                    <a16:rowId xmlns:a16="http://schemas.microsoft.com/office/drawing/2014/main" val="10002"/>
                  </a:ext>
                </a:extLst>
              </a:tr>
              <a:tr h="966525">
                <a:tc>
                  <a:txBody>
                    <a:bodyPr/>
                    <a:lstStyle/>
                    <a:p>
                      <a:pPr marL="0" marR="0" lvl="0" indent="0" algn="l" rtl="0">
                        <a:spcBef>
                          <a:spcPts val="0"/>
                        </a:spcBef>
                        <a:spcAft>
                          <a:spcPts val="0"/>
                        </a:spcAft>
                        <a:buNone/>
                      </a:pPr>
                      <a:r>
                        <a:rPr lang="en-US" sz="2400"/>
                        <a:t>t3=qushtapa</a:t>
                      </a:r>
                      <a:endParaRPr sz="2400"/>
                    </a:p>
                  </a:txBody>
                  <a:tcPr marL="91450" marR="91450" marT="45725" marB="45725"/>
                </a:tc>
                <a:tc>
                  <a:txBody>
                    <a:bodyPr/>
                    <a:lstStyle/>
                    <a:p>
                      <a:pPr marL="0" marR="0" lvl="0" indent="0" algn="l" rtl="0">
                        <a:spcBef>
                          <a:spcPts val="0"/>
                        </a:spcBef>
                        <a:spcAft>
                          <a:spcPts val="0"/>
                        </a:spcAft>
                        <a:buNone/>
                      </a:pPr>
                      <a:r>
                        <a:rPr lang="en-US" sz="2800"/>
                        <a:t>69</a:t>
                      </a:r>
                      <a:endParaRPr/>
                    </a:p>
                  </a:txBody>
                  <a:tcPr marL="91450" marR="91450" marT="45725" marB="45725"/>
                </a:tc>
                <a:tc>
                  <a:txBody>
                    <a:bodyPr/>
                    <a:lstStyle/>
                    <a:p>
                      <a:pPr marL="0" marR="0" lvl="0" indent="0" algn="l" rtl="0">
                        <a:spcBef>
                          <a:spcPts val="0"/>
                        </a:spcBef>
                        <a:spcAft>
                          <a:spcPts val="0"/>
                        </a:spcAft>
                        <a:buNone/>
                      </a:pPr>
                      <a:r>
                        <a:rPr lang="en-US" sz="2800"/>
                        <a:t>57</a:t>
                      </a:r>
                      <a:endParaRPr/>
                    </a:p>
                  </a:txBody>
                  <a:tcPr marL="91450" marR="91450" marT="45725" marB="45725"/>
                </a:tc>
                <a:tc>
                  <a:txBody>
                    <a:bodyPr/>
                    <a:lstStyle/>
                    <a:p>
                      <a:pPr marL="0" marR="0" lvl="0" indent="0" algn="l" rtl="0">
                        <a:spcBef>
                          <a:spcPts val="0"/>
                        </a:spcBef>
                        <a:spcAft>
                          <a:spcPts val="0"/>
                        </a:spcAft>
                        <a:buNone/>
                      </a:pPr>
                      <a:r>
                        <a:rPr lang="en-US" sz="2800"/>
                        <a:t>53</a:t>
                      </a:r>
                      <a:endParaRPr/>
                    </a:p>
                  </a:txBody>
                  <a:tcPr marL="91450" marR="91450" marT="45725" marB="45725"/>
                </a:tc>
                <a:tc>
                  <a:txBody>
                    <a:bodyPr/>
                    <a:lstStyle/>
                    <a:p>
                      <a:pPr marL="0" marR="0" lvl="0" indent="0" algn="l" rtl="0">
                        <a:spcBef>
                          <a:spcPts val="0"/>
                        </a:spcBef>
                        <a:spcAft>
                          <a:spcPts val="0"/>
                        </a:spcAft>
                        <a:buNone/>
                      </a:pPr>
                      <a:r>
                        <a:rPr lang="en-US" sz="2800"/>
                        <a:t>57</a:t>
                      </a:r>
                      <a:endParaRPr/>
                    </a:p>
                  </a:txBody>
                  <a:tcPr marL="91450" marR="91450" marT="45725" marB="45725"/>
                </a:tc>
                <a:tc>
                  <a:txBody>
                    <a:bodyPr/>
                    <a:lstStyle/>
                    <a:p>
                      <a:pPr marL="0" marR="0" lvl="0" indent="0" algn="l" rtl="0">
                        <a:spcBef>
                          <a:spcPts val="0"/>
                        </a:spcBef>
                        <a:spcAft>
                          <a:spcPts val="0"/>
                        </a:spcAft>
                        <a:buNone/>
                      </a:pPr>
                      <a:r>
                        <a:rPr lang="en-US" sz="2800"/>
                        <a:t>236</a:t>
                      </a:r>
                      <a:endParaRPr/>
                    </a:p>
                  </a:txBody>
                  <a:tcPr marL="91450" marR="91450" marT="45725" marB="45725"/>
                </a:tc>
                <a:tc>
                  <a:txBody>
                    <a:bodyPr/>
                    <a:lstStyle/>
                    <a:p>
                      <a:pPr marL="0" marR="0" lvl="0" indent="0" algn="l" rtl="0">
                        <a:spcBef>
                          <a:spcPts val="0"/>
                        </a:spcBef>
                        <a:spcAft>
                          <a:spcPts val="0"/>
                        </a:spcAft>
                        <a:buNone/>
                      </a:pPr>
                      <a:r>
                        <a:rPr lang="en-US" sz="2800"/>
                        <a:t>59</a:t>
                      </a:r>
                      <a:endParaRPr/>
                    </a:p>
                  </a:txBody>
                  <a:tcPr marL="91450" marR="91450" marT="45725" marB="45725"/>
                </a:tc>
                <a:extLst>
                  <a:ext uri="{0D108BD9-81ED-4DB2-BD59-A6C34878D82A}">
                    <a16:rowId xmlns:a16="http://schemas.microsoft.com/office/drawing/2014/main" val="10003"/>
                  </a:ext>
                </a:extLst>
              </a:tr>
              <a:tr h="966525">
                <a:tc>
                  <a:txBody>
                    <a:bodyPr/>
                    <a:lstStyle/>
                    <a:p>
                      <a:pPr marL="0" marR="0" lvl="0" indent="0" algn="l" rtl="0">
                        <a:spcBef>
                          <a:spcPts val="0"/>
                        </a:spcBef>
                        <a:spcAft>
                          <a:spcPts val="0"/>
                        </a:spcAft>
                        <a:buNone/>
                      </a:pPr>
                      <a:r>
                        <a:rPr lang="en-US" sz="2800"/>
                        <a:t>t4=prde</a:t>
                      </a:r>
                      <a:endParaRPr sz="2800"/>
                    </a:p>
                  </a:txBody>
                  <a:tcPr marL="91450" marR="91450" marT="45725" marB="45725"/>
                </a:tc>
                <a:tc>
                  <a:txBody>
                    <a:bodyPr/>
                    <a:lstStyle/>
                    <a:p>
                      <a:pPr marL="0" marR="0" lvl="0" indent="0" algn="l" rtl="0">
                        <a:spcBef>
                          <a:spcPts val="0"/>
                        </a:spcBef>
                        <a:spcAft>
                          <a:spcPts val="0"/>
                        </a:spcAft>
                        <a:buNone/>
                      </a:pPr>
                      <a:r>
                        <a:rPr lang="en-US" sz="2800"/>
                        <a:t>74</a:t>
                      </a:r>
                      <a:endParaRPr/>
                    </a:p>
                  </a:txBody>
                  <a:tcPr marL="91450" marR="91450" marT="45725" marB="45725"/>
                </a:tc>
                <a:tc>
                  <a:txBody>
                    <a:bodyPr/>
                    <a:lstStyle/>
                    <a:p>
                      <a:pPr marL="0" marR="0" lvl="0" indent="0" algn="l" rtl="0">
                        <a:spcBef>
                          <a:spcPts val="0"/>
                        </a:spcBef>
                        <a:spcAft>
                          <a:spcPts val="0"/>
                        </a:spcAft>
                        <a:buNone/>
                      </a:pPr>
                      <a:r>
                        <a:rPr lang="en-US" sz="2800"/>
                        <a:t>54</a:t>
                      </a:r>
                      <a:endParaRPr/>
                    </a:p>
                  </a:txBody>
                  <a:tcPr marL="91450" marR="91450" marT="45725" marB="45725"/>
                </a:tc>
                <a:tc>
                  <a:txBody>
                    <a:bodyPr/>
                    <a:lstStyle/>
                    <a:p>
                      <a:pPr marL="0" marR="0" lvl="0" indent="0" algn="l" rtl="0">
                        <a:spcBef>
                          <a:spcPts val="0"/>
                        </a:spcBef>
                        <a:spcAft>
                          <a:spcPts val="0"/>
                        </a:spcAft>
                        <a:buNone/>
                      </a:pPr>
                      <a:r>
                        <a:rPr lang="en-US" sz="2800"/>
                        <a:t>65</a:t>
                      </a:r>
                      <a:endParaRPr/>
                    </a:p>
                  </a:txBody>
                  <a:tcPr marL="91450" marR="91450" marT="45725" marB="45725"/>
                </a:tc>
                <a:tc>
                  <a:txBody>
                    <a:bodyPr/>
                    <a:lstStyle/>
                    <a:p>
                      <a:pPr marL="0" marR="0" lvl="0" indent="0" algn="l" rtl="0">
                        <a:spcBef>
                          <a:spcPts val="0"/>
                        </a:spcBef>
                        <a:spcAft>
                          <a:spcPts val="0"/>
                        </a:spcAft>
                        <a:buNone/>
                      </a:pPr>
                      <a:r>
                        <a:rPr lang="en-US" sz="2800"/>
                        <a:t>59</a:t>
                      </a:r>
                      <a:endParaRPr/>
                    </a:p>
                  </a:txBody>
                  <a:tcPr marL="91450" marR="91450" marT="45725" marB="45725"/>
                </a:tc>
                <a:tc>
                  <a:txBody>
                    <a:bodyPr/>
                    <a:lstStyle/>
                    <a:p>
                      <a:pPr marL="0" marR="0" lvl="0" indent="0" algn="l" rtl="0">
                        <a:spcBef>
                          <a:spcPts val="0"/>
                        </a:spcBef>
                        <a:spcAft>
                          <a:spcPts val="0"/>
                        </a:spcAft>
                        <a:buNone/>
                      </a:pPr>
                      <a:r>
                        <a:rPr lang="en-US" sz="2800"/>
                        <a:t>252</a:t>
                      </a:r>
                      <a:endParaRPr/>
                    </a:p>
                  </a:txBody>
                  <a:tcPr marL="91450" marR="91450" marT="45725" marB="45725"/>
                </a:tc>
                <a:tc>
                  <a:txBody>
                    <a:bodyPr/>
                    <a:lstStyle/>
                    <a:p>
                      <a:pPr marL="0" marR="0" lvl="0" indent="0" algn="l" rtl="0">
                        <a:spcBef>
                          <a:spcPts val="0"/>
                        </a:spcBef>
                        <a:spcAft>
                          <a:spcPts val="0"/>
                        </a:spcAft>
                        <a:buNone/>
                      </a:pPr>
                      <a:r>
                        <a:rPr lang="en-US" sz="2800"/>
                        <a:t>63</a:t>
                      </a:r>
                      <a:endParaRPr/>
                    </a:p>
                  </a:txBody>
                  <a:tcPr marL="91450" marR="91450" marT="45725" marB="45725"/>
                </a:tc>
                <a:extLst>
                  <a:ext uri="{0D108BD9-81ED-4DB2-BD59-A6C34878D82A}">
                    <a16:rowId xmlns:a16="http://schemas.microsoft.com/office/drawing/2014/main" val="10004"/>
                  </a:ext>
                </a:extLst>
              </a:tr>
              <a:tr h="1668250">
                <a:tc>
                  <a:txBody>
                    <a:bodyPr/>
                    <a:lstStyle/>
                    <a:p>
                      <a:pPr marL="0" marR="0" lvl="0" indent="0" algn="l" rtl="0">
                        <a:lnSpc>
                          <a:spcPct val="100000"/>
                        </a:lnSpc>
                        <a:spcBef>
                          <a:spcPts val="0"/>
                        </a:spcBef>
                        <a:spcAft>
                          <a:spcPts val="0"/>
                        </a:spcAft>
                        <a:buClr>
                          <a:schemeClr val="dk1"/>
                        </a:buClr>
                        <a:buSzPts val="2800"/>
                        <a:buFont typeface="Calibri"/>
                        <a:buNone/>
                      </a:pPr>
                      <a:r>
                        <a:rPr lang="en-US" sz="2800"/>
                        <a:t>Y.j</a:t>
                      </a:r>
                      <a:endParaRPr sz="2800"/>
                    </a:p>
                    <a:p>
                      <a:pPr marL="0" marR="0" lvl="0" indent="0" algn="l" rtl="0">
                        <a:spcBef>
                          <a:spcPts val="0"/>
                        </a:spcBef>
                        <a:spcAft>
                          <a:spcPts val="0"/>
                        </a:spcAft>
                        <a:buNone/>
                      </a:pPr>
                      <a:endParaRPr sz="2800"/>
                    </a:p>
                  </a:txBody>
                  <a:tcPr marL="91450" marR="91450" marT="45725" marB="45725"/>
                </a:tc>
                <a:tc>
                  <a:txBody>
                    <a:bodyPr/>
                    <a:lstStyle/>
                    <a:p>
                      <a:pPr marL="0" marR="0" lvl="0" indent="0" algn="l" rtl="0">
                        <a:spcBef>
                          <a:spcPts val="0"/>
                        </a:spcBef>
                        <a:spcAft>
                          <a:spcPts val="0"/>
                        </a:spcAft>
                        <a:buNone/>
                      </a:pPr>
                      <a:r>
                        <a:rPr lang="en-US" sz="2800"/>
                        <a:t>272</a:t>
                      </a:r>
                      <a:endParaRPr/>
                    </a:p>
                  </a:txBody>
                  <a:tcPr marL="91450" marR="91450" marT="45725" marB="45725"/>
                </a:tc>
                <a:tc>
                  <a:txBody>
                    <a:bodyPr/>
                    <a:lstStyle/>
                    <a:p>
                      <a:pPr marL="0" marR="0" lvl="0" indent="0" algn="l" rtl="0">
                        <a:spcBef>
                          <a:spcPts val="0"/>
                        </a:spcBef>
                        <a:spcAft>
                          <a:spcPts val="0"/>
                        </a:spcAft>
                        <a:buNone/>
                      </a:pPr>
                      <a:r>
                        <a:rPr lang="en-US" sz="2800"/>
                        <a:t>208</a:t>
                      </a:r>
                      <a:endParaRPr/>
                    </a:p>
                  </a:txBody>
                  <a:tcPr marL="91450" marR="91450" marT="45725" marB="45725"/>
                </a:tc>
                <a:tc>
                  <a:txBody>
                    <a:bodyPr/>
                    <a:lstStyle/>
                    <a:p>
                      <a:pPr marL="0" marR="0" lvl="0" indent="0" algn="l" rtl="0">
                        <a:spcBef>
                          <a:spcPts val="0"/>
                        </a:spcBef>
                        <a:spcAft>
                          <a:spcPts val="0"/>
                        </a:spcAft>
                        <a:buNone/>
                      </a:pPr>
                      <a:r>
                        <a:rPr lang="en-US" sz="2800"/>
                        <a:t>224</a:t>
                      </a:r>
                      <a:endParaRPr/>
                    </a:p>
                  </a:txBody>
                  <a:tcPr marL="91450" marR="91450" marT="45725" marB="45725"/>
                </a:tc>
                <a:tc>
                  <a:txBody>
                    <a:bodyPr/>
                    <a:lstStyle/>
                    <a:p>
                      <a:pPr marL="0" marR="0" lvl="0" indent="0" algn="l" rtl="0">
                        <a:spcBef>
                          <a:spcPts val="0"/>
                        </a:spcBef>
                        <a:spcAft>
                          <a:spcPts val="0"/>
                        </a:spcAft>
                        <a:buNone/>
                      </a:pPr>
                      <a:r>
                        <a:rPr lang="en-US" sz="2800"/>
                        <a:t>224</a:t>
                      </a:r>
                      <a:endParaRPr/>
                    </a:p>
                  </a:txBody>
                  <a:tcPr marL="91450" marR="91450" marT="45725" marB="45725"/>
                </a:tc>
                <a:tc>
                  <a:txBody>
                    <a:bodyPr/>
                    <a:lstStyle/>
                    <a:p>
                      <a:pPr marL="0" marR="0" lvl="0" indent="0" algn="l" rtl="0">
                        <a:spcBef>
                          <a:spcPts val="0"/>
                        </a:spcBef>
                        <a:spcAft>
                          <a:spcPts val="0"/>
                        </a:spcAft>
                        <a:buNone/>
                      </a:pPr>
                      <a:r>
                        <a:rPr lang="en-US" sz="2800"/>
                        <a:t>y</a:t>
                      </a:r>
                      <a:r>
                        <a:rPr lang="en-US" sz="2400"/>
                        <a:t>..(928)</a:t>
                      </a:r>
                      <a:endParaRPr sz="2800"/>
                    </a:p>
                  </a:txBody>
                  <a:tcPr marL="91450" marR="91450" marT="45725" marB="45725"/>
                </a:tc>
                <a:tc>
                  <a:txBody>
                    <a:bodyPr/>
                    <a:lstStyle/>
                    <a:p>
                      <a:pPr marL="0" marR="0" lvl="0" indent="0" algn="l" rtl="0">
                        <a:spcBef>
                          <a:spcPts val="0"/>
                        </a:spcBef>
                        <a:spcAft>
                          <a:spcPts val="0"/>
                        </a:spcAft>
                        <a:buNone/>
                      </a:pPr>
                      <a:endParaRPr sz="2800"/>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0"/>
          <p:cNvSpPr txBox="1">
            <a:spLocks noGrp="1"/>
          </p:cNvSpPr>
          <p:nvPr>
            <p:ph type="body" idx="1"/>
          </p:nvPr>
        </p:nvSpPr>
        <p:spPr>
          <a:xfrm>
            <a:off x="214282" y="285728"/>
            <a:ext cx="8715436" cy="5840435"/>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dk1"/>
              </a:buClr>
              <a:buSzPct val="100000"/>
              <a:buChar char="•"/>
            </a:pPr>
            <a:r>
              <a:rPr lang="en-US"/>
              <a:t>Duncan test   L.S.R= sx * SSR</a:t>
            </a:r>
            <a:endParaRPr/>
          </a:p>
          <a:p>
            <a:pPr marL="342900" lvl="0" indent="-154940" algn="l" rtl="0">
              <a:spcBef>
                <a:spcPts val="592"/>
              </a:spcBef>
              <a:spcAft>
                <a:spcPts val="0"/>
              </a:spcAft>
              <a:buClr>
                <a:schemeClr val="dk1"/>
              </a:buClr>
              <a:buSzPct val="100000"/>
              <a:buNone/>
            </a:pPr>
            <a:endParaRPr/>
          </a:p>
          <a:p>
            <a:pPr marL="342900" lvl="0" indent="-342900" algn="l" rtl="0">
              <a:spcBef>
                <a:spcPts val="592"/>
              </a:spcBef>
              <a:spcAft>
                <a:spcPts val="0"/>
              </a:spcAft>
              <a:buClr>
                <a:schemeClr val="dk1"/>
              </a:buClr>
              <a:buSzPct val="100000"/>
              <a:buNone/>
            </a:pPr>
            <a:r>
              <a:rPr lang="en-US"/>
              <a:t>Sx=                   *SSR</a:t>
            </a:r>
            <a:endParaRPr/>
          </a:p>
          <a:p>
            <a:pPr marL="342900" lvl="0" indent="-342900" algn="l" rtl="0">
              <a:spcBef>
                <a:spcPts val="592"/>
              </a:spcBef>
              <a:spcAft>
                <a:spcPts val="0"/>
              </a:spcAft>
              <a:buClr>
                <a:schemeClr val="dk1"/>
              </a:buClr>
              <a:buSzPct val="100000"/>
              <a:buNone/>
            </a:pPr>
            <a:endParaRPr/>
          </a:p>
          <a:p>
            <a:pPr marL="342900" lvl="0" indent="-342900" algn="l" rtl="0">
              <a:spcBef>
                <a:spcPts val="592"/>
              </a:spcBef>
              <a:spcAft>
                <a:spcPts val="0"/>
              </a:spcAft>
              <a:buClr>
                <a:schemeClr val="dk1"/>
              </a:buClr>
              <a:buSzPct val="100000"/>
              <a:buChar char="•"/>
            </a:pPr>
            <a:r>
              <a:rPr lang="en-US"/>
              <a:t>L.S.R=                    *SSR</a:t>
            </a:r>
            <a:endParaRPr/>
          </a:p>
          <a:p>
            <a:pPr marL="342900" lvl="0" indent="-154940" algn="l" rtl="0">
              <a:spcBef>
                <a:spcPts val="592"/>
              </a:spcBef>
              <a:spcAft>
                <a:spcPts val="0"/>
              </a:spcAft>
              <a:buClr>
                <a:schemeClr val="dk1"/>
              </a:buClr>
              <a:buSzPct val="100000"/>
              <a:buNone/>
            </a:pPr>
            <a:endParaRPr/>
          </a:p>
          <a:p>
            <a:pPr marL="342900" lvl="0" indent="-342900" algn="l" rtl="0">
              <a:spcBef>
                <a:spcPts val="592"/>
              </a:spcBef>
              <a:spcAft>
                <a:spcPts val="0"/>
              </a:spcAft>
              <a:buClr>
                <a:schemeClr val="dk1"/>
              </a:buClr>
              <a:buSzPct val="100000"/>
              <a:buChar char="•"/>
            </a:pPr>
            <a:r>
              <a:rPr lang="en-US"/>
              <a:t> sx =12.8</a:t>
            </a:r>
            <a:endParaRPr/>
          </a:p>
          <a:p>
            <a:pPr marL="342900" lvl="0" indent="-154940" algn="l" rtl="0">
              <a:spcBef>
                <a:spcPts val="592"/>
              </a:spcBef>
              <a:spcAft>
                <a:spcPts val="0"/>
              </a:spcAft>
              <a:buClr>
                <a:schemeClr val="dk1"/>
              </a:buClr>
              <a:buSzPct val="100000"/>
              <a:buNone/>
            </a:pPr>
            <a:endParaRPr/>
          </a:p>
          <a:p>
            <a:pPr marL="342900" lvl="0" indent="-342900" algn="l" rtl="0">
              <a:spcBef>
                <a:spcPts val="592"/>
              </a:spcBef>
              <a:spcAft>
                <a:spcPts val="0"/>
              </a:spcAft>
              <a:buClr>
                <a:schemeClr val="dk1"/>
              </a:buClr>
              <a:buSzPct val="100000"/>
              <a:buChar char="•"/>
            </a:pPr>
            <a:r>
              <a:rPr lang="en-US"/>
              <a:t>ssR=4.32    4.55     4.68</a:t>
            </a:r>
            <a:endParaRPr/>
          </a:p>
          <a:p>
            <a:pPr marL="342900" lvl="0" indent="-342900" algn="l" rtl="0">
              <a:spcBef>
                <a:spcPts val="592"/>
              </a:spcBef>
              <a:spcAft>
                <a:spcPts val="0"/>
              </a:spcAft>
              <a:buClr>
                <a:schemeClr val="dk1"/>
              </a:buClr>
              <a:buSzPct val="100000"/>
              <a:buChar char="•"/>
            </a:pPr>
            <a:r>
              <a:rPr lang="en-US"/>
              <a:t>      </a:t>
            </a:r>
            <a:endParaRPr/>
          </a:p>
          <a:p>
            <a:pPr marL="342900" lvl="0" indent="-342900" algn="l" rtl="0">
              <a:spcBef>
                <a:spcPts val="592"/>
              </a:spcBef>
              <a:spcAft>
                <a:spcPts val="0"/>
              </a:spcAft>
              <a:buClr>
                <a:schemeClr val="dk1"/>
              </a:buClr>
              <a:buSzPct val="100000"/>
              <a:buChar char="•"/>
            </a:pPr>
            <a:r>
              <a:rPr lang="en-US"/>
              <a:t>           55.2      58.2     59.9</a:t>
            </a:r>
            <a:endParaRPr/>
          </a:p>
          <a:p>
            <a:pPr marL="342900" lvl="0" indent="-342900" algn="l" rtl="0">
              <a:spcBef>
                <a:spcPts val="592"/>
              </a:spcBef>
              <a:spcAft>
                <a:spcPts val="0"/>
              </a:spcAft>
              <a:buClr>
                <a:schemeClr val="dk1"/>
              </a:buClr>
              <a:buSzPct val="100000"/>
              <a:buChar char="•"/>
            </a:pPr>
            <a:r>
              <a:rPr lang="en-US"/>
              <a:t>     </a:t>
            </a:r>
            <a:endParaRPr/>
          </a:p>
          <a:p>
            <a:pPr marL="342900" lvl="0" indent="-154940" algn="l" rtl="0">
              <a:spcBef>
                <a:spcPts val="592"/>
              </a:spcBef>
              <a:spcAft>
                <a:spcPts val="0"/>
              </a:spcAft>
              <a:buClr>
                <a:schemeClr val="dk1"/>
              </a:buClr>
              <a:buSzPct val="100000"/>
              <a:buNone/>
            </a:pPr>
            <a:endParaRPr/>
          </a:p>
        </p:txBody>
      </p:sp>
      <p:cxnSp>
        <p:nvCxnSpPr>
          <p:cNvPr id="185" name="Google Shape;185;p20"/>
          <p:cNvCxnSpPr/>
          <p:nvPr/>
        </p:nvCxnSpPr>
        <p:spPr>
          <a:xfrm>
            <a:off x="928662" y="2786058"/>
            <a:ext cx="142876" cy="1588"/>
          </a:xfrm>
          <a:prstGeom prst="straightConnector1">
            <a:avLst/>
          </a:prstGeom>
          <a:noFill/>
          <a:ln w="9525" cap="flat" cmpd="sng">
            <a:solidFill>
              <a:srgbClr val="4A7DBA"/>
            </a:solidFill>
            <a:prstDash val="solid"/>
            <a:round/>
            <a:headEnd type="none" w="sm" len="sm"/>
            <a:tailEnd type="none" w="sm" len="sm"/>
          </a:ln>
        </p:spPr>
      </p:cxnSp>
      <p:cxnSp>
        <p:nvCxnSpPr>
          <p:cNvPr id="186" name="Google Shape;186;p20"/>
          <p:cNvCxnSpPr/>
          <p:nvPr/>
        </p:nvCxnSpPr>
        <p:spPr>
          <a:xfrm>
            <a:off x="4143372" y="428604"/>
            <a:ext cx="142876" cy="1588"/>
          </a:xfrm>
          <a:prstGeom prst="straightConnector1">
            <a:avLst/>
          </a:prstGeom>
          <a:noFill/>
          <a:ln w="9525" cap="flat" cmpd="sng">
            <a:solidFill>
              <a:srgbClr val="4A7DBA"/>
            </a:solidFill>
            <a:prstDash val="solid"/>
            <a:round/>
            <a:headEnd type="none" w="sm" len="sm"/>
            <a:tailEnd type="none" w="sm" len="sm"/>
          </a:ln>
        </p:spPr>
      </p:cxnSp>
      <p:cxnSp>
        <p:nvCxnSpPr>
          <p:cNvPr id="187" name="Google Shape;187;p20"/>
          <p:cNvCxnSpPr/>
          <p:nvPr/>
        </p:nvCxnSpPr>
        <p:spPr>
          <a:xfrm rot="5400000">
            <a:off x="1250927" y="3606801"/>
            <a:ext cx="642942" cy="1588"/>
          </a:xfrm>
          <a:prstGeom prst="straightConnector1">
            <a:avLst/>
          </a:prstGeom>
          <a:noFill/>
          <a:ln w="9525" cap="flat" cmpd="sng">
            <a:solidFill>
              <a:srgbClr val="4A7DBA"/>
            </a:solidFill>
            <a:prstDash val="solid"/>
            <a:round/>
            <a:headEnd type="none" w="sm" len="sm"/>
            <a:tailEnd type="stealth" w="med" len="med"/>
          </a:ln>
        </p:spPr>
      </p:cxnSp>
      <p:cxnSp>
        <p:nvCxnSpPr>
          <p:cNvPr id="188" name="Google Shape;188;p20"/>
          <p:cNvCxnSpPr/>
          <p:nvPr/>
        </p:nvCxnSpPr>
        <p:spPr>
          <a:xfrm>
            <a:off x="1714480" y="3357562"/>
            <a:ext cx="714380" cy="642942"/>
          </a:xfrm>
          <a:prstGeom prst="straightConnector1">
            <a:avLst/>
          </a:prstGeom>
          <a:noFill/>
          <a:ln w="9525" cap="flat" cmpd="sng">
            <a:solidFill>
              <a:srgbClr val="4A7DBA"/>
            </a:solidFill>
            <a:prstDash val="solid"/>
            <a:round/>
            <a:headEnd type="none" w="sm" len="sm"/>
            <a:tailEnd type="stealth" w="med" len="med"/>
          </a:ln>
        </p:spPr>
      </p:cxnSp>
      <p:cxnSp>
        <p:nvCxnSpPr>
          <p:cNvPr id="189" name="Google Shape;189;p20"/>
          <p:cNvCxnSpPr/>
          <p:nvPr/>
        </p:nvCxnSpPr>
        <p:spPr>
          <a:xfrm>
            <a:off x="2000232" y="3214686"/>
            <a:ext cx="1643074" cy="785818"/>
          </a:xfrm>
          <a:prstGeom prst="straightConnector1">
            <a:avLst/>
          </a:prstGeom>
          <a:noFill/>
          <a:ln w="9525" cap="flat" cmpd="sng">
            <a:solidFill>
              <a:srgbClr val="4A7DBA"/>
            </a:solidFill>
            <a:prstDash val="solid"/>
            <a:round/>
            <a:headEnd type="none" w="sm" len="sm"/>
            <a:tailEnd type="stealth" w="med" len="med"/>
          </a:ln>
        </p:spPr>
      </p:cxnSp>
      <p:sp>
        <p:nvSpPr>
          <p:cNvPr id="190" name="Google Shape;190;p20"/>
          <p:cNvSpPr/>
          <p:nvPr/>
        </p:nvSpPr>
        <p:spPr>
          <a:xfrm>
            <a:off x="0" y="0"/>
            <a:ext cx="914400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91" name="Google Shape;191;p20"/>
          <p:cNvPicPr preferRelativeResize="0"/>
          <p:nvPr/>
        </p:nvPicPr>
        <p:blipFill rotWithShape="1">
          <a:blip r:embed="rId3">
            <a:alphaModFix/>
          </a:blip>
          <a:srcRect/>
          <a:stretch/>
        </p:blipFill>
        <p:spPr>
          <a:xfrm>
            <a:off x="1000100" y="1142984"/>
            <a:ext cx="1333500" cy="752475"/>
          </a:xfrm>
          <a:prstGeom prst="rect">
            <a:avLst/>
          </a:prstGeom>
          <a:noFill/>
          <a:ln>
            <a:noFill/>
          </a:ln>
        </p:spPr>
      </p:pic>
      <p:sp>
        <p:nvSpPr>
          <p:cNvPr id="192" name="Google Shape;192;p20"/>
          <p:cNvSpPr/>
          <p:nvPr/>
        </p:nvSpPr>
        <p:spPr>
          <a:xfrm>
            <a:off x="0" y="0"/>
            <a:ext cx="914400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93" name="Google Shape;193;p20"/>
          <p:cNvPicPr preferRelativeResize="0"/>
          <p:nvPr/>
        </p:nvPicPr>
        <p:blipFill rotWithShape="1">
          <a:blip r:embed="rId4">
            <a:alphaModFix/>
          </a:blip>
          <a:srcRect/>
          <a:stretch/>
        </p:blipFill>
        <p:spPr>
          <a:xfrm>
            <a:off x="1785918" y="2071678"/>
            <a:ext cx="1333500" cy="7524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aphicFrame>
        <p:nvGraphicFramePr>
          <p:cNvPr id="198" name="Google Shape;198;p21"/>
          <p:cNvGraphicFramePr/>
          <p:nvPr/>
        </p:nvGraphicFramePr>
        <p:xfrm>
          <a:off x="357158" y="642918"/>
          <a:ext cx="3000000" cy="3000000"/>
        </p:xfrm>
        <a:graphic>
          <a:graphicData uri="http://schemas.openxmlformats.org/drawingml/2006/table">
            <a:tbl>
              <a:tblPr firstRow="1" bandRow="1">
                <a:noFill/>
                <a:tableStyleId>{600DBCD3-85AD-4846-8A52-3EE54D0210D8}</a:tableStyleId>
              </a:tblPr>
              <a:tblGrid>
                <a:gridCol w="1028700">
                  <a:extLst>
                    <a:ext uri="{9D8B030D-6E8A-4147-A177-3AD203B41FA5}">
                      <a16:colId xmlns:a16="http://schemas.microsoft.com/office/drawing/2014/main" val="20000"/>
                    </a:ext>
                  </a:extLst>
                </a:gridCol>
                <a:gridCol w="813775">
                  <a:extLst>
                    <a:ext uri="{9D8B030D-6E8A-4147-A177-3AD203B41FA5}">
                      <a16:colId xmlns:a16="http://schemas.microsoft.com/office/drawing/2014/main" val="20001"/>
                    </a:ext>
                  </a:extLst>
                </a:gridCol>
                <a:gridCol w="1160275">
                  <a:extLst>
                    <a:ext uri="{9D8B030D-6E8A-4147-A177-3AD203B41FA5}">
                      <a16:colId xmlns:a16="http://schemas.microsoft.com/office/drawing/2014/main" val="20002"/>
                    </a:ext>
                  </a:extLst>
                </a:gridCol>
                <a:gridCol w="1036575">
                  <a:extLst>
                    <a:ext uri="{9D8B030D-6E8A-4147-A177-3AD203B41FA5}">
                      <a16:colId xmlns:a16="http://schemas.microsoft.com/office/drawing/2014/main" val="20003"/>
                    </a:ext>
                  </a:extLst>
                </a:gridCol>
                <a:gridCol w="927400">
                  <a:extLst>
                    <a:ext uri="{9D8B030D-6E8A-4147-A177-3AD203B41FA5}">
                      <a16:colId xmlns:a16="http://schemas.microsoft.com/office/drawing/2014/main" val="20004"/>
                    </a:ext>
                  </a:extLst>
                </a:gridCol>
                <a:gridCol w="975600">
                  <a:extLst>
                    <a:ext uri="{9D8B030D-6E8A-4147-A177-3AD203B41FA5}">
                      <a16:colId xmlns:a16="http://schemas.microsoft.com/office/drawing/2014/main" val="20005"/>
                    </a:ext>
                  </a:extLst>
                </a:gridCol>
                <a:gridCol w="835075">
                  <a:extLst>
                    <a:ext uri="{9D8B030D-6E8A-4147-A177-3AD203B41FA5}">
                      <a16:colId xmlns:a16="http://schemas.microsoft.com/office/drawing/2014/main" val="20006"/>
                    </a:ext>
                  </a:extLst>
                </a:gridCol>
                <a:gridCol w="1452225">
                  <a:extLst>
                    <a:ext uri="{9D8B030D-6E8A-4147-A177-3AD203B41FA5}">
                      <a16:colId xmlns:a16="http://schemas.microsoft.com/office/drawing/2014/main" val="20007"/>
                    </a:ext>
                  </a:extLst>
                </a:gridCol>
              </a:tblGrid>
              <a:tr h="757225">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T4=145.8</a:t>
                      </a:r>
                      <a:endParaRPr sz="1800"/>
                    </a:p>
                  </a:txBody>
                  <a:tcPr marL="91450" marR="91450" marT="45725" marB="45725"/>
                </a:tc>
                <a:tc>
                  <a:txBody>
                    <a:bodyPr/>
                    <a:lstStyle/>
                    <a:p>
                      <a:pPr marL="0" marR="0" lvl="0" indent="0" algn="l" rtl="1">
                        <a:spcBef>
                          <a:spcPts val="0"/>
                        </a:spcBef>
                        <a:spcAft>
                          <a:spcPts val="0"/>
                        </a:spcAft>
                        <a:buNone/>
                      </a:pPr>
                      <a:r>
                        <a:rPr lang="en-US" sz="1800"/>
                        <a:t>T3=84.4</a:t>
                      </a:r>
                      <a:endParaRPr sz="1800"/>
                    </a:p>
                  </a:txBody>
                  <a:tcPr marL="91450" marR="91450" marT="45725" marB="45725"/>
                </a:tc>
                <a:tc>
                  <a:txBody>
                    <a:bodyPr/>
                    <a:lstStyle/>
                    <a:p>
                      <a:pPr marL="0" marR="0" lvl="0" indent="0" algn="l" rtl="1">
                        <a:spcBef>
                          <a:spcPts val="0"/>
                        </a:spcBef>
                        <a:spcAft>
                          <a:spcPts val="0"/>
                        </a:spcAft>
                        <a:buNone/>
                      </a:pPr>
                      <a:r>
                        <a:rPr lang="en-US" sz="1800"/>
                        <a:t>T2=74</a:t>
                      </a:r>
                      <a:endParaRPr sz="1800"/>
                    </a:p>
                  </a:txBody>
                  <a:tcPr marL="91450" marR="91450" marT="45725" marB="45725"/>
                </a:tc>
                <a:tc>
                  <a:txBody>
                    <a:bodyPr/>
                    <a:lstStyle/>
                    <a:p>
                      <a:pPr marL="0" marR="0" lvl="0" indent="0" algn="l" rtl="1">
                        <a:spcBef>
                          <a:spcPts val="0"/>
                        </a:spcBef>
                        <a:spcAft>
                          <a:spcPts val="0"/>
                        </a:spcAft>
                        <a:buNone/>
                      </a:pPr>
                      <a:r>
                        <a:rPr lang="en-US" sz="1800"/>
                        <a:t>T1=46.8</a:t>
                      </a:r>
                      <a:endParaRPr sz="1800"/>
                    </a:p>
                  </a:txBody>
                  <a:tcPr marL="91450" marR="91450" marT="45725" marB="45725"/>
                </a:tc>
                <a:tc>
                  <a:txBody>
                    <a:bodyPr/>
                    <a:lstStyle/>
                    <a:p>
                      <a:pPr marL="0" marR="0" lvl="0" indent="0" algn="l" rtl="1">
                        <a:spcBef>
                          <a:spcPts val="0"/>
                        </a:spcBef>
                        <a:spcAft>
                          <a:spcPts val="0"/>
                        </a:spcAft>
                        <a:buNone/>
                      </a:pPr>
                      <a:r>
                        <a:rPr lang="en-US" sz="1800"/>
                        <a:t>LSR</a:t>
                      </a: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0</a:t>
                      </a:r>
                      <a:endParaRPr sz="1800"/>
                    </a:p>
                  </a:txBody>
                  <a:tcPr marL="91450" marR="91450" marT="45725" marB="45725"/>
                </a:tc>
                <a:tc>
                  <a:txBody>
                    <a:bodyPr/>
                    <a:lstStyle/>
                    <a:p>
                      <a:pPr marL="0" marR="0" lvl="0" indent="0" algn="l" rtl="1">
                        <a:spcBef>
                          <a:spcPts val="0"/>
                        </a:spcBef>
                        <a:spcAft>
                          <a:spcPts val="0"/>
                        </a:spcAft>
                        <a:buNone/>
                      </a:pPr>
                      <a:r>
                        <a:rPr lang="en-US" sz="1800"/>
                        <a:t>61.4**</a:t>
                      </a:r>
                      <a:endParaRPr sz="1800"/>
                    </a:p>
                  </a:txBody>
                  <a:tcPr marL="91450" marR="91450" marT="45725" marB="45725"/>
                </a:tc>
                <a:tc>
                  <a:txBody>
                    <a:bodyPr/>
                    <a:lstStyle/>
                    <a:p>
                      <a:pPr marL="0" marR="0" lvl="0" indent="0" algn="l" rtl="1">
                        <a:spcBef>
                          <a:spcPts val="0"/>
                        </a:spcBef>
                        <a:spcAft>
                          <a:spcPts val="0"/>
                        </a:spcAft>
                        <a:buNone/>
                      </a:pPr>
                      <a:r>
                        <a:rPr lang="en-US" sz="1800"/>
                        <a:t>71.8**</a:t>
                      </a:r>
                      <a:endParaRPr sz="1800"/>
                    </a:p>
                  </a:txBody>
                  <a:tcPr marL="91450" marR="91450" marT="45725" marB="45725"/>
                </a:tc>
                <a:tc>
                  <a:txBody>
                    <a:bodyPr/>
                    <a:lstStyle/>
                    <a:p>
                      <a:pPr marL="0" marR="0" lvl="0" indent="0" algn="l" rtl="1">
                        <a:spcBef>
                          <a:spcPts val="0"/>
                        </a:spcBef>
                        <a:spcAft>
                          <a:spcPts val="0"/>
                        </a:spcAft>
                        <a:buNone/>
                      </a:pPr>
                      <a:r>
                        <a:rPr lang="en-US" sz="1800"/>
                        <a:t>99**</a:t>
                      </a:r>
                      <a:endParaRPr sz="1800"/>
                    </a:p>
                  </a:txBody>
                  <a:tcPr marL="91450" marR="91450" marT="45725" marB="45725"/>
                </a:tc>
                <a:tc>
                  <a:txBody>
                    <a:bodyPr/>
                    <a:lstStyle/>
                    <a:p>
                      <a:pPr marL="0" marR="0" lvl="0" indent="0" algn="l" rtl="1">
                        <a:spcBef>
                          <a:spcPts val="0"/>
                        </a:spcBef>
                        <a:spcAft>
                          <a:spcPts val="0"/>
                        </a:spcAft>
                        <a:buNone/>
                      </a:pPr>
                      <a:r>
                        <a:rPr lang="en-US" sz="1800"/>
                        <a:t>59.9</a:t>
                      </a:r>
                      <a:endParaRPr sz="1800"/>
                    </a:p>
                  </a:txBody>
                  <a:tcPr marL="91450" marR="91450" marT="45725" marB="45725"/>
                </a:tc>
                <a:tc>
                  <a:txBody>
                    <a:bodyPr/>
                    <a:lstStyle/>
                    <a:p>
                      <a:pPr marL="0" marR="0" lvl="0" indent="0" algn="l" rtl="1">
                        <a:lnSpc>
                          <a:spcPct val="100000"/>
                        </a:lnSpc>
                        <a:spcBef>
                          <a:spcPts val="0"/>
                        </a:spcBef>
                        <a:spcAft>
                          <a:spcPts val="0"/>
                        </a:spcAft>
                        <a:buClr>
                          <a:schemeClr val="dk1"/>
                        </a:buClr>
                        <a:buSzPts val="1800"/>
                        <a:buFont typeface="Calibri"/>
                        <a:buNone/>
                      </a:pPr>
                      <a:r>
                        <a:rPr lang="en-US" sz="1800"/>
                        <a:t>T4=145.8</a:t>
                      </a:r>
                      <a:endParaRPr sz="18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0</a:t>
                      </a:r>
                      <a:endParaRPr sz="1800"/>
                    </a:p>
                  </a:txBody>
                  <a:tcPr marL="91450" marR="91450" marT="45725" marB="45725"/>
                </a:tc>
                <a:tc>
                  <a:txBody>
                    <a:bodyPr/>
                    <a:lstStyle/>
                    <a:p>
                      <a:pPr marL="0" marR="0" lvl="0" indent="0" algn="l" rtl="1">
                        <a:spcBef>
                          <a:spcPts val="0"/>
                        </a:spcBef>
                        <a:spcAft>
                          <a:spcPts val="0"/>
                        </a:spcAft>
                        <a:buNone/>
                      </a:pPr>
                      <a:r>
                        <a:rPr lang="en-US" sz="1800"/>
                        <a:t> 10.4ns</a:t>
                      </a:r>
                      <a:endParaRPr sz="1800"/>
                    </a:p>
                  </a:txBody>
                  <a:tcPr marL="91450" marR="91450" marT="45725" marB="45725"/>
                </a:tc>
                <a:tc>
                  <a:txBody>
                    <a:bodyPr/>
                    <a:lstStyle/>
                    <a:p>
                      <a:pPr marL="0" marR="0" lvl="0" indent="0" algn="l" rtl="1">
                        <a:spcBef>
                          <a:spcPts val="0"/>
                        </a:spcBef>
                        <a:spcAft>
                          <a:spcPts val="0"/>
                        </a:spcAft>
                        <a:buNone/>
                      </a:pPr>
                      <a:r>
                        <a:rPr lang="en-US" sz="1800"/>
                        <a:t>37.6ns</a:t>
                      </a:r>
                      <a:endParaRPr sz="1800"/>
                    </a:p>
                  </a:txBody>
                  <a:tcPr marL="91450" marR="91450" marT="45725" marB="45725"/>
                </a:tc>
                <a:tc>
                  <a:txBody>
                    <a:bodyPr/>
                    <a:lstStyle/>
                    <a:p>
                      <a:pPr marL="0" marR="0" lvl="0" indent="0" algn="l" rtl="1">
                        <a:spcBef>
                          <a:spcPts val="0"/>
                        </a:spcBef>
                        <a:spcAft>
                          <a:spcPts val="0"/>
                        </a:spcAft>
                        <a:buNone/>
                      </a:pPr>
                      <a:r>
                        <a:rPr lang="en-US" sz="1800"/>
                        <a:t>58.2</a:t>
                      </a:r>
                      <a:endParaRPr sz="1800"/>
                    </a:p>
                  </a:txBody>
                  <a:tcPr marL="91450" marR="91450" marT="45725" marB="45725"/>
                </a:tc>
                <a:tc>
                  <a:txBody>
                    <a:bodyPr/>
                    <a:lstStyle/>
                    <a:p>
                      <a:pPr marL="0" marR="0" lvl="0" indent="0" algn="l" rtl="1">
                        <a:spcBef>
                          <a:spcPts val="0"/>
                        </a:spcBef>
                        <a:spcAft>
                          <a:spcPts val="0"/>
                        </a:spcAft>
                        <a:buNone/>
                      </a:pPr>
                      <a:r>
                        <a:rPr lang="en-US" sz="1800"/>
                        <a:t>T3=84.4</a:t>
                      </a:r>
                      <a:endParaRPr sz="18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0</a:t>
                      </a:r>
                      <a:endParaRPr sz="1800"/>
                    </a:p>
                  </a:txBody>
                  <a:tcPr marL="91450" marR="91450" marT="45725" marB="45725"/>
                </a:tc>
                <a:tc>
                  <a:txBody>
                    <a:bodyPr/>
                    <a:lstStyle/>
                    <a:p>
                      <a:pPr marL="0" marR="0" lvl="0" indent="0" algn="l" rtl="1">
                        <a:spcBef>
                          <a:spcPts val="0"/>
                        </a:spcBef>
                        <a:spcAft>
                          <a:spcPts val="0"/>
                        </a:spcAft>
                        <a:buNone/>
                      </a:pPr>
                      <a:r>
                        <a:rPr lang="en-US" sz="1800"/>
                        <a:t>27.2ns</a:t>
                      </a:r>
                      <a:endParaRPr sz="1800"/>
                    </a:p>
                  </a:txBody>
                  <a:tcPr marL="91450" marR="91450" marT="45725" marB="45725"/>
                </a:tc>
                <a:tc>
                  <a:txBody>
                    <a:bodyPr/>
                    <a:lstStyle/>
                    <a:p>
                      <a:pPr marL="0" marR="0" lvl="0" indent="0" algn="l" rtl="1">
                        <a:spcBef>
                          <a:spcPts val="0"/>
                        </a:spcBef>
                        <a:spcAft>
                          <a:spcPts val="0"/>
                        </a:spcAft>
                        <a:buNone/>
                      </a:pPr>
                      <a:r>
                        <a:rPr lang="en-US" sz="1800"/>
                        <a:t> 55.2 </a:t>
                      </a:r>
                      <a:endParaRPr sz="1800"/>
                    </a:p>
                  </a:txBody>
                  <a:tcPr marL="91450" marR="91450" marT="45725" marB="45725"/>
                </a:tc>
                <a:tc>
                  <a:txBody>
                    <a:bodyPr/>
                    <a:lstStyle/>
                    <a:p>
                      <a:pPr marL="0" marR="0" lvl="0" indent="0" algn="l" rtl="1">
                        <a:spcBef>
                          <a:spcPts val="0"/>
                        </a:spcBef>
                        <a:spcAft>
                          <a:spcPts val="0"/>
                        </a:spcAft>
                        <a:buNone/>
                      </a:pPr>
                      <a:r>
                        <a:rPr lang="en-US" sz="1800"/>
                        <a:t>T2= 74</a:t>
                      </a:r>
                      <a:endParaRPr sz="18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0</a:t>
                      </a: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r>
                        <a:rPr lang="en-US" sz="1800"/>
                        <a:t>T1=  46.8</a:t>
                      </a:r>
                      <a:endParaRPr sz="1800"/>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extLst>
                  <a:ext uri="{0D108BD9-81ED-4DB2-BD59-A6C34878D82A}">
                    <a16:rowId xmlns:a16="http://schemas.microsoft.com/office/drawing/2014/main" val="10005"/>
                  </a:ext>
                </a:extLst>
              </a:tr>
              <a:tr h="370850">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tc>
                  <a:txBody>
                    <a:bodyPr/>
                    <a:lstStyle/>
                    <a:p>
                      <a:pPr marL="0" marR="0" lvl="0" indent="0" algn="l" rtl="1">
                        <a:spcBef>
                          <a:spcPts val="0"/>
                        </a:spcBef>
                        <a:spcAft>
                          <a:spcPts val="0"/>
                        </a:spcAft>
                        <a:buNone/>
                      </a:pPr>
                      <a:endParaRPr sz="1800"/>
                    </a:p>
                  </a:txBody>
                  <a:tcPr marL="91450" marR="91450" marT="45725" marB="45725"/>
                </a:tc>
                <a:extLst>
                  <a:ext uri="{0D108BD9-81ED-4DB2-BD59-A6C34878D82A}">
                    <a16:rowId xmlns:a16="http://schemas.microsoft.com/office/drawing/2014/main" val="10006"/>
                  </a:ext>
                </a:extLst>
              </a:tr>
            </a:tbl>
          </a:graphicData>
        </a:graphic>
      </p:graphicFrame>
      <p:cxnSp>
        <p:nvCxnSpPr>
          <p:cNvPr id="199" name="Google Shape;199;p21"/>
          <p:cNvCxnSpPr/>
          <p:nvPr/>
        </p:nvCxnSpPr>
        <p:spPr>
          <a:xfrm flipH="1">
            <a:off x="2643174" y="1428736"/>
            <a:ext cx="1000132" cy="357190"/>
          </a:xfrm>
          <a:prstGeom prst="straightConnector1">
            <a:avLst/>
          </a:prstGeom>
          <a:noFill/>
          <a:ln w="9525" cap="flat" cmpd="sng">
            <a:solidFill>
              <a:srgbClr val="4A7DBA"/>
            </a:solidFill>
            <a:prstDash val="solid"/>
            <a:round/>
            <a:headEnd type="none" w="sm" len="sm"/>
            <a:tailEnd type="stealth" w="med" len="med"/>
          </a:ln>
        </p:spPr>
      </p:cxnSp>
      <p:cxnSp>
        <p:nvCxnSpPr>
          <p:cNvPr id="200" name="Google Shape;200;p21"/>
          <p:cNvCxnSpPr/>
          <p:nvPr/>
        </p:nvCxnSpPr>
        <p:spPr>
          <a:xfrm flipH="1">
            <a:off x="2643174" y="1428736"/>
            <a:ext cx="1857388" cy="714380"/>
          </a:xfrm>
          <a:prstGeom prst="straightConnector1">
            <a:avLst/>
          </a:prstGeom>
          <a:noFill/>
          <a:ln w="9525" cap="flat" cmpd="sng">
            <a:solidFill>
              <a:srgbClr val="4A7DBA"/>
            </a:solidFill>
            <a:prstDash val="solid"/>
            <a:round/>
            <a:headEnd type="none" w="sm" len="sm"/>
            <a:tailEnd type="stealth" w="med" len="med"/>
          </a:ln>
        </p:spPr>
      </p:cxnSp>
      <p:cxnSp>
        <p:nvCxnSpPr>
          <p:cNvPr id="201" name="Google Shape;201;p21"/>
          <p:cNvCxnSpPr/>
          <p:nvPr/>
        </p:nvCxnSpPr>
        <p:spPr>
          <a:xfrm flipH="1">
            <a:off x="2714612" y="1428736"/>
            <a:ext cx="2786082" cy="1000132"/>
          </a:xfrm>
          <a:prstGeom prst="straightConnector1">
            <a:avLst/>
          </a:prstGeom>
          <a:noFill/>
          <a:ln w="9525" cap="flat" cmpd="sng">
            <a:solidFill>
              <a:srgbClr val="4A7DBA"/>
            </a:solidFill>
            <a:prstDash val="solid"/>
            <a:round/>
            <a:headEnd type="none" w="sm" len="sm"/>
            <a:tailEnd type="stealth" w="med" len="med"/>
          </a:ln>
        </p:spPr>
      </p:cxnSp>
      <p:sp>
        <p:nvSpPr>
          <p:cNvPr id="202" name="Google Shape;202;p21"/>
          <p:cNvSpPr/>
          <p:nvPr/>
        </p:nvSpPr>
        <p:spPr>
          <a:xfrm>
            <a:off x="928662" y="4143380"/>
            <a:ext cx="3286148" cy="250033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T4=145.8          a</a:t>
            </a:r>
            <a:endParaRPr/>
          </a:p>
          <a:p>
            <a:pPr marL="0" marR="0" lvl="0" indent="0" algn="l" rtl="0">
              <a:spcBef>
                <a:spcPts val="0"/>
              </a:spcBef>
              <a:spcAft>
                <a:spcPts val="0"/>
              </a:spcAft>
              <a:buNone/>
            </a:pPr>
            <a:r>
              <a:rPr lang="en-US" sz="1800">
                <a:solidFill>
                  <a:schemeClr val="lt1"/>
                </a:solidFill>
                <a:latin typeface="Calibri"/>
                <a:ea typeface="Calibri"/>
                <a:cs typeface="Calibri"/>
                <a:sym typeface="Calibri"/>
              </a:rPr>
              <a:t>T3=84.4            b </a:t>
            </a:r>
            <a:endParaRPr/>
          </a:p>
          <a:p>
            <a:pPr marL="0" marR="0" lvl="0" indent="0" algn="l" rtl="0">
              <a:spcBef>
                <a:spcPts val="0"/>
              </a:spcBef>
              <a:spcAft>
                <a:spcPts val="0"/>
              </a:spcAft>
              <a:buNone/>
            </a:pPr>
            <a:r>
              <a:rPr lang="en-US" sz="1800">
                <a:solidFill>
                  <a:schemeClr val="lt1"/>
                </a:solidFill>
                <a:latin typeface="Calibri"/>
                <a:ea typeface="Calibri"/>
                <a:cs typeface="Calibri"/>
                <a:sym typeface="Calibri"/>
              </a:rPr>
              <a:t>T2=74                b</a:t>
            </a:r>
            <a:endParaRPr/>
          </a:p>
          <a:p>
            <a:pPr marL="0" marR="0" lvl="0" indent="0" algn="l" rtl="0">
              <a:spcBef>
                <a:spcPts val="0"/>
              </a:spcBef>
              <a:spcAft>
                <a:spcPts val="0"/>
              </a:spcAft>
              <a:buNone/>
            </a:pPr>
            <a:r>
              <a:rPr lang="en-US" sz="1800">
                <a:solidFill>
                  <a:schemeClr val="lt1"/>
                </a:solidFill>
                <a:latin typeface="Calibri"/>
                <a:ea typeface="Calibri"/>
                <a:cs typeface="Calibri"/>
                <a:sym typeface="Calibri"/>
              </a:rPr>
              <a:t>T1=46.8             b</a:t>
            </a:r>
            <a:endParaRPr/>
          </a:p>
          <a:p>
            <a:pPr marL="0" marR="0" lvl="0" indent="0" algn="l" rtl="0">
              <a:spcBef>
                <a:spcPts val="0"/>
              </a:spcBef>
              <a:spcAft>
                <a:spcPts val="0"/>
              </a:spcAft>
              <a:buNone/>
            </a:pPr>
            <a:endParaRPr sz="1800">
              <a:solidFill>
                <a:schemeClr val="lt1"/>
              </a:solidFill>
              <a:latin typeface="Calibri"/>
              <a:ea typeface="Calibri"/>
              <a:cs typeface="Calibri"/>
              <a:sym typeface="Calibri"/>
            </a:endParaRPr>
          </a:p>
          <a:p>
            <a:pPr marL="0" marR="0" lvl="0" indent="0" algn="l" rtl="0">
              <a:spcBef>
                <a:spcPts val="0"/>
              </a:spcBef>
              <a:spcAft>
                <a:spcPts val="0"/>
              </a:spcAft>
              <a:buNone/>
            </a:pPr>
            <a:endParaRPr sz="1800">
              <a:solidFill>
                <a:schemeClr val="lt1"/>
              </a:solidFill>
              <a:latin typeface="Calibri"/>
              <a:ea typeface="Calibri"/>
              <a:cs typeface="Calibri"/>
              <a:sym typeface="Calibri"/>
            </a:endParaRPr>
          </a:p>
          <a:p>
            <a:pPr marL="0" marR="0" lvl="0" indent="0" algn="l" rtl="0">
              <a:spcBef>
                <a:spcPts val="0"/>
              </a:spcBef>
              <a:spcAft>
                <a:spcPts val="0"/>
              </a:spcAft>
              <a:buNone/>
            </a:pPr>
            <a:endParaRPr sz="1800">
              <a:solidFill>
                <a:schemeClr val="lt1"/>
              </a:solidFill>
              <a:latin typeface="Calibri"/>
              <a:ea typeface="Calibri"/>
              <a:cs typeface="Calibri"/>
              <a:sym typeface="Calibri"/>
            </a:endParaRPr>
          </a:p>
          <a:p>
            <a:pPr marL="0" marR="0" lvl="0" indent="0" algn="l" rtl="0">
              <a:spcBef>
                <a:spcPts val="0"/>
              </a:spcBef>
              <a:spcAft>
                <a:spcPts val="0"/>
              </a:spcAft>
              <a:buNone/>
            </a:pPr>
            <a:endParaRPr sz="1800">
              <a:solidFill>
                <a:schemeClr val="lt1"/>
              </a:solidFill>
              <a:latin typeface="Calibri"/>
              <a:ea typeface="Calibri"/>
              <a:cs typeface="Calibri"/>
              <a:sym typeface="Calibri"/>
            </a:endParaRPr>
          </a:p>
          <a:p>
            <a:pPr marL="0" marR="0" lvl="0" indent="0" algn="l" rtl="0">
              <a:spcBef>
                <a:spcPts val="0"/>
              </a:spcBef>
              <a:spcAft>
                <a:spcPts val="0"/>
              </a:spcAft>
              <a:buNone/>
            </a:pPr>
            <a:r>
              <a:rPr lang="en-US" sz="1800">
                <a:solidFill>
                  <a:schemeClr val="lt1"/>
                </a:solidFill>
                <a:latin typeface="Calibri"/>
                <a:ea typeface="Calibri"/>
                <a:cs typeface="Calibri"/>
                <a:sym typeface="Calibri"/>
              </a:rPr>
              <a:t>       </a:t>
            </a: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3"/>
          <p:cNvSpPr txBox="1">
            <a:spLocks noGrp="1"/>
          </p:cNvSpPr>
          <p:nvPr>
            <p:ph type="body" idx="1"/>
          </p:nvPr>
        </p:nvSpPr>
        <p:spPr>
          <a:xfrm>
            <a:off x="142844" y="0"/>
            <a:ext cx="8858312" cy="6643710"/>
          </a:xfrm>
          <a:prstGeom prst="rect">
            <a:avLst/>
          </a:prstGeom>
          <a:noFill/>
          <a:ln>
            <a:noFill/>
          </a:ln>
        </p:spPr>
        <p:txBody>
          <a:bodyPr spcFirstLastPara="1" wrap="square" lIns="91425" tIns="45700" rIns="91425" bIns="45700" anchor="t" anchorCtr="0">
            <a:normAutofit/>
          </a:bodyPr>
          <a:lstStyle/>
          <a:p>
            <a:pPr marL="342900" lvl="0" indent="-381000" algn="l" rtl="0">
              <a:spcBef>
                <a:spcPts val="0"/>
              </a:spcBef>
              <a:spcAft>
                <a:spcPts val="0"/>
              </a:spcAft>
              <a:buClr>
                <a:schemeClr val="dk1"/>
              </a:buClr>
              <a:buSzPts val="6000"/>
              <a:buChar char="•"/>
            </a:pPr>
            <a:r>
              <a:rPr lang="en-US" sz="6000"/>
              <a:t>Find</a:t>
            </a:r>
            <a:r>
              <a:rPr lang="en-US" sz="5400"/>
              <a:t> </a:t>
            </a:r>
            <a:endParaRPr/>
          </a:p>
          <a:p>
            <a:pPr marL="342900" lvl="0" indent="-342900" algn="l" rtl="0">
              <a:spcBef>
                <a:spcPts val="880"/>
              </a:spcBef>
              <a:spcAft>
                <a:spcPts val="0"/>
              </a:spcAft>
              <a:buClr>
                <a:srgbClr val="FFF0E6"/>
              </a:buClr>
              <a:buSzPts val="4400"/>
              <a:buChar char="•"/>
            </a:pPr>
            <a:r>
              <a:rPr lang="en-US" sz="4400" b="1">
                <a:solidFill>
                  <a:srgbClr val="FFF0E6"/>
                </a:solidFill>
              </a:rPr>
              <a:t>1- Linear model</a:t>
            </a:r>
            <a:endParaRPr/>
          </a:p>
          <a:p>
            <a:pPr marL="342900" lvl="0" indent="-342900" algn="l" rtl="0">
              <a:spcBef>
                <a:spcPts val="880"/>
              </a:spcBef>
              <a:spcAft>
                <a:spcPts val="0"/>
              </a:spcAft>
              <a:buClr>
                <a:srgbClr val="FFFFFF"/>
              </a:buClr>
              <a:buSzPts val="4400"/>
              <a:buChar char="•"/>
            </a:pPr>
            <a:r>
              <a:rPr lang="en-US" sz="4400">
                <a:solidFill>
                  <a:srgbClr val="FFFFFF"/>
                </a:solidFill>
              </a:rPr>
              <a:t>2-Hypothesis test </a:t>
            </a:r>
            <a:endParaRPr/>
          </a:p>
          <a:p>
            <a:pPr marL="342900" lvl="0" indent="-342900" algn="l" rtl="0">
              <a:spcBef>
                <a:spcPts val="880"/>
              </a:spcBef>
              <a:spcAft>
                <a:spcPts val="0"/>
              </a:spcAft>
              <a:buClr>
                <a:srgbClr val="3F3151"/>
              </a:buClr>
              <a:buSzPts val="4400"/>
              <a:buChar char="•"/>
            </a:pPr>
            <a:r>
              <a:rPr lang="en-US" sz="4400" b="1">
                <a:solidFill>
                  <a:srgbClr val="3F3151"/>
                </a:solidFill>
              </a:rPr>
              <a:t>3-Complet ANOVA table</a:t>
            </a:r>
            <a:endParaRPr sz="4400">
              <a:solidFill>
                <a:srgbClr val="3F3151"/>
              </a:solidFill>
            </a:endParaRPr>
          </a:p>
          <a:p>
            <a:pPr marL="342900" lvl="0" indent="-342900" algn="l" rtl="0">
              <a:spcBef>
                <a:spcPts val="880"/>
              </a:spcBef>
              <a:spcAft>
                <a:spcPts val="0"/>
              </a:spcAft>
              <a:buClr>
                <a:srgbClr val="FFFFFF"/>
              </a:buClr>
              <a:buSzPts val="4400"/>
              <a:buChar char="•"/>
            </a:pPr>
            <a:r>
              <a:rPr lang="en-US" sz="4400" b="1">
                <a:solidFill>
                  <a:srgbClr val="FFFFFF"/>
                </a:solidFill>
              </a:rPr>
              <a:t>4-Discus and result</a:t>
            </a:r>
            <a:endParaRPr/>
          </a:p>
          <a:p>
            <a:pPr marL="342900" lvl="0" indent="-419100" algn="l" rtl="0">
              <a:spcBef>
                <a:spcPts val="1320"/>
              </a:spcBef>
              <a:spcAft>
                <a:spcPts val="0"/>
              </a:spcAft>
              <a:buClr>
                <a:srgbClr val="FFFFFF"/>
              </a:buClr>
              <a:buSzPts val="6600"/>
              <a:buChar char="•"/>
            </a:pPr>
            <a:r>
              <a:rPr lang="en-US" sz="6600">
                <a:solidFill>
                  <a:srgbClr val="FFFFFF"/>
                </a:solidFill>
              </a:rPr>
              <a:t>5</a:t>
            </a:r>
            <a:r>
              <a:rPr lang="en-US" sz="6600"/>
              <a:t> – </a:t>
            </a:r>
            <a:r>
              <a:rPr lang="en-US" sz="6000"/>
              <a:t>comprising  between  mean </a:t>
            </a:r>
            <a:endParaRPr sz="6600"/>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4"/>
          <p:cNvSpPr txBox="1">
            <a:spLocks noGrp="1"/>
          </p:cNvSpPr>
          <p:nvPr>
            <p:ph type="body" idx="1"/>
          </p:nvPr>
        </p:nvSpPr>
        <p:spPr>
          <a:xfrm>
            <a:off x="214282" y="214290"/>
            <a:ext cx="8786874" cy="6357982"/>
          </a:xfrm>
          <a:prstGeom prst="rect">
            <a:avLst/>
          </a:prstGeom>
          <a:noFill/>
          <a:ln>
            <a:noFill/>
          </a:ln>
        </p:spPr>
        <p:txBody>
          <a:bodyPr spcFirstLastPara="1" wrap="square" lIns="91425" tIns="45700" rIns="91425" bIns="45700" anchor="t" anchorCtr="0">
            <a:normAutofit/>
          </a:bodyPr>
          <a:lstStyle/>
          <a:p>
            <a:pPr marL="342900" lvl="0" indent="-419100" algn="l" rtl="0">
              <a:spcBef>
                <a:spcPts val="0"/>
              </a:spcBef>
              <a:spcAft>
                <a:spcPts val="0"/>
              </a:spcAft>
              <a:buClr>
                <a:srgbClr val="F4F0E2"/>
              </a:buClr>
              <a:buSzPts val="6600"/>
              <a:buChar char="•"/>
            </a:pPr>
            <a:r>
              <a:rPr lang="en-US" sz="6600" b="1">
                <a:solidFill>
                  <a:srgbClr val="F4F0E2"/>
                </a:solidFill>
              </a:rPr>
              <a:t>1- Linear model</a:t>
            </a:r>
            <a:r>
              <a:rPr lang="en-US">
                <a:solidFill>
                  <a:srgbClr val="B1E0F3"/>
                </a:solidFill>
              </a:rPr>
              <a:t/>
            </a:r>
            <a:br>
              <a:rPr lang="en-US">
                <a:solidFill>
                  <a:srgbClr val="B1E0F3"/>
                </a:solidFill>
              </a:rPr>
            </a:br>
            <a:r>
              <a:rPr lang="en-US">
                <a:solidFill>
                  <a:srgbClr val="B1E0F3"/>
                </a:solidFill>
              </a:rPr>
              <a:t>      </a:t>
            </a:r>
            <a:r>
              <a:rPr lang="en-US" sz="5400" b="1">
                <a:solidFill>
                  <a:srgbClr val="E36C09"/>
                </a:solidFill>
              </a:rPr>
              <a:t>Yij=M+ti+bj+eij</a:t>
            </a:r>
            <a:endParaRPr sz="5400" b="1">
              <a:solidFill>
                <a:srgbClr val="E36C09"/>
              </a:solidFill>
            </a:endParaRPr>
          </a:p>
          <a:p>
            <a:pPr marL="342900" lvl="0" indent="-342900" algn="l" rtl="0">
              <a:spcBef>
                <a:spcPts val="640"/>
              </a:spcBef>
              <a:spcAft>
                <a:spcPts val="0"/>
              </a:spcAft>
              <a:buClr>
                <a:schemeClr val="dk1"/>
              </a:buClr>
              <a:buSzPts val="3200"/>
              <a:buChar char="•"/>
            </a:pPr>
            <a:r>
              <a:rPr lang="en-US"/>
              <a:t>Yij=the observation value in (i) treatment and (j) block</a:t>
            </a:r>
            <a:endParaRPr/>
          </a:p>
          <a:p>
            <a:pPr marL="342900" lvl="0" indent="-342900" algn="l" rtl="0">
              <a:spcBef>
                <a:spcPts val="640"/>
              </a:spcBef>
              <a:spcAft>
                <a:spcPts val="0"/>
              </a:spcAft>
              <a:buClr>
                <a:schemeClr val="dk1"/>
              </a:buClr>
              <a:buSzPts val="3200"/>
              <a:buChar char="•"/>
            </a:pPr>
            <a:r>
              <a:rPr lang="en-US"/>
              <a:t>M=overall mean </a:t>
            </a:r>
            <a:endParaRPr/>
          </a:p>
          <a:p>
            <a:pPr marL="342900" lvl="0" indent="-342900" algn="l" rtl="0">
              <a:spcBef>
                <a:spcPts val="640"/>
              </a:spcBef>
              <a:spcAft>
                <a:spcPts val="0"/>
              </a:spcAft>
              <a:buClr>
                <a:schemeClr val="dk1"/>
              </a:buClr>
              <a:buSzPts val="3200"/>
              <a:buChar char="•"/>
            </a:pPr>
            <a:r>
              <a:rPr lang="en-US"/>
              <a:t>ti =effect of (i)treatment (i=t1,t2,t3,t4)</a:t>
            </a:r>
            <a:endParaRPr/>
          </a:p>
          <a:p>
            <a:pPr marL="342900" lvl="0" indent="-342900" algn="l" rtl="0">
              <a:spcBef>
                <a:spcPts val="640"/>
              </a:spcBef>
              <a:spcAft>
                <a:spcPts val="0"/>
              </a:spcAft>
              <a:buClr>
                <a:schemeClr val="dk1"/>
              </a:buClr>
              <a:buSzPts val="3200"/>
              <a:buChar char="•"/>
            </a:pPr>
            <a:r>
              <a:rPr lang="en-US"/>
              <a:t>Bj=effect of (j)block(j=b1,b2,b3,b4)</a:t>
            </a:r>
            <a:endParaRPr/>
          </a:p>
          <a:p>
            <a:pPr marL="342900" lvl="0" indent="-342900" algn="l" rtl="0">
              <a:spcBef>
                <a:spcPts val="640"/>
              </a:spcBef>
              <a:spcAft>
                <a:spcPts val="0"/>
              </a:spcAft>
              <a:buClr>
                <a:schemeClr val="dk1"/>
              </a:buClr>
              <a:buSzPts val="3200"/>
              <a:buChar char="•"/>
            </a:pPr>
            <a:r>
              <a:rPr lang="en-US"/>
              <a:t>eij=experimental error assumed to be normal      in dependent distribution (NID) with zero mean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
          <p:cNvSpPr txBox="1">
            <a:spLocks noGrp="1"/>
          </p:cNvSpPr>
          <p:nvPr>
            <p:ph type="body" idx="1"/>
          </p:nvPr>
        </p:nvSpPr>
        <p:spPr>
          <a:xfrm>
            <a:off x="142844" y="214290"/>
            <a:ext cx="8858312" cy="642942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5400"/>
              <a:buChar char="•"/>
            </a:pPr>
            <a:r>
              <a:rPr lang="en-US" sz="5400" b="1"/>
              <a:t>2-Hypothesis test </a:t>
            </a:r>
            <a:endParaRPr/>
          </a:p>
          <a:p>
            <a:pPr marL="342900" lvl="0" indent="-342900" algn="l" rtl="0">
              <a:spcBef>
                <a:spcPts val="960"/>
              </a:spcBef>
              <a:spcAft>
                <a:spcPts val="0"/>
              </a:spcAft>
              <a:buClr>
                <a:schemeClr val="dk1"/>
              </a:buClr>
              <a:buSzPts val="4800"/>
              <a:buChar char="•"/>
            </a:pPr>
            <a:r>
              <a:rPr lang="en-US" sz="4800" b="1"/>
              <a:t>A-treatment</a:t>
            </a:r>
            <a:endParaRPr/>
          </a:p>
          <a:p>
            <a:pPr marL="342900" lvl="0" indent="-342900" algn="l" rtl="0">
              <a:spcBef>
                <a:spcPts val="960"/>
              </a:spcBef>
              <a:spcAft>
                <a:spcPts val="0"/>
              </a:spcAft>
              <a:buClr>
                <a:schemeClr val="dk1"/>
              </a:buClr>
              <a:buSzPts val="3200"/>
              <a:buChar char="•"/>
            </a:pPr>
            <a:r>
              <a:rPr lang="en-US" b="1"/>
              <a:t>         </a:t>
            </a:r>
            <a:r>
              <a:rPr lang="en-US" sz="4800" b="1">
                <a:solidFill>
                  <a:srgbClr val="515151"/>
                </a:solidFill>
              </a:rPr>
              <a:t>Ho :M = 0</a:t>
            </a:r>
            <a:endParaRPr/>
          </a:p>
          <a:p>
            <a:pPr marL="342900" lvl="0" indent="-342900" algn="l" rtl="0">
              <a:spcBef>
                <a:spcPts val="960"/>
              </a:spcBef>
              <a:spcAft>
                <a:spcPts val="0"/>
              </a:spcAft>
              <a:buClr>
                <a:srgbClr val="515151"/>
              </a:buClr>
              <a:buSzPts val="4800"/>
              <a:buChar char="•"/>
            </a:pPr>
            <a:r>
              <a:rPr lang="en-US" sz="4800" b="1">
                <a:solidFill>
                  <a:srgbClr val="515151"/>
                </a:solidFill>
              </a:rPr>
              <a:t>      Ha: M  ≠ 0</a:t>
            </a:r>
            <a:endParaRPr/>
          </a:p>
          <a:p>
            <a:pPr marL="342900" lvl="0" indent="-342900" algn="l" rtl="0">
              <a:spcBef>
                <a:spcPts val="960"/>
              </a:spcBef>
              <a:spcAft>
                <a:spcPts val="0"/>
              </a:spcAft>
              <a:buClr>
                <a:srgbClr val="515151"/>
              </a:buClr>
              <a:buSzPts val="4800"/>
              <a:buChar char="•"/>
            </a:pPr>
            <a:r>
              <a:rPr lang="en-US" sz="4800" b="1">
                <a:solidFill>
                  <a:srgbClr val="515151"/>
                </a:solidFill>
              </a:rPr>
              <a:t>B- block</a:t>
            </a:r>
            <a:endParaRPr/>
          </a:p>
          <a:p>
            <a:pPr marL="342900" lvl="0" indent="-342900" algn="l" rtl="0">
              <a:spcBef>
                <a:spcPts val="960"/>
              </a:spcBef>
              <a:spcAft>
                <a:spcPts val="0"/>
              </a:spcAft>
              <a:buClr>
                <a:srgbClr val="515151"/>
              </a:buClr>
              <a:buSzPts val="4800"/>
              <a:buChar char="•"/>
            </a:pPr>
            <a:r>
              <a:rPr lang="en-US" sz="4800" b="1">
                <a:solidFill>
                  <a:srgbClr val="515151"/>
                </a:solidFill>
              </a:rPr>
              <a:t>      Ho :M = 0</a:t>
            </a:r>
            <a:endParaRPr/>
          </a:p>
          <a:p>
            <a:pPr marL="342900" lvl="0" indent="-342900" algn="l" rtl="0">
              <a:spcBef>
                <a:spcPts val="960"/>
              </a:spcBef>
              <a:spcAft>
                <a:spcPts val="0"/>
              </a:spcAft>
              <a:buClr>
                <a:srgbClr val="515151"/>
              </a:buClr>
              <a:buSzPts val="4800"/>
              <a:buChar char="•"/>
            </a:pPr>
            <a:r>
              <a:rPr lang="en-US" sz="4800" b="1">
                <a:solidFill>
                  <a:srgbClr val="515151"/>
                </a:solidFill>
              </a:rPr>
              <a:t>      Ha: M  ≠ 0</a:t>
            </a:r>
            <a:endParaRPr/>
          </a:p>
          <a:p>
            <a:pPr marL="342900" lvl="0" indent="-139700" algn="l" rtl="0">
              <a:spcBef>
                <a:spcPts val="640"/>
              </a:spcBef>
              <a:spcAft>
                <a:spcPts val="0"/>
              </a:spcAft>
              <a:buClr>
                <a:schemeClr val="dk1"/>
              </a:buClr>
              <a:buSzPts val="3200"/>
              <a:buNone/>
            </a:pPr>
            <a:endParaRPr b="1">
              <a:solidFill>
                <a:srgbClr val="515151"/>
              </a:solidFill>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6"/>
          <p:cNvSpPr txBox="1">
            <a:spLocks noGrp="1"/>
          </p:cNvSpPr>
          <p:nvPr>
            <p:ph type="body" idx="1"/>
          </p:nvPr>
        </p:nvSpPr>
        <p:spPr>
          <a:xfrm>
            <a:off x="214282" y="214290"/>
            <a:ext cx="8715436" cy="6643710"/>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chemeClr val="dk1"/>
              </a:buClr>
              <a:buSzPts val="4400"/>
              <a:buChar char="•"/>
            </a:pPr>
            <a:r>
              <a:rPr lang="en-US" sz="4400"/>
              <a:t>3-Complet ANOVA table </a:t>
            </a:r>
            <a:endParaRPr/>
          </a:p>
          <a:p>
            <a:pPr marL="342900" lvl="0" indent="-342900" algn="l" rtl="0">
              <a:spcBef>
                <a:spcPts val="1200"/>
              </a:spcBef>
              <a:spcAft>
                <a:spcPts val="0"/>
              </a:spcAft>
              <a:buClr>
                <a:schemeClr val="dk1"/>
              </a:buClr>
              <a:buSzPts val="3200"/>
              <a:buChar char="•"/>
            </a:pPr>
            <a:r>
              <a:rPr lang="en-US"/>
              <a:t> </a:t>
            </a:r>
            <a:r>
              <a:rPr lang="en-US" sz="6000" u="sng"/>
              <a:t>Find</a:t>
            </a:r>
            <a:r>
              <a:rPr lang="en-US" sz="4800" u="sng"/>
              <a:t>   </a:t>
            </a:r>
            <a:r>
              <a:rPr lang="en-US"/>
              <a:t> </a:t>
            </a:r>
            <a:endParaRPr/>
          </a:p>
          <a:p>
            <a:pPr marL="342900" lvl="0" indent="-342900" algn="l" rtl="0">
              <a:spcBef>
                <a:spcPts val="640"/>
              </a:spcBef>
              <a:spcAft>
                <a:spcPts val="0"/>
              </a:spcAft>
              <a:buClr>
                <a:srgbClr val="A04400"/>
              </a:buClr>
              <a:buSzPts val="3200"/>
              <a:buChar char="•"/>
            </a:pPr>
            <a:r>
              <a:rPr lang="en-US" b="1">
                <a:solidFill>
                  <a:srgbClr val="A04400"/>
                </a:solidFill>
              </a:rPr>
              <a:t>correction factor  C.F</a:t>
            </a:r>
            <a:endParaRPr/>
          </a:p>
          <a:p>
            <a:pPr marL="342900" lvl="0" indent="-342900" algn="l" rtl="0">
              <a:spcBef>
                <a:spcPts val="640"/>
              </a:spcBef>
              <a:spcAft>
                <a:spcPts val="0"/>
              </a:spcAft>
              <a:buClr>
                <a:schemeClr val="dk1"/>
              </a:buClr>
              <a:buSzPts val="3200"/>
              <a:buChar char="•"/>
            </a:pPr>
            <a:r>
              <a:rPr lang="en-US"/>
              <a:t>         (y..)</a:t>
            </a:r>
            <a:r>
              <a:rPr lang="en-US" baseline="30000"/>
              <a:t>2                   </a:t>
            </a:r>
            <a:r>
              <a:rPr lang="en-US"/>
              <a:t>(928)</a:t>
            </a:r>
            <a:r>
              <a:rPr lang="en-US" baseline="30000"/>
              <a:t> 2 </a:t>
            </a:r>
            <a:r>
              <a:rPr lang="en-US"/>
              <a:t/>
            </a:r>
            <a:br>
              <a:rPr lang="en-US"/>
            </a:br>
            <a:r>
              <a:rPr lang="en-US"/>
              <a:t>C.F=-------=       -------------</a:t>
            </a:r>
            <a:br>
              <a:rPr lang="en-US"/>
            </a:br>
            <a:r>
              <a:rPr lang="en-US"/>
              <a:t>         tb                  4*4        </a:t>
            </a:r>
            <a:br>
              <a:rPr lang="en-US"/>
            </a:br>
            <a:r>
              <a:rPr lang="en-US"/>
              <a:t/>
            </a:r>
            <a:br>
              <a:rPr lang="en-US"/>
            </a:br>
            <a:r>
              <a:rPr lang="en-US"/>
              <a:t>         (928)</a:t>
            </a:r>
            <a:r>
              <a:rPr lang="en-US" baseline="30000"/>
              <a:t>2</a:t>
            </a:r>
            <a:r>
              <a:rPr lang="en-US"/>
              <a:t/>
            </a:r>
            <a:br>
              <a:rPr lang="en-US"/>
            </a:br>
            <a:r>
              <a:rPr lang="en-US"/>
              <a:t>C.F=  ---------</a:t>
            </a:r>
            <a:br>
              <a:rPr lang="en-US"/>
            </a:br>
            <a:r>
              <a:rPr lang="en-US"/>
              <a:t>              16</a:t>
            </a:r>
            <a:br>
              <a:rPr lang="en-US"/>
            </a:br>
            <a:r>
              <a:rPr lang="en-US"/>
              <a:t>          </a:t>
            </a:r>
            <a:br>
              <a:rPr lang="en-US"/>
            </a:br>
            <a:r>
              <a:rPr lang="en-US"/>
              <a:t> C.F=53824</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7"/>
          <p:cNvSpPr txBox="1">
            <a:spLocks noGrp="1"/>
          </p:cNvSpPr>
          <p:nvPr>
            <p:ph type="body" idx="1"/>
          </p:nvPr>
        </p:nvSpPr>
        <p:spPr>
          <a:xfrm>
            <a:off x="142844" y="142852"/>
            <a:ext cx="8858312" cy="650085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SST= ∑yij</a:t>
            </a:r>
            <a:r>
              <a:rPr lang="en-US" baseline="30000"/>
              <a:t>2</a:t>
            </a:r>
            <a:r>
              <a:rPr lang="en-US"/>
              <a:t> _ </a:t>
            </a:r>
            <a:r>
              <a:rPr lang="en-US" b="1">
                <a:solidFill>
                  <a:srgbClr val="FFF0E6"/>
                </a:solidFill>
              </a:rPr>
              <a:t>C.F</a:t>
            </a:r>
            <a:endParaRPr/>
          </a:p>
          <a:p>
            <a:pPr marL="342900" lvl="0" indent="-342900" algn="l" rtl="0">
              <a:spcBef>
                <a:spcPts val="640"/>
              </a:spcBef>
              <a:spcAft>
                <a:spcPts val="0"/>
              </a:spcAft>
              <a:buClr>
                <a:schemeClr val="dk1"/>
              </a:buClr>
              <a:buSzPts val="3200"/>
              <a:buChar char="•"/>
            </a:pPr>
            <a:r>
              <a:rPr lang="en-US"/>
              <a:t>          (62)</a:t>
            </a:r>
            <a:r>
              <a:rPr lang="en-US" baseline="30000"/>
              <a:t>2 +</a:t>
            </a:r>
            <a:r>
              <a:rPr lang="en-US"/>
              <a:t> (47)</a:t>
            </a:r>
            <a:r>
              <a:rPr lang="en-US" baseline="30000"/>
              <a:t>2 +………+</a:t>
            </a:r>
            <a:r>
              <a:rPr lang="en-US"/>
              <a:t>(59)</a:t>
            </a:r>
            <a:r>
              <a:rPr lang="en-US" baseline="30000"/>
              <a:t>2  </a:t>
            </a:r>
            <a:r>
              <a:rPr lang="en-US"/>
              <a:t>_</a:t>
            </a:r>
            <a:r>
              <a:rPr lang="en-US" baseline="30000"/>
              <a:t> </a:t>
            </a:r>
            <a:r>
              <a:rPr lang="en-US" b="1">
                <a:solidFill>
                  <a:srgbClr val="FFF0E6"/>
                </a:solidFill>
              </a:rPr>
              <a:t>53824  = 854</a:t>
            </a:r>
            <a:endParaRPr/>
          </a:p>
          <a:p>
            <a:pPr marL="342900" lvl="0" indent="-88900" algn="l" rtl="0">
              <a:spcBef>
                <a:spcPts val="800"/>
              </a:spcBef>
              <a:spcAft>
                <a:spcPts val="0"/>
              </a:spcAft>
              <a:buClr>
                <a:schemeClr val="dk1"/>
              </a:buClr>
              <a:buSzPts val="4000"/>
              <a:buNone/>
            </a:pPr>
            <a:endParaRPr sz="4000" b="1"/>
          </a:p>
          <a:p>
            <a:pPr marL="342900" lvl="0" indent="-342900" algn="l" rtl="0">
              <a:spcBef>
                <a:spcPts val="1080"/>
              </a:spcBef>
              <a:spcAft>
                <a:spcPts val="0"/>
              </a:spcAft>
              <a:buClr>
                <a:schemeClr val="dk1"/>
              </a:buClr>
              <a:buSzPts val="5400"/>
              <a:buChar char="•"/>
            </a:pPr>
            <a:r>
              <a:rPr lang="en-US" sz="5400"/>
              <a:t>     </a:t>
            </a:r>
            <a:r>
              <a:rPr lang="en-US" sz="2000"/>
              <a:t>∑</a:t>
            </a:r>
            <a:r>
              <a:rPr lang="en-US" sz="1800"/>
              <a:t>(yi.)</a:t>
            </a:r>
            <a:r>
              <a:rPr lang="en-US" sz="2800" baseline="30000"/>
              <a:t>2            </a:t>
            </a:r>
            <a:r>
              <a:rPr lang="en-US" sz="1800"/>
              <a:t>(212)</a:t>
            </a:r>
            <a:r>
              <a:rPr lang="en-US" sz="1800" baseline="30000"/>
              <a:t>2  +      </a:t>
            </a:r>
            <a:r>
              <a:rPr lang="en-US" sz="1800"/>
              <a:t>(228)</a:t>
            </a:r>
            <a:r>
              <a:rPr lang="en-US" sz="1800" baseline="30000"/>
              <a:t>2  +     </a:t>
            </a:r>
            <a:r>
              <a:rPr lang="en-US" sz="1800"/>
              <a:t>(236)</a:t>
            </a:r>
            <a:r>
              <a:rPr lang="en-US" sz="1800" baseline="30000"/>
              <a:t>2   +     </a:t>
            </a:r>
            <a:r>
              <a:rPr lang="en-US" sz="1800"/>
              <a:t>(252)</a:t>
            </a:r>
            <a:r>
              <a:rPr lang="en-US" sz="1800" baseline="30000"/>
              <a:t>2       </a:t>
            </a:r>
            <a:r>
              <a:rPr lang="en-US" sz="1600"/>
              <a:t/>
            </a:r>
            <a:br>
              <a:rPr lang="en-US" sz="1600"/>
            </a:br>
            <a:r>
              <a:rPr lang="en-US" b="1"/>
              <a:t>SSt </a:t>
            </a:r>
            <a:r>
              <a:rPr lang="en-US" sz="1600"/>
              <a:t>=  ----------   _   </a:t>
            </a:r>
            <a:r>
              <a:rPr lang="en-US" sz="2400"/>
              <a:t>C.F</a:t>
            </a:r>
            <a:r>
              <a:rPr lang="en-US" sz="1600"/>
              <a:t> = ----- ------------------------------------------ _ </a:t>
            </a:r>
            <a:r>
              <a:rPr lang="en-US" b="1">
                <a:solidFill>
                  <a:srgbClr val="0C0C0C"/>
                </a:solidFill>
              </a:rPr>
              <a:t>53824=  208</a:t>
            </a:r>
            <a:endParaRPr>
              <a:solidFill>
                <a:srgbClr val="0C0C0C"/>
              </a:solidFill>
            </a:endParaRPr>
          </a:p>
          <a:p>
            <a:pPr marL="342900" lvl="0" indent="-342900" algn="l" rtl="0">
              <a:spcBef>
                <a:spcPts val="560"/>
              </a:spcBef>
              <a:spcAft>
                <a:spcPts val="0"/>
              </a:spcAft>
              <a:buClr>
                <a:schemeClr val="dk1"/>
              </a:buClr>
              <a:buSzPts val="1600"/>
              <a:buChar char="•"/>
            </a:pPr>
            <a:r>
              <a:rPr lang="en-US" sz="1600"/>
              <a:t>                     </a:t>
            </a:r>
            <a:r>
              <a:rPr lang="en-US" sz="2800"/>
              <a:t>b</a:t>
            </a:r>
            <a:r>
              <a:rPr lang="en-US" sz="1600"/>
              <a:t>                                             </a:t>
            </a:r>
            <a:r>
              <a:rPr lang="en-US" sz="2800"/>
              <a:t>4</a:t>
            </a:r>
            <a:endParaRPr sz="1600"/>
          </a:p>
          <a:p>
            <a:pPr marL="342900" lvl="0" indent="-139700" algn="l" rtl="0">
              <a:spcBef>
                <a:spcPts val="640"/>
              </a:spcBef>
              <a:spcAft>
                <a:spcPts val="0"/>
              </a:spcAft>
              <a:buClr>
                <a:schemeClr val="dk1"/>
              </a:buClr>
              <a:buSzPts val="3200"/>
              <a:buNone/>
            </a:pPr>
            <a:endParaRPr/>
          </a:p>
          <a:p>
            <a:pPr marL="342900" lvl="0" indent="-342900" algn="l" rtl="0">
              <a:spcBef>
                <a:spcPts val="1080"/>
              </a:spcBef>
              <a:spcAft>
                <a:spcPts val="0"/>
              </a:spcAft>
              <a:buClr>
                <a:schemeClr val="dk1"/>
              </a:buClr>
              <a:buSzPts val="5400"/>
              <a:buChar char="•"/>
            </a:pPr>
            <a:r>
              <a:rPr lang="en-US" sz="5400"/>
              <a:t>    </a:t>
            </a:r>
            <a:r>
              <a:rPr lang="en-US" sz="2800"/>
              <a:t>∑</a:t>
            </a:r>
            <a:r>
              <a:rPr lang="en-US" sz="2400"/>
              <a:t>(y.j</a:t>
            </a:r>
            <a:r>
              <a:rPr lang="en-US" sz="2800" baseline="30000"/>
              <a:t>2                </a:t>
            </a:r>
            <a:r>
              <a:rPr lang="en-US" sz="1800"/>
              <a:t>(272)</a:t>
            </a:r>
            <a:r>
              <a:rPr lang="en-US" sz="1800" baseline="30000"/>
              <a:t>2  +      </a:t>
            </a:r>
            <a:r>
              <a:rPr lang="en-US" sz="1800"/>
              <a:t>(208)</a:t>
            </a:r>
            <a:r>
              <a:rPr lang="en-US" sz="1800" baseline="30000"/>
              <a:t>2  +     </a:t>
            </a:r>
            <a:r>
              <a:rPr lang="en-US" sz="1800"/>
              <a:t>(224)</a:t>
            </a:r>
            <a:r>
              <a:rPr lang="en-US" sz="1800" baseline="30000"/>
              <a:t>2   +     </a:t>
            </a:r>
            <a:r>
              <a:rPr lang="en-US" sz="1800"/>
              <a:t>(224)</a:t>
            </a:r>
            <a:r>
              <a:rPr lang="en-US" sz="1800" baseline="30000"/>
              <a:t>2       </a:t>
            </a:r>
            <a:r>
              <a:rPr lang="en-US" sz="1600"/>
              <a:t/>
            </a:r>
            <a:br>
              <a:rPr lang="en-US" sz="1600"/>
            </a:br>
            <a:r>
              <a:rPr lang="en-US" sz="3600" b="1"/>
              <a:t>SSb</a:t>
            </a:r>
            <a:r>
              <a:rPr lang="en-US" sz="1600"/>
              <a:t>=  ----------   _   </a:t>
            </a:r>
            <a:r>
              <a:rPr lang="en-US" sz="2400"/>
              <a:t>C.F</a:t>
            </a:r>
            <a:r>
              <a:rPr lang="en-US" sz="1600"/>
              <a:t> = ----- ------------------------------------------ _ </a:t>
            </a:r>
            <a:r>
              <a:rPr lang="en-US" b="1">
                <a:solidFill>
                  <a:srgbClr val="0C0C0C"/>
                </a:solidFill>
              </a:rPr>
              <a:t>53824=  576</a:t>
            </a:r>
            <a:endParaRPr sz="1600">
              <a:solidFill>
                <a:srgbClr val="0C0C0C"/>
              </a:solidFill>
            </a:endParaRPr>
          </a:p>
          <a:p>
            <a:pPr marL="342900" lvl="0" indent="-342900" algn="l" rtl="0">
              <a:spcBef>
                <a:spcPts val="480"/>
              </a:spcBef>
              <a:spcAft>
                <a:spcPts val="0"/>
              </a:spcAft>
              <a:buClr>
                <a:schemeClr val="dk1"/>
              </a:buClr>
              <a:buSzPts val="2000"/>
              <a:buChar char="•"/>
            </a:pPr>
            <a:r>
              <a:rPr lang="en-US" sz="2000"/>
              <a:t>                     t                                            </a:t>
            </a:r>
            <a:r>
              <a:rPr lang="en-US" sz="2400"/>
              <a:t>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8"/>
          <p:cNvSpPr txBox="1">
            <a:spLocks noGrp="1"/>
          </p:cNvSpPr>
          <p:nvPr>
            <p:ph type="body" idx="1"/>
          </p:nvPr>
        </p:nvSpPr>
        <p:spPr>
          <a:xfrm>
            <a:off x="142844" y="142852"/>
            <a:ext cx="8786874" cy="650085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Sse=ssT-sst-ssb=</a:t>
            </a:r>
            <a:endParaRPr/>
          </a:p>
          <a:p>
            <a:pPr marL="342900" lvl="0" indent="-342900" algn="l" rtl="0">
              <a:spcBef>
                <a:spcPts val="640"/>
              </a:spcBef>
              <a:spcAft>
                <a:spcPts val="0"/>
              </a:spcAft>
              <a:buClr>
                <a:schemeClr val="dk1"/>
              </a:buClr>
              <a:buSzPts val="3200"/>
              <a:buChar char="•"/>
            </a:pPr>
            <a:r>
              <a:rPr lang="en-US"/>
              <a:t>        854-208-576=70</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p:txBody>
      </p:sp>
      <p:graphicFrame>
        <p:nvGraphicFramePr>
          <p:cNvPr id="120" name="Google Shape;120;p8"/>
          <p:cNvGraphicFramePr/>
          <p:nvPr/>
        </p:nvGraphicFramePr>
        <p:xfrm>
          <a:off x="642910" y="2071678"/>
          <a:ext cx="3000000" cy="3000000"/>
        </p:xfrm>
        <a:graphic>
          <a:graphicData uri="http://schemas.openxmlformats.org/drawingml/2006/table">
            <a:tbl>
              <a:tblPr firstRow="1" bandRow="1">
                <a:noFill/>
                <a:tableStyleId>{600DBCD3-85AD-4846-8A52-3EE54D0210D8}</a:tableStyleId>
              </a:tblPr>
              <a:tblGrid>
                <a:gridCol w="1369225">
                  <a:extLst>
                    <a:ext uri="{9D8B030D-6E8A-4147-A177-3AD203B41FA5}">
                      <a16:colId xmlns:a16="http://schemas.microsoft.com/office/drawing/2014/main" val="20000"/>
                    </a:ext>
                  </a:extLst>
                </a:gridCol>
                <a:gridCol w="1369225">
                  <a:extLst>
                    <a:ext uri="{9D8B030D-6E8A-4147-A177-3AD203B41FA5}">
                      <a16:colId xmlns:a16="http://schemas.microsoft.com/office/drawing/2014/main" val="20001"/>
                    </a:ext>
                  </a:extLst>
                </a:gridCol>
                <a:gridCol w="1369225">
                  <a:extLst>
                    <a:ext uri="{9D8B030D-6E8A-4147-A177-3AD203B41FA5}">
                      <a16:colId xmlns:a16="http://schemas.microsoft.com/office/drawing/2014/main" val="20002"/>
                    </a:ext>
                  </a:extLst>
                </a:gridCol>
                <a:gridCol w="1369225">
                  <a:extLst>
                    <a:ext uri="{9D8B030D-6E8A-4147-A177-3AD203B41FA5}">
                      <a16:colId xmlns:a16="http://schemas.microsoft.com/office/drawing/2014/main" val="20003"/>
                    </a:ext>
                  </a:extLst>
                </a:gridCol>
                <a:gridCol w="1369225">
                  <a:extLst>
                    <a:ext uri="{9D8B030D-6E8A-4147-A177-3AD203B41FA5}">
                      <a16:colId xmlns:a16="http://schemas.microsoft.com/office/drawing/2014/main" val="20004"/>
                    </a:ext>
                  </a:extLst>
                </a:gridCol>
                <a:gridCol w="1369225">
                  <a:extLst>
                    <a:ext uri="{9D8B030D-6E8A-4147-A177-3AD203B41FA5}">
                      <a16:colId xmlns:a16="http://schemas.microsoft.com/office/drawing/2014/main" val="20005"/>
                    </a:ext>
                  </a:extLst>
                </a:gridCol>
              </a:tblGrid>
              <a:tr h="900125">
                <a:tc>
                  <a:txBody>
                    <a:bodyPr/>
                    <a:lstStyle/>
                    <a:p>
                      <a:pPr marL="0" marR="0" lvl="0" indent="0" algn="l" rtl="0">
                        <a:spcBef>
                          <a:spcPts val="0"/>
                        </a:spcBef>
                        <a:spcAft>
                          <a:spcPts val="0"/>
                        </a:spcAft>
                        <a:buNone/>
                      </a:pPr>
                      <a:r>
                        <a:rPr lang="en-US" sz="3200"/>
                        <a:t>s.o.v</a:t>
                      </a:r>
                      <a:endParaRPr sz="3200"/>
                    </a:p>
                  </a:txBody>
                  <a:tcPr marL="91450" marR="91450" marT="45725" marB="45725"/>
                </a:tc>
                <a:tc>
                  <a:txBody>
                    <a:bodyPr/>
                    <a:lstStyle/>
                    <a:p>
                      <a:pPr marL="0" marR="0" lvl="0" indent="0" algn="l" rtl="0">
                        <a:spcBef>
                          <a:spcPts val="0"/>
                        </a:spcBef>
                        <a:spcAft>
                          <a:spcPts val="0"/>
                        </a:spcAft>
                        <a:buNone/>
                      </a:pPr>
                      <a:r>
                        <a:rPr lang="en-US" sz="3200"/>
                        <a:t>df</a:t>
                      </a:r>
                      <a:endParaRPr sz="3200"/>
                    </a:p>
                  </a:txBody>
                  <a:tcPr marL="91450" marR="91450" marT="45725" marB="45725"/>
                </a:tc>
                <a:tc>
                  <a:txBody>
                    <a:bodyPr/>
                    <a:lstStyle/>
                    <a:p>
                      <a:pPr marL="0" marR="0" lvl="0" indent="0" algn="l" rtl="0">
                        <a:spcBef>
                          <a:spcPts val="0"/>
                        </a:spcBef>
                        <a:spcAft>
                          <a:spcPts val="0"/>
                        </a:spcAft>
                        <a:buNone/>
                      </a:pPr>
                      <a:r>
                        <a:rPr lang="en-US" sz="3600"/>
                        <a:t>ss</a:t>
                      </a:r>
                      <a:endParaRPr sz="3600"/>
                    </a:p>
                  </a:txBody>
                  <a:tcPr marL="91450" marR="91450" marT="45725" marB="45725"/>
                </a:tc>
                <a:tc>
                  <a:txBody>
                    <a:bodyPr/>
                    <a:lstStyle/>
                    <a:p>
                      <a:pPr marL="0" marR="0" lvl="0" indent="0" algn="l" rtl="0">
                        <a:spcBef>
                          <a:spcPts val="0"/>
                        </a:spcBef>
                        <a:spcAft>
                          <a:spcPts val="0"/>
                        </a:spcAft>
                        <a:buNone/>
                      </a:pPr>
                      <a:r>
                        <a:rPr lang="en-US" sz="3600"/>
                        <a:t>Ms</a:t>
                      </a:r>
                      <a:endParaRPr/>
                    </a:p>
                  </a:txBody>
                  <a:tcPr marL="91450" marR="91450" marT="45725" marB="45725"/>
                </a:tc>
                <a:tc>
                  <a:txBody>
                    <a:bodyPr/>
                    <a:lstStyle/>
                    <a:p>
                      <a:pPr marL="0" marR="0" lvl="0" indent="0" algn="l" rtl="0">
                        <a:spcBef>
                          <a:spcPts val="0"/>
                        </a:spcBef>
                        <a:spcAft>
                          <a:spcPts val="0"/>
                        </a:spcAft>
                        <a:buNone/>
                      </a:pPr>
                      <a:r>
                        <a:rPr lang="en-US" sz="3200"/>
                        <a:t>F-cal</a:t>
                      </a:r>
                      <a:endParaRPr/>
                    </a:p>
                  </a:txBody>
                  <a:tcPr marL="91450" marR="91450" marT="45725" marB="45725"/>
                </a:tc>
                <a:tc>
                  <a:txBody>
                    <a:bodyPr/>
                    <a:lstStyle/>
                    <a:p>
                      <a:pPr marL="0" marR="0" lvl="0" indent="0" algn="l" rtl="0">
                        <a:spcBef>
                          <a:spcPts val="0"/>
                        </a:spcBef>
                        <a:spcAft>
                          <a:spcPts val="0"/>
                        </a:spcAft>
                        <a:buNone/>
                      </a:pPr>
                      <a:r>
                        <a:rPr lang="en-US" sz="2800"/>
                        <a:t>F-tab</a:t>
                      </a:r>
                      <a:endParaRPr/>
                    </a:p>
                  </a:txBody>
                  <a:tcPr marL="91450" marR="91450" marT="45725" marB="45725"/>
                </a:tc>
                <a:extLst>
                  <a:ext uri="{0D108BD9-81ED-4DB2-BD59-A6C34878D82A}">
                    <a16:rowId xmlns:a16="http://schemas.microsoft.com/office/drawing/2014/main" val="10000"/>
                  </a:ext>
                </a:extLst>
              </a:tr>
              <a:tr h="900125">
                <a:tc>
                  <a:txBody>
                    <a:bodyPr/>
                    <a:lstStyle/>
                    <a:p>
                      <a:pPr marL="0" marR="0" lvl="0" indent="0" algn="l" rtl="0">
                        <a:spcBef>
                          <a:spcPts val="0"/>
                        </a:spcBef>
                        <a:spcAft>
                          <a:spcPts val="0"/>
                        </a:spcAft>
                        <a:buNone/>
                      </a:pPr>
                      <a:r>
                        <a:rPr lang="en-US" sz="2000"/>
                        <a:t>Tret</a:t>
                      </a:r>
                      <a:endParaRPr sz="2000"/>
                    </a:p>
                  </a:txBody>
                  <a:tcPr marL="91450" marR="91450" marT="45725" marB="45725"/>
                </a:tc>
                <a:tc>
                  <a:txBody>
                    <a:bodyPr/>
                    <a:lstStyle/>
                    <a:p>
                      <a:pPr marL="0" marR="0" lvl="0" indent="0" algn="l" rtl="0">
                        <a:spcBef>
                          <a:spcPts val="0"/>
                        </a:spcBef>
                        <a:spcAft>
                          <a:spcPts val="0"/>
                        </a:spcAft>
                        <a:buNone/>
                      </a:pPr>
                      <a:r>
                        <a:rPr lang="en-US" sz="2000"/>
                        <a:t>t- 1</a:t>
                      </a:r>
                      <a:endParaRPr/>
                    </a:p>
                    <a:p>
                      <a:pPr marL="0" marR="0" lvl="0" indent="0" algn="l" rtl="0">
                        <a:spcBef>
                          <a:spcPts val="0"/>
                        </a:spcBef>
                        <a:spcAft>
                          <a:spcPts val="0"/>
                        </a:spcAft>
                        <a:buNone/>
                      </a:pPr>
                      <a:r>
                        <a:rPr lang="en-US" sz="2000"/>
                        <a:t>4-1=3</a:t>
                      </a:r>
                      <a:endParaRPr sz="2000"/>
                    </a:p>
                  </a:txBody>
                  <a:tcPr marL="91450" marR="91450" marT="45725" marB="45725"/>
                </a:tc>
                <a:tc>
                  <a:txBody>
                    <a:bodyPr/>
                    <a:lstStyle/>
                    <a:p>
                      <a:pPr marL="0" marR="0" lvl="0" indent="0" algn="l" rtl="0">
                        <a:spcBef>
                          <a:spcPts val="0"/>
                        </a:spcBef>
                        <a:spcAft>
                          <a:spcPts val="0"/>
                        </a:spcAft>
                        <a:buNone/>
                      </a:pPr>
                      <a:r>
                        <a:rPr lang="en-US" sz="2000"/>
                        <a:t>208</a:t>
                      </a:r>
                      <a:endParaRPr/>
                    </a:p>
                  </a:txBody>
                  <a:tcPr marL="91450" marR="91450" marT="45725" marB="45725"/>
                </a:tc>
                <a:tc>
                  <a:txBody>
                    <a:bodyPr/>
                    <a:lstStyle/>
                    <a:p>
                      <a:pPr marL="0" marR="0" lvl="0" indent="0" algn="l" rtl="0">
                        <a:spcBef>
                          <a:spcPts val="0"/>
                        </a:spcBef>
                        <a:spcAft>
                          <a:spcPts val="0"/>
                        </a:spcAft>
                        <a:buNone/>
                      </a:pPr>
                      <a:r>
                        <a:rPr lang="en-US" sz="2000"/>
                        <a:t>69.3</a:t>
                      </a:r>
                      <a:endParaRPr/>
                    </a:p>
                  </a:txBody>
                  <a:tcPr marL="91450" marR="91450" marT="45725" marB="45725"/>
                </a:tc>
                <a:tc>
                  <a:txBody>
                    <a:bodyPr/>
                    <a:lstStyle/>
                    <a:p>
                      <a:pPr marL="0" marR="0" lvl="0" indent="0" algn="l" rtl="0">
                        <a:spcBef>
                          <a:spcPts val="0"/>
                        </a:spcBef>
                        <a:spcAft>
                          <a:spcPts val="0"/>
                        </a:spcAft>
                        <a:buNone/>
                      </a:pPr>
                      <a:r>
                        <a:rPr lang="en-US" sz="2000"/>
                        <a:t>8.91*</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2000"/>
                        <a:buFont typeface="Calibri"/>
                        <a:buNone/>
                      </a:pPr>
                      <a:r>
                        <a:rPr lang="en-US" sz="2000" u="sng"/>
                        <a:t>α 0.05 </a:t>
                      </a:r>
                      <a:endParaRPr/>
                    </a:p>
                    <a:p>
                      <a:pPr marL="0" marR="0" lvl="0" indent="0" algn="l" rtl="0">
                        <a:spcBef>
                          <a:spcPts val="0"/>
                        </a:spcBef>
                        <a:spcAft>
                          <a:spcPts val="0"/>
                        </a:spcAft>
                        <a:buNone/>
                      </a:pPr>
                      <a:r>
                        <a:rPr lang="en-US" sz="2000"/>
                        <a:t>3.86</a:t>
                      </a:r>
                      <a:endParaRPr/>
                    </a:p>
                  </a:txBody>
                  <a:tcPr marL="91450" marR="91450" marT="45725" marB="45725"/>
                </a:tc>
                <a:extLst>
                  <a:ext uri="{0D108BD9-81ED-4DB2-BD59-A6C34878D82A}">
                    <a16:rowId xmlns:a16="http://schemas.microsoft.com/office/drawing/2014/main" val="10001"/>
                  </a:ext>
                </a:extLst>
              </a:tr>
              <a:tr h="900125">
                <a:tc>
                  <a:txBody>
                    <a:bodyPr/>
                    <a:lstStyle/>
                    <a:p>
                      <a:pPr marL="0" marR="0" lvl="0" indent="0" algn="l" rtl="0">
                        <a:spcBef>
                          <a:spcPts val="0"/>
                        </a:spcBef>
                        <a:spcAft>
                          <a:spcPts val="0"/>
                        </a:spcAft>
                        <a:buNone/>
                      </a:pPr>
                      <a:r>
                        <a:rPr lang="en-US" sz="2000"/>
                        <a:t>Block</a:t>
                      </a:r>
                      <a:endParaRPr/>
                    </a:p>
                  </a:txBody>
                  <a:tcPr marL="91450" marR="91450" marT="45725" marB="45725"/>
                </a:tc>
                <a:tc>
                  <a:txBody>
                    <a:bodyPr/>
                    <a:lstStyle/>
                    <a:p>
                      <a:pPr marL="0" marR="0" lvl="0" indent="0" algn="l" rtl="0">
                        <a:spcBef>
                          <a:spcPts val="0"/>
                        </a:spcBef>
                        <a:spcAft>
                          <a:spcPts val="0"/>
                        </a:spcAft>
                        <a:buNone/>
                      </a:pPr>
                      <a:r>
                        <a:rPr lang="en-US" sz="2000"/>
                        <a:t>B-1=</a:t>
                      </a:r>
                      <a:endParaRPr/>
                    </a:p>
                    <a:p>
                      <a:pPr marL="0" marR="0" lvl="0" indent="0" algn="l" rtl="0">
                        <a:spcBef>
                          <a:spcPts val="0"/>
                        </a:spcBef>
                        <a:spcAft>
                          <a:spcPts val="0"/>
                        </a:spcAft>
                        <a:buNone/>
                      </a:pPr>
                      <a:r>
                        <a:rPr lang="en-US" sz="2000"/>
                        <a:t>4-1=3</a:t>
                      </a:r>
                      <a:endParaRPr/>
                    </a:p>
                  </a:txBody>
                  <a:tcPr marL="91450" marR="91450" marT="45725" marB="45725"/>
                </a:tc>
                <a:tc>
                  <a:txBody>
                    <a:bodyPr/>
                    <a:lstStyle/>
                    <a:p>
                      <a:pPr marL="0" marR="0" lvl="0" indent="0" algn="l" rtl="0">
                        <a:spcBef>
                          <a:spcPts val="0"/>
                        </a:spcBef>
                        <a:spcAft>
                          <a:spcPts val="0"/>
                        </a:spcAft>
                        <a:buNone/>
                      </a:pPr>
                      <a:r>
                        <a:rPr lang="en-US" sz="2000"/>
                        <a:t>576</a:t>
                      </a:r>
                      <a:endParaRPr/>
                    </a:p>
                  </a:txBody>
                  <a:tcPr marL="91450" marR="91450" marT="45725" marB="45725"/>
                </a:tc>
                <a:tc>
                  <a:txBody>
                    <a:bodyPr/>
                    <a:lstStyle/>
                    <a:p>
                      <a:pPr marL="0" marR="0" lvl="0" indent="0" algn="l" rtl="0">
                        <a:spcBef>
                          <a:spcPts val="0"/>
                        </a:spcBef>
                        <a:spcAft>
                          <a:spcPts val="0"/>
                        </a:spcAft>
                        <a:buNone/>
                      </a:pPr>
                      <a:r>
                        <a:rPr lang="en-US" sz="2000"/>
                        <a:t>192</a:t>
                      </a:r>
                      <a:endParaRPr/>
                    </a:p>
                  </a:txBody>
                  <a:tcPr marL="91450" marR="91450" marT="45725" marB="45725"/>
                </a:tc>
                <a:tc>
                  <a:txBody>
                    <a:bodyPr/>
                    <a:lstStyle/>
                    <a:p>
                      <a:pPr marL="0" marR="0" lvl="0" indent="0" algn="l" rtl="0">
                        <a:spcBef>
                          <a:spcPts val="0"/>
                        </a:spcBef>
                        <a:spcAft>
                          <a:spcPts val="0"/>
                        </a:spcAft>
                        <a:buNone/>
                      </a:pPr>
                      <a:r>
                        <a:rPr lang="en-US" sz="2000"/>
                        <a:t>24.67*</a:t>
                      </a:r>
                      <a:endParaRPr sz="2000"/>
                    </a:p>
                  </a:txBody>
                  <a:tcPr marL="91450" marR="91450" marT="45725" marB="45725"/>
                </a:tc>
                <a:tc>
                  <a:txBody>
                    <a:bodyPr/>
                    <a:lstStyle/>
                    <a:p>
                      <a:pPr marL="0" marR="0" lvl="0" indent="0" algn="l" rtl="0">
                        <a:lnSpc>
                          <a:spcPct val="100000"/>
                        </a:lnSpc>
                        <a:spcBef>
                          <a:spcPts val="0"/>
                        </a:spcBef>
                        <a:spcAft>
                          <a:spcPts val="0"/>
                        </a:spcAft>
                        <a:buClr>
                          <a:schemeClr val="dk1"/>
                        </a:buClr>
                        <a:buSzPts val="2000"/>
                        <a:buFont typeface="Calibri"/>
                        <a:buNone/>
                      </a:pPr>
                      <a:r>
                        <a:rPr lang="en-US" sz="2000" u="sng"/>
                        <a:t>α 0.05 </a:t>
                      </a:r>
                      <a:endParaRPr/>
                    </a:p>
                    <a:p>
                      <a:pPr marL="0" marR="0" lvl="0" indent="0" algn="l" rtl="0">
                        <a:spcBef>
                          <a:spcPts val="0"/>
                        </a:spcBef>
                        <a:spcAft>
                          <a:spcPts val="0"/>
                        </a:spcAft>
                        <a:buNone/>
                      </a:pPr>
                      <a:r>
                        <a:rPr lang="en-US" sz="2000"/>
                        <a:t>3.86</a:t>
                      </a:r>
                      <a:endParaRPr/>
                    </a:p>
                    <a:p>
                      <a:pPr marL="0" marR="0" lvl="0" indent="0" algn="l" rtl="0">
                        <a:spcBef>
                          <a:spcPts val="0"/>
                        </a:spcBef>
                        <a:spcAft>
                          <a:spcPts val="0"/>
                        </a:spcAft>
                        <a:buNone/>
                      </a:pPr>
                      <a:endParaRPr sz="2000"/>
                    </a:p>
                  </a:txBody>
                  <a:tcPr marL="91450" marR="91450" marT="45725" marB="45725"/>
                </a:tc>
                <a:extLst>
                  <a:ext uri="{0D108BD9-81ED-4DB2-BD59-A6C34878D82A}">
                    <a16:rowId xmlns:a16="http://schemas.microsoft.com/office/drawing/2014/main" val="10002"/>
                  </a:ext>
                </a:extLst>
              </a:tr>
              <a:tr h="900125">
                <a:tc>
                  <a:txBody>
                    <a:bodyPr/>
                    <a:lstStyle/>
                    <a:p>
                      <a:pPr marL="0" marR="0" lvl="0" indent="0" algn="l" rtl="0">
                        <a:spcBef>
                          <a:spcPts val="0"/>
                        </a:spcBef>
                        <a:spcAft>
                          <a:spcPts val="0"/>
                        </a:spcAft>
                        <a:buNone/>
                      </a:pPr>
                      <a:r>
                        <a:rPr lang="en-US" sz="2000"/>
                        <a:t>Error</a:t>
                      </a:r>
                      <a:endParaRPr/>
                    </a:p>
                  </a:txBody>
                  <a:tcPr marL="91450" marR="91450" marT="45725" marB="45725"/>
                </a:tc>
                <a:tc>
                  <a:txBody>
                    <a:bodyPr/>
                    <a:lstStyle/>
                    <a:p>
                      <a:pPr marL="0" marR="0" lvl="0" indent="0" algn="l" rtl="0">
                        <a:spcBef>
                          <a:spcPts val="0"/>
                        </a:spcBef>
                        <a:spcAft>
                          <a:spcPts val="0"/>
                        </a:spcAft>
                        <a:buNone/>
                      </a:pPr>
                      <a:r>
                        <a:rPr lang="en-US" sz="2000">
                          <a:solidFill>
                            <a:srgbClr val="FF0000"/>
                          </a:solidFill>
                        </a:rPr>
                        <a:t>(t-1)(b-1</a:t>
                      </a:r>
                      <a:r>
                        <a:rPr lang="en-US" sz="2000"/>
                        <a:t>)</a:t>
                      </a:r>
                      <a:endParaRPr/>
                    </a:p>
                    <a:p>
                      <a:pPr marL="0" marR="0" lvl="0" indent="0" algn="l" rtl="0">
                        <a:spcBef>
                          <a:spcPts val="0"/>
                        </a:spcBef>
                        <a:spcAft>
                          <a:spcPts val="0"/>
                        </a:spcAft>
                        <a:buNone/>
                      </a:pPr>
                      <a:r>
                        <a:rPr lang="en-US" sz="2000"/>
                        <a:t>4-1)(4-1)=9</a:t>
                      </a:r>
                      <a:endParaRPr/>
                    </a:p>
                  </a:txBody>
                  <a:tcPr marL="91450" marR="91450" marT="45725" marB="45725"/>
                </a:tc>
                <a:tc>
                  <a:txBody>
                    <a:bodyPr/>
                    <a:lstStyle/>
                    <a:p>
                      <a:pPr marL="0" marR="0" lvl="0" indent="0" algn="l" rtl="0">
                        <a:spcBef>
                          <a:spcPts val="0"/>
                        </a:spcBef>
                        <a:spcAft>
                          <a:spcPts val="0"/>
                        </a:spcAft>
                        <a:buNone/>
                      </a:pPr>
                      <a:r>
                        <a:rPr lang="en-US" sz="2000"/>
                        <a:t>70</a:t>
                      </a:r>
                      <a:endParaRPr/>
                    </a:p>
                  </a:txBody>
                  <a:tcPr marL="91450" marR="91450" marT="45725" marB="45725"/>
                </a:tc>
                <a:tc>
                  <a:txBody>
                    <a:bodyPr/>
                    <a:lstStyle/>
                    <a:p>
                      <a:pPr marL="0" marR="0" lvl="0" indent="0" algn="l" rtl="0">
                        <a:spcBef>
                          <a:spcPts val="0"/>
                        </a:spcBef>
                        <a:spcAft>
                          <a:spcPts val="0"/>
                        </a:spcAft>
                        <a:buNone/>
                      </a:pPr>
                      <a:r>
                        <a:rPr lang="en-US" sz="2000"/>
                        <a:t>7.78</a:t>
                      </a:r>
                      <a:endParaRPr/>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extLst>
                  <a:ext uri="{0D108BD9-81ED-4DB2-BD59-A6C34878D82A}">
                    <a16:rowId xmlns:a16="http://schemas.microsoft.com/office/drawing/2014/main" val="10003"/>
                  </a:ext>
                </a:extLst>
              </a:tr>
              <a:tr h="900125">
                <a:tc>
                  <a:txBody>
                    <a:bodyPr/>
                    <a:lstStyle/>
                    <a:p>
                      <a:pPr marL="0" marR="0" lvl="0" indent="0" algn="l" rtl="0">
                        <a:spcBef>
                          <a:spcPts val="0"/>
                        </a:spcBef>
                        <a:spcAft>
                          <a:spcPts val="0"/>
                        </a:spcAft>
                        <a:buNone/>
                      </a:pPr>
                      <a:r>
                        <a:rPr lang="en-US" sz="2000"/>
                        <a:t>Total </a:t>
                      </a:r>
                      <a:endParaRPr/>
                    </a:p>
                  </a:txBody>
                  <a:tcPr marL="91450" marR="91450" marT="45725" marB="45725"/>
                </a:tc>
                <a:tc>
                  <a:txBody>
                    <a:bodyPr/>
                    <a:lstStyle/>
                    <a:p>
                      <a:pPr marL="0" marR="0" lvl="0" indent="0" algn="l" rtl="0">
                        <a:spcBef>
                          <a:spcPts val="0"/>
                        </a:spcBef>
                        <a:spcAft>
                          <a:spcPts val="0"/>
                        </a:spcAft>
                        <a:buNone/>
                      </a:pPr>
                      <a:r>
                        <a:rPr lang="en-US" sz="2000">
                          <a:solidFill>
                            <a:srgbClr val="FF0000"/>
                          </a:solidFill>
                        </a:rPr>
                        <a:t>tb-1</a:t>
                      </a:r>
                      <a:endParaRPr/>
                    </a:p>
                    <a:p>
                      <a:pPr marL="0" marR="0" lvl="0" indent="0" algn="l" rtl="0">
                        <a:spcBef>
                          <a:spcPts val="0"/>
                        </a:spcBef>
                        <a:spcAft>
                          <a:spcPts val="0"/>
                        </a:spcAft>
                        <a:buNone/>
                      </a:pPr>
                      <a:r>
                        <a:rPr lang="en-US" sz="2000"/>
                        <a:t>4*4-1=15</a:t>
                      </a:r>
                      <a:endParaRPr/>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tc>
                  <a:txBody>
                    <a:bodyPr/>
                    <a:lstStyle/>
                    <a:p>
                      <a:pPr marL="0" marR="0" lvl="0" indent="0" algn="l" rtl="0">
                        <a:spcBef>
                          <a:spcPts val="0"/>
                        </a:spcBef>
                        <a:spcAft>
                          <a:spcPts val="0"/>
                        </a:spcAft>
                        <a:buNone/>
                      </a:pPr>
                      <a:endParaRPr sz="200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9"/>
          <p:cNvSpPr txBox="1">
            <a:spLocks noGrp="1"/>
          </p:cNvSpPr>
          <p:nvPr>
            <p:ph type="body" idx="1"/>
          </p:nvPr>
        </p:nvSpPr>
        <p:spPr>
          <a:xfrm>
            <a:off x="214282" y="214290"/>
            <a:ext cx="8715436" cy="6357982"/>
          </a:xfrm>
          <a:prstGeom prst="rect">
            <a:avLst/>
          </a:prstGeom>
          <a:noFill/>
          <a:ln>
            <a:noFill/>
          </a:ln>
        </p:spPr>
        <p:txBody>
          <a:bodyPr spcFirstLastPara="1" wrap="square" lIns="91425" tIns="45700" rIns="91425" bIns="45700" anchor="t" anchorCtr="0">
            <a:normAutofit fontScale="92500"/>
          </a:bodyPr>
          <a:lstStyle/>
          <a:p>
            <a:pPr marL="342900" lvl="0" indent="-381793" algn="l" rtl="0">
              <a:spcBef>
                <a:spcPts val="0"/>
              </a:spcBef>
              <a:spcAft>
                <a:spcPts val="0"/>
              </a:spcAft>
              <a:buClr>
                <a:srgbClr val="FFF0E6"/>
              </a:buClr>
              <a:buSzPct val="100000"/>
              <a:buChar char="•"/>
            </a:pPr>
            <a:r>
              <a:rPr lang="en-US" sz="6500" b="1">
                <a:solidFill>
                  <a:srgbClr val="FFF0E6"/>
                </a:solidFill>
              </a:rPr>
              <a:t>4-Discus and result</a:t>
            </a:r>
            <a:endParaRPr/>
          </a:p>
          <a:p>
            <a:pPr marL="342900" lvl="0" indent="-342900" algn="just" rtl="0">
              <a:spcBef>
                <a:spcPts val="814"/>
              </a:spcBef>
              <a:spcAft>
                <a:spcPts val="0"/>
              </a:spcAft>
              <a:buClr>
                <a:schemeClr val="dk1"/>
              </a:buClr>
              <a:buSzPct val="100000"/>
              <a:buChar char="•"/>
            </a:pPr>
            <a:r>
              <a:rPr lang="en-US"/>
              <a:t>      </a:t>
            </a:r>
            <a:r>
              <a:rPr lang="en-US" sz="4400"/>
              <a:t>Because the calculated value of F-cal(8.9) greater than the tabular value of F-tab(3.86) accept the alternative hypothesis and we reject the null hypothesis .the existence of significant difference between the treatment at the level of </a:t>
            </a:r>
            <a:r>
              <a:rPr lang="en-US" sz="4400" u="sng"/>
              <a:t>α 0.05 </a:t>
            </a:r>
            <a:endParaRPr u="sng"/>
          </a:p>
          <a:p>
            <a:pPr marL="342900" lvl="0" indent="-342900" algn="l" rtl="0">
              <a:spcBef>
                <a:spcPts val="592"/>
              </a:spcBef>
              <a:spcAft>
                <a:spcPts val="0"/>
              </a:spcAft>
              <a:buClr>
                <a:schemeClr val="dk1"/>
              </a:buClr>
              <a:buSzPct val="100000"/>
              <a:buChar char="•"/>
            </a:pPr>
            <a:r>
              <a:rPr lang="en-US"/>
              <a:t>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624</Words>
  <Application>Microsoft Office PowerPoint</Application>
  <PresentationFormat>On-screen Show (4:3)</PresentationFormat>
  <Paragraphs>274</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M.HAVAL</dc:creator>
  <cp:lastModifiedBy>Roshna 4pc</cp:lastModifiedBy>
  <cp:revision>1</cp:revision>
  <dcterms:created xsi:type="dcterms:W3CDTF">2014-11-24T00:57:17Z</dcterms:created>
  <dcterms:modified xsi:type="dcterms:W3CDTF">2024-05-31T12:18:59Z</dcterms:modified>
</cp:coreProperties>
</file>