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990600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latin typeface="Comic Sans MS" panose="030F0702030302020204" pitchFamily="66" charset="0"/>
              </a:rPr>
              <a:t>Origin </a:t>
            </a:r>
            <a:r>
              <a:rPr lang="en-US" dirty="0" smtClean="0">
                <a:latin typeface="Comic Sans MS" panose="030F0702030302020204" pitchFamily="66" charset="0"/>
              </a:rPr>
              <a:t>of Language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There </a:t>
            </a:r>
            <a:r>
              <a:rPr lang="en-US" sz="2800" dirty="0">
                <a:solidFill>
                  <a:schemeClr val="tx1"/>
                </a:solidFill>
              </a:rPr>
              <a:t>is no consensus on the ultimate </a:t>
            </a:r>
            <a:r>
              <a:rPr lang="en-US" sz="2800" b="1" dirty="0">
                <a:solidFill>
                  <a:schemeClr val="tx1"/>
                </a:solidFill>
              </a:rPr>
              <a:t>origin</a:t>
            </a:r>
            <a:r>
              <a:rPr lang="en-US" sz="2800" dirty="0">
                <a:solidFill>
                  <a:schemeClr val="tx1"/>
                </a:solidFill>
              </a:rPr>
              <a:t> or age of human </a:t>
            </a:r>
            <a:r>
              <a:rPr lang="en-US" sz="2800" b="1" dirty="0">
                <a:solidFill>
                  <a:schemeClr val="tx1"/>
                </a:solidFill>
              </a:rPr>
              <a:t>language</a:t>
            </a:r>
            <a:r>
              <a:rPr lang="en-US" sz="2800" dirty="0">
                <a:solidFill>
                  <a:schemeClr val="tx1"/>
                </a:solidFill>
              </a:rPr>
              <a:t>. The topic is difficult to study because of the lack of direct </a:t>
            </a:r>
            <a:r>
              <a:rPr lang="en-US" sz="2800" dirty="0" smtClean="0">
                <a:solidFill>
                  <a:schemeClr val="tx1"/>
                </a:solidFill>
              </a:rPr>
              <a:t>evidence.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31775" indent="-231775" algn="just">
              <a:spcBef>
                <a:spcPts val="1800"/>
              </a:spcBef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 The divine origin of language: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     God created Man and  provided him with language.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2. Natural sound source: </a:t>
            </a:r>
          </a:p>
          <a:p>
            <a:pPr marL="1095375" indent="-514350" algn="just">
              <a:buAutoNum type="alphaLcPeriod"/>
            </a:pPr>
            <a:r>
              <a:rPr lang="en-US" sz="3000" dirty="0" smtClean="0">
                <a:solidFill>
                  <a:srgbClr val="0070C0"/>
                </a:solidFill>
              </a:rPr>
              <a:t>Imitations theory</a:t>
            </a:r>
          </a:p>
          <a:p>
            <a:pPr marL="1095375" indent="-514350" algn="just">
              <a:buAutoNum type="alphaLcPeriod"/>
            </a:pPr>
            <a:r>
              <a:rPr lang="en-US" sz="3000" dirty="0" smtClean="0">
                <a:solidFill>
                  <a:srgbClr val="0070C0"/>
                </a:solidFill>
              </a:rPr>
              <a:t>Interjectional theory</a:t>
            </a:r>
          </a:p>
          <a:p>
            <a:pPr marL="1095375" indent="-514350" algn="just">
              <a:buAutoNum type="alphaLcPeriod"/>
            </a:pPr>
            <a:r>
              <a:rPr lang="en-US" sz="3000" dirty="0" smtClean="0">
                <a:solidFill>
                  <a:srgbClr val="0070C0"/>
                </a:solidFill>
              </a:rPr>
              <a:t>The contact hypothesis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0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3. The </a:t>
            </a:r>
            <a:r>
              <a:rPr lang="en-US" dirty="0">
                <a:solidFill>
                  <a:srgbClr val="FF0000"/>
                </a:solidFill>
              </a:rPr>
              <a:t>evolutionary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</a:p>
          <a:p>
            <a:pPr marL="465138" indent="0" algn="just">
              <a:buNone/>
            </a:pPr>
            <a:r>
              <a:rPr lang="en-US" dirty="0" smtClean="0"/>
              <a:t>capacity for speech attributed to certain physical features and adaptations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 teeth 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Lips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Tongue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Mouth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Brain</a:t>
            </a:r>
          </a:p>
          <a:p>
            <a:pPr marL="922338" indent="-457200" algn="just">
              <a:buFont typeface="+mj-lt"/>
              <a:buAutoNum type="arabicPeriod"/>
            </a:pPr>
            <a:r>
              <a:rPr lang="en-US" dirty="0" smtClean="0"/>
              <a:t>Posture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33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Origin of Language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Language</dc:title>
  <dc:creator>sidra</dc:creator>
  <cp:lastModifiedBy>sidra</cp:lastModifiedBy>
  <cp:revision>16</cp:revision>
  <dcterms:created xsi:type="dcterms:W3CDTF">2006-08-16T00:00:00Z</dcterms:created>
  <dcterms:modified xsi:type="dcterms:W3CDTF">2016-12-11T19:12:53Z</dcterms:modified>
</cp:coreProperties>
</file>