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10.xml" ContentType="application/vnd.openxmlformats-officedocument.theme+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theme/theme11.xml" ContentType="application/vnd.openxmlformats-officedocument.theme+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theme/theme12.xml" ContentType="application/vnd.openxmlformats-officedocument.theme+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87" r:id="rId2"/>
    <p:sldMasterId id="2147483700" r:id="rId3"/>
    <p:sldMasterId id="2147483713" r:id="rId4"/>
    <p:sldMasterId id="2147483726" r:id="rId5"/>
    <p:sldMasterId id="2147483752" r:id="rId6"/>
    <p:sldMasterId id="2147483765" r:id="rId7"/>
    <p:sldMasterId id="2147483778" r:id="rId8"/>
    <p:sldMasterId id="2147483791" r:id="rId9"/>
    <p:sldMasterId id="2147483926" r:id="rId10"/>
    <p:sldMasterId id="2147483938" r:id="rId11"/>
    <p:sldMasterId id="2147483962" r:id="rId12"/>
    <p:sldMasterId id="2147483974" r:id="rId13"/>
  </p:sldMasterIdLst>
  <p:notesMasterIdLst>
    <p:notesMasterId r:id="rId32"/>
  </p:notesMasterIdLst>
  <p:sldIdLst>
    <p:sldId id="273" r:id="rId14"/>
    <p:sldId id="274" r:id="rId15"/>
    <p:sldId id="257" r:id="rId16"/>
    <p:sldId id="258" r:id="rId17"/>
    <p:sldId id="259" r:id="rId18"/>
    <p:sldId id="260" r:id="rId19"/>
    <p:sldId id="261" r:id="rId20"/>
    <p:sldId id="262" r:id="rId21"/>
    <p:sldId id="263" r:id="rId22"/>
    <p:sldId id="264" r:id="rId23"/>
    <p:sldId id="265" r:id="rId24"/>
    <p:sldId id="266" r:id="rId25"/>
    <p:sldId id="267" r:id="rId26"/>
    <p:sldId id="268" r:id="rId27"/>
    <p:sldId id="269" r:id="rId28"/>
    <p:sldId id="270" r:id="rId29"/>
    <p:sldId id="271" r:id="rId30"/>
    <p:sldId id="272" r:id="rId31"/>
  </p:sldIdLst>
  <p:sldSz cx="9144000" cy="6858000" type="screen4x3"/>
  <p:notesSz cx="7088188" cy="942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snapToGrid="0">
      <p:cViewPr varScale="1">
        <p:scale>
          <a:sx n="67" d="100"/>
          <a:sy n="67" d="100"/>
        </p:scale>
        <p:origin x="-147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1813" cy="4730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1812" cy="473075"/>
          </a:xfrm>
          <a:prstGeom prst="rect">
            <a:avLst/>
          </a:prstGeom>
        </p:spPr>
        <p:txBody>
          <a:bodyPr vert="horz" lIns="91440" tIns="45720" rIns="91440" bIns="45720" rtlCol="0"/>
          <a:lstStyle>
            <a:lvl1pPr algn="r">
              <a:defRPr sz="1200"/>
            </a:lvl1pPr>
          </a:lstStyle>
          <a:p>
            <a:fld id="{C130B4BD-4943-4E5B-9C8B-619966674433}" type="datetimeFigureOut">
              <a:rPr lang="en-US" smtClean="0"/>
              <a:t>10/16/2021</a:t>
            </a:fld>
            <a:endParaRPr lang="en-US"/>
          </a:p>
        </p:txBody>
      </p:sp>
      <p:sp>
        <p:nvSpPr>
          <p:cNvPr id="4" name="Slide Image Placeholder 3"/>
          <p:cNvSpPr>
            <a:spLocks noGrp="1" noRot="1" noChangeAspect="1"/>
          </p:cNvSpPr>
          <p:nvPr>
            <p:ph type="sldImg" idx="2"/>
          </p:nvPr>
        </p:nvSpPr>
        <p:spPr>
          <a:xfrm>
            <a:off x="1422400" y="1177925"/>
            <a:ext cx="4244975" cy="31829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37075"/>
            <a:ext cx="5670550" cy="3713163"/>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55088"/>
            <a:ext cx="3071813" cy="4730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955088"/>
            <a:ext cx="3071812" cy="473075"/>
          </a:xfrm>
          <a:prstGeom prst="rect">
            <a:avLst/>
          </a:prstGeom>
        </p:spPr>
        <p:txBody>
          <a:bodyPr vert="horz" lIns="91440" tIns="45720" rIns="91440" bIns="45720" rtlCol="0" anchor="b"/>
          <a:lstStyle>
            <a:lvl1pPr algn="r">
              <a:defRPr sz="1200"/>
            </a:lvl1pPr>
          </a:lstStyle>
          <a:p>
            <a:fld id="{68002254-3F45-4BAF-997C-2F211982D50C}" type="slidenum">
              <a:rPr lang="en-US" smtClean="0"/>
              <a:t>‹#›</a:t>
            </a:fld>
            <a:endParaRPr lang="en-US"/>
          </a:p>
        </p:txBody>
      </p:sp>
    </p:spTree>
    <p:extLst>
      <p:ext uri="{BB962C8B-B14F-4D97-AF65-F5344CB8AC3E}">
        <p14:creationId xmlns:p14="http://schemas.microsoft.com/office/powerpoint/2010/main" val="1460556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002254-3F45-4BAF-997C-2F211982D50C}" type="slidenum">
              <a:rPr lang="en-US" smtClean="0"/>
              <a:t>5</a:t>
            </a:fld>
            <a:endParaRPr lang="en-US"/>
          </a:p>
        </p:txBody>
      </p:sp>
    </p:spTree>
    <p:extLst>
      <p:ext uri="{BB962C8B-B14F-4D97-AF65-F5344CB8AC3E}">
        <p14:creationId xmlns:p14="http://schemas.microsoft.com/office/powerpoint/2010/main" val="154305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002254-3F45-4BAF-997C-2F211982D50C}" type="slidenum">
              <a:rPr lang="en-US" smtClean="0"/>
              <a:t>7</a:t>
            </a:fld>
            <a:endParaRPr lang="en-US"/>
          </a:p>
        </p:txBody>
      </p:sp>
    </p:spTree>
    <p:extLst>
      <p:ext uri="{BB962C8B-B14F-4D97-AF65-F5344CB8AC3E}">
        <p14:creationId xmlns:p14="http://schemas.microsoft.com/office/powerpoint/2010/main" val="59591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2"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40"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4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4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43"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4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4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46"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47"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4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49"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1"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5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5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5"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5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57"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8"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5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6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1"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2"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3"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6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65"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6"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7"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8"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9"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70"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10/16/2021</a:t>
            </a:fld>
            <a:endParaRPr lang="en-US"/>
          </a:p>
        </p:txBody>
      </p:sp>
      <p:sp>
        <p:nvSpPr>
          <p:cNvPr id="2" name="Footer Placeholder 1"/>
          <p:cNvSpPr>
            <a:spLocks noGrp="1"/>
          </p:cNvSpPr>
          <p:nvPr>
            <p:ph type="ftr" sz="quarter" idx="11"/>
          </p:nvPr>
        </p:nvSpPr>
        <p:spPr/>
        <p:txBody>
          <a:bodyPr/>
          <a:lstStyle/>
          <a:p>
            <a:endParaRPr kumimoji="0" lang="en-US"/>
          </a:p>
        </p:txBody>
      </p:sp>
      <p:sp>
        <p:nvSpPr>
          <p:cNvPr id="15" name="Slide Number Placeholder 14"/>
          <p:cNvSpPr>
            <a:spLocks noGrp="1"/>
          </p:cNvSpPr>
          <p:nvPr>
            <p:ph type="sldNum" sz="quarter" idx="12"/>
          </p:nvPr>
        </p:nvSpPr>
        <p:spPr>
          <a:xfrm>
            <a:off x="8229600" y="6473952"/>
            <a:ext cx="758952" cy="246888"/>
          </a:xfrm>
        </p:spPr>
        <p:txBody>
          <a:bodyPr/>
          <a:lstStyle/>
          <a:p>
            <a:fld id="{CA15C064-DD44-4CAC-873E-2D1F54821676}"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7"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8"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sz="1800" b="0" strike="noStrike" spc="-1">
              <a:solidFill>
                <a:srgbClr val="000000"/>
              </a:solidFill>
              <a:latin typeface="Arial"/>
            </a:endParaRPr>
          </a:p>
        </p:txBody>
      </p:sp>
      <p:sp>
        <p:nvSpPr>
          <p:cNvPr id="19" name="Footer Placeholder 18"/>
          <p:cNvSpPr>
            <a:spLocks noGrp="1"/>
          </p:cNvSpPr>
          <p:nvPr>
            <p:ph type="ftr" sz="quarter" idx="11"/>
          </p:nvPr>
        </p:nvSpPr>
        <p:spPr>
          <a:xfrm>
            <a:off x="3581400" y="76200"/>
            <a:ext cx="2895600" cy="288925"/>
          </a:xfrm>
        </p:spPr>
        <p:txBody>
          <a:bodyPr/>
          <a:lstStyle/>
          <a:p>
            <a:endParaRPr lang="en-US" sz="1800" b="0" strike="noStrike" spc="-1">
              <a:solidFill>
                <a:srgbClr val="000000"/>
              </a:solidFill>
              <a:latin typeface="Arial"/>
            </a:endParaRPr>
          </a:p>
        </p:txBody>
      </p:sp>
      <p:sp>
        <p:nvSpPr>
          <p:cNvPr id="16" name="Slide Number Placeholder 15"/>
          <p:cNvSpPr>
            <a:spLocks noGrp="1"/>
          </p:cNvSpPr>
          <p:nvPr>
            <p:ph type="sldNum" sz="quarter" idx="12"/>
          </p:nvPr>
        </p:nvSpPr>
        <p:spPr>
          <a:xfrm>
            <a:off x="8229600" y="6473952"/>
            <a:ext cx="758952" cy="246888"/>
          </a:xfrm>
        </p:spPr>
        <p:txBody>
          <a:bodyPr/>
          <a:lstStyle/>
          <a:p>
            <a:pPr marL="216000" indent="-216000" algn="r">
              <a:buClr>
                <a:srgbClr val="000000"/>
              </a:buClr>
              <a:buSzPct val="45000"/>
              <a:buFont typeface="Wingdings" charset="2"/>
              <a:buChar char=""/>
            </a:pPr>
            <a:fld id="{794842DD-E41C-478A-B07E-C3D2CD6AD28D}"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endParaRPr lang="en-US" sz="1800" b="0" strike="noStrike" spc="-1">
              <a:solidFill>
                <a:srgbClr val="000000"/>
              </a:solidFill>
              <a:latin typeface="Arial"/>
            </a:endParaRPr>
          </a:p>
        </p:txBody>
      </p:sp>
      <p:sp>
        <p:nvSpPr>
          <p:cNvPr id="11" name="Footer Placeholder 10"/>
          <p:cNvSpPr>
            <a:spLocks noGrp="1"/>
          </p:cNvSpPr>
          <p:nvPr>
            <p:ph type="ftr" sz="quarter" idx="11"/>
          </p:nvPr>
        </p:nvSpPr>
        <p:spPr/>
        <p:txBody>
          <a:bodyPr/>
          <a:lstStyle/>
          <a:p>
            <a:endParaRPr lang="en-US" sz="1800" b="0" strike="noStrike" spc="-1">
              <a:solidFill>
                <a:srgbClr val="000000"/>
              </a:solidFill>
              <a:latin typeface="Arial"/>
            </a:endParaRPr>
          </a:p>
        </p:txBody>
      </p:sp>
      <p:sp>
        <p:nvSpPr>
          <p:cNvPr id="16" name="Slide Number Placeholder 15"/>
          <p:cNvSpPr>
            <a:spLocks noGrp="1"/>
          </p:cNvSpPr>
          <p:nvPr>
            <p:ph type="sldNum" sz="quarter" idx="12"/>
          </p:nvPr>
        </p:nvSpPr>
        <p:spPr/>
        <p:txBody>
          <a:bodyPr/>
          <a:lstStyle/>
          <a:p>
            <a:pPr marL="216000" indent="-216000" algn="r">
              <a:buClr>
                <a:srgbClr val="000000"/>
              </a:buClr>
              <a:buSzPct val="45000"/>
              <a:buFont typeface="Wingdings" charset="2"/>
              <a:buChar char=""/>
            </a:pPr>
            <a:fld id="{794842DD-E41C-478A-B07E-C3D2CD6AD28D}" type="slidenum">
              <a:rPr lang="ar-SA" sz="1400" b="0" strike="noStrike" spc="-1" smtClean="0">
                <a:latin typeface="Times New Roman"/>
                <a:ea typeface="Arial"/>
              </a:rPr>
              <a:t>‹#›</a:t>
            </a:fld>
            <a:endParaRPr lang="en-US" sz="1400" b="0" strike="noStrike" spc="-1">
              <a:latin typeface="Times New Roman"/>
            </a:endParaRP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n-US" sz="1800" b="0" strike="noStrike" spc="-1">
              <a:solidFill>
                <a:srgbClr val="000000"/>
              </a:solidFill>
              <a:latin typeface="Arial"/>
            </a:endParaRPr>
          </a:p>
        </p:txBody>
      </p:sp>
      <p:sp>
        <p:nvSpPr>
          <p:cNvPr id="10" name="Footer Placeholder 9"/>
          <p:cNvSpPr>
            <a:spLocks noGrp="1"/>
          </p:cNvSpPr>
          <p:nvPr>
            <p:ph type="ftr" sz="quarter" idx="11"/>
          </p:nvPr>
        </p:nvSpPr>
        <p:spPr/>
        <p:txBody>
          <a:bodyPr/>
          <a:lstStyle/>
          <a:p>
            <a:endParaRPr lang="en-US" sz="1800" b="0" strike="noStrike" spc="-1">
              <a:solidFill>
                <a:srgbClr val="000000"/>
              </a:solidFill>
              <a:latin typeface="Arial"/>
            </a:endParaRPr>
          </a:p>
        </p:txBody>
      </p:sp>
      <p:sp>
        <p:nvSpPr>
          <p:cNvPr id="31" name="Slide Number Placeholder 30"/>
          <p:cNvSpPr>
            <a:spLocks noGrp="1"/>
          </p:cNvSpPr>
          <p:nvPr>
            <p:ph type="sldNum" sz="quarter" idx="12"/>
          </p:nvPr>
        </p:nvSpPr>
        <p:spPr/>
        <p:txBody>
          <a:bodyPr/>
          <a:lstStyle/>
          <a:p>
            <a:pPr marL="216000" indent="-216000" algn="r">
              <a:buClr>
                <a:srgbClr val="000000"/>
              </a:buClr>
              <a:buSzPct val="45000"/>
              <a:buFont typeface="Wingdings" charset="2"/>
              <a:buChar char=""/>
            </a:pPr>
            <a:fld id="{794842DD-E41C-478A-B07E-C3D2CD6AD28D}"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endParaRPr lang="en-US" sz="1800" b="0" strike="noStrike" spc="-1">
              <a:solidFill>
                <a:srgbClr val="000000"/>
              </a:solidFill>
              <a:latin typeface="Arial"/>
            </a:endParaRPr>
          </a:p>
        </p:txBody>
      </p:sp>
      <p:sp>
        <p:nvSpPr>
          <p:cNvPr id="6" name="Footer Placeholder 5"/>
          <p:cNvSpPr>
            <a:spLocks noGrp="1"/>
          </p:cNvSpPr>
          <p:nvPr>
            <p:ph type="ftr" sz="quarter" idx="11"/>
          </p:nvPr>
        </p:nvSpPr>
        <p:spPr/>
        <p:txBody>
          <a:bodyPr/>
          <a:lstStyle/>
          <a:p>
            <a:endParaRPr lang="en-US" sz="1800" b="0" strike="noStrike" spc="-1">
              <a:solidFill>
                <a:srgbClr val="000000"/>
              </a:solidFill>
              <a:latin typeface="Arial"/>
            </a:endParaRPr>
          </a:p>
        </p:txBody>
      </p:sp>
      <p:sp>
        <p:nvSpPr>
          <p:cNvPr id="7" name="Slide Number Placeholder 6"/>
          <p:cNvSpPr>
            <a:spLocks noGrp="1"/>
          </p:cNvSpPr>
          <p:nvPr>
            <p:ph type="sldNum" sz="quarter" idx="12"/>
          </p:nvPr>
        </p:nvSpPr>
        <p:spPr>
          <a:xfrm>
            <a:off x="8229600" y="6477000"/>
            <a:ext cx="762000" cy="246888"/>
          </a:xfrm>
        </p:spPr>
        <p:txBody>
          <a:bodyPr/>
          <a:lstStyle/>
          <a:p>
            <a:pPr marL="216000" indent="-216000" algn="r">
              <a:buClr>
                <a:srgbClr val="000000"/>
              </a:buClr>
              <a:buSzPct val="45000"/>
              <a:buFont typeface="Wingdings" charset="2"/>
              <a:buChar char=""/>
            </a:pPr>
            <a:fld id="{794842DD-E41C-478A-B07E-C3D2CD6AD28D}" type="slidenum">
              <a:rPr lang="ar-SA" sz="1400" b="0" strike="noStrike" spc="-1" smtClean="0">
                <a:latin typeface="Times New Roman"/>
                <a:ea typeface="Arial"/>
              </a:rPr>
              <a:t>‹#›</a:t>
            </a:fld>
            <a:endParaRPr lang="en-US" sz="1400" b="0" strike="noStrike" spc="-1">
              <a:latin typeface="Times New Roman"/>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10/16/2021</a:t>
            </a:fld>
            <a:endParaRPr lang="en-US"/>
          </a:p>
        </p:txBody>
      </p:sp>
      <p:sp>
        <p:nvSpPr>
          <p:cNvPr id="21" name="Footer Placeholder 20"/>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sz="1800" b="0" strike="noStrike" spc="-1">
              <a:solidFill>
                <a:srgbClr val="000000"/>
              </a:solidFill>
              <a:latin typeface="Arial"/>
            </a:endParaRPr>
          </a:p>
        </p:txBody>
      </p:sp>
      <p:sp>
        <p:nvSpPr>
          <p:cNvPr id="24" name="Footer Placeholder 23"/>
          <p:cNvSpPr>
            <a:spLocks noGrp="1"/>
          </p:cNvSpPr>
          <p:nvPr>
            <p:ph type="ftr" sz="quarter" idx="11"/>
          </p:nvPr>
        </p:nvSpPr>
        <p:spPr/>
        <p:txBody>
          <a:bodyPr/>
          <a:lstStyle/>
          <a:p>
            <a:endParaRPr lang="en-US" sz="1800" b="0" strike="noStrike" spc="-1">
              <a:solidFill>
                <a:srgbClr val="000000"/>
              </a:solidFill>
              <a:latin typeface="Arial"/>
            </a:endParaRPr>
          </a:p>
        </p:txBody>
      </p:sp>
      <p:sp>
        <p:nvSpPr>
          <p:cNvPr id="7" name="Slide Number Placeholder 6"/>
          <p:cNvSpPr>
            <a:spLocks noGrp="1"/>
          </p:cNvSpPr>
          <p:nvPr>
            <p:ph type="sldNum" sz="quarter" idx="12"/>
          </p:nvPr>
        </p:nvSpPr>
        <p:spPr/>
        <p:txBody>
          <a:bodyPr/>
          <a:lstStyle/>
          <a:p>
            <a:pPr marL="216000" indent="-216000" algn="r">
              <a:buClr>
                <a:srgbClr val="000000"/>
              </a:buClr>
              <a:buSzPct val="45000"/>
              <a:buFont typeface="Wingdings" charset="2"/>
              <a:buChar char=""/>
            </a:pPr>
            <a:fld id="{794842DD-E41C-478A-B07E-C3D2CD6AD28D}"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sz="1800" b="0" strike="noStrike" spc="-1">
              <a:solidFill>
                <a:srgbClr val="000000"/>
              </a:solidFill>
              <a:latin typeface="Arial"/>
            </a:endParaRPr>
          </a:p>
        </p:txBody>
      </p:sp>
      <p:sp>
        <p:nvSpPr>
          <p:cNvPr id="29" name="Footer Placeholder 28"/>
          <p:cNvSpPr>
            <a:spLocks noGrp="1"/>
          </p:cNvSpPr>
          <p:nvPr>
            <p:ph type="ftr" sz="quarter" idx="11"/>
          </p:nvPr>
        </p:nvSpPr>
        <p:spPr/>
        <p:txBody>
          <a:bodyPr/>
          <a:lstStyle/>
          <a:p>
            <a:endParaRPr lang="en-US" sz="1800" b="0" strike="noStrike" spc="-1">
              <a:solidFill>
                <a:srgbClr val="000000"/>
              </a:solidFill>
              <a:latin typeface="Arial"/>
            </a:endParaRPr>
          </a:p>
        </p:txBody>
      </p:sp>
      <p:sp>
        <p:nvSpPr>
          <p:cNvPr id="7" name="Slide Number Placeholder 6"/>
          <p:cNvSpPr>
            <a:spLocks noGrp="1"/>
          </p:cNvSpPr>
          <p:nvPr>
            <p:ph type="sldNum" sz="quarter" idx="12"/>
          </p:nvPr>
        </p:nvSpPr>
        <p:spPr/>
        <p:txBody>
          <a:bodyPr/>
          <a:lstStyle/>
          <a:p>
            <a:pPr marL="216000" indent="-216000" algn="r">
              <a:buClr>
                <a:srgbClr val="000000"/>
              </a:buClr>
              <a:buSzPct val="45000"/>
              <a:buFont typeface="Wingdings" charset="2"/>
              <a:buChar char=""/>
            </a:pPr>
            <a:fld id="{794842DD-E41C-478A-B07E-C3D2CD6AD28D}"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a:solidFill>
                <a:srgbClr val="000000"/>
              </a:solidFill>
              <a:latin typeface="Arial"/>
            </a:endParaRPr>
          </a:p>
        </p:txBody>
      </p:sp>
      <p:sp>
        <p:nvSpPr>
          <p:cNvPr id="31" name="Slide Number Placeholder 30"/>
          <p:cNvSpPr>
            <a:spLocks noGrp="1"/>
          </p:cNvSpPr>
          <p:nvPr>
            <p:ph type="sldNum" sz="quarter" idx="12"/>
          </p:nvPr>
        </p:nvSpPr>
        <p:spPr/>
        <p:txBody>
          <a:bodyPr/>
          <a:lstStyle/>
          <a:p>
            <a:pPr marL="216000" indent="-216000" algn="r">
              <a:buClr>
                <a:srgbClr val="000000"/>
              </a:buClr>
              <a:buSzPct val="45000"/>
              <a:buFont typeface="Wingdings" charset="2"/>
              <a:buChar char=""/>
            </a:pPr>
            <a:fld id="{794842DD-E41C-478A-B07E-C3D2CD6AD28D}" type="slidenum">
              <a:rPr lang="ar-SA" sz="1400" b="0" strike="noStrike" spc="-1" smtClean="0">
                <a:latin typeface="Times New Roman"/>
                <a:ea typeface="Arial"/>
              </a:rPr>
              <a:t>‹#›</a:t>
            </a:fld>
            <a:endParaRPr lang="en-US" sz="1400" b="0" strike="noStrike" spc="-1">
              <a:latin typeface="Times New Roman"/>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794842DD-E41C-478A-B07E-C3D2CD6AD28D}"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794842DD-E41C-478A-B07E-C3D2CD6AD28D}"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0"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1"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2"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10/16/2021</a:t>
            </a:fld>
            <a:endParaRPr lang="en-US"/>
          </a:p>
        </p:txBody>
      </p:sp>
      <p:sp>
        <p:nvSpPr>
          <p:cNvPr id="2" name="Footer Placeholder 1"/>
          <p:cNvSpPr>
            <a:spLocks noGrp="1"/>
          </p:cNvSpPr>
          <p:nvPr>
            <p:ph type="ftr" sz="quarter" idx="11"/>
          </p:nvPr>
        </p:nvSpPr>
        <p:spPr/>
        <p:txBody>
          <a:bodyPr/>
          <a:lstStyle/>
          <a:p>
            <a:endParaRPr kumimoji="0" lang="en-US"/>
          </a:p>
        </p:txBody>
      </p:sp>
      <p:sp>
        <p:nvSpPr>
          <p:cNvPr id="15" name="Slide Number Placeholder 14"/>
          <p:cNvSpPr>
            <a:spLocks noGrp="1"/>
          </p:cNvSpPr>
          <p:nvPr>
            <p:ph type="sldNum" sz="quarter" idx="12"/>
          </p:nvPr>
        </p:nvSpPr>
        <p:spPr>
          <a:xfrm>
            <a:off x="8229600" y="6473952"/>
            <a:ext cx="758952" cy="246888"/>
          </a:xfrm>
        </p:spPr>
        <p:txBody>
          <a:bodyPr/>
          <a:lstStyle/>
          <a:p>
            <a:fld id="{CA15C064-DD44-4CAC-873E-2D1F54821676}" type="slidenum">
              <a:rPr kumimoji="0" lang="en-US" smtClean="0"/>
              <a:pPr eaLnBrk="1" latinLnBrk="0" hangingPunct="1"/>
              <a:t>‹#›</a:t>
            </a:fld>
            <a:endParaRPr kumimoji="0" lang="en-US" dirty="0"/>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sz="1800" b="0" strike="noStrike" spc="-1">
              <a:solidFill>
                <a:srgbClr val="000000"/>
              </a:solidFill>
              <a:latin typeface="Arial"/>
            </a:endParaRPr>
          </a:p>
        </p:txBody>
      </p:sp>
      <p:sp>
        <p:nvSpPr>
          <p:cNvPr id="19" name="Footer Placeholder 18"/>
          <p:cNvSpPr>
            <a:spLocks noGrp="1"/>
          </p:cNvSpPr>
          <p:nvPr>
            <p:ph type="ftr" sz="quarter" idx="11"/>
          </p:nvPr>
        </p:nvSpPr>
        <p:spPr>
          <a:xfrm>
            <a:off x="3581400" y="76200"/>
            <a:ext cx="2895600" cy="288925"/>
          </a:xfrm>
        </p:spPr>
        <p:txBody>
          <a:bodyPr/>
          <a:lstStyle/>
          <a:p>
            <a:endParaRPr lang="en-US" sz="1800" b="0" strike="noStrike" spc="-1">
              <a:solidFill>
                <a:srgbClr val="000000"/>
              </a:solidFill>
              <a:latin typeface="Arial"/>
            </a:endParaRPr>
          </a:p>
        </p:txBody>
      </p:sp>
      <p:sp>
        <p:nvSpPr>
          <p:cNvPr id="16" name="Slide Number Placeholder 15"/>
          <p:cNvSpPr>
            <a:spLocks noGrp="1"/>
          </p:cNvSpPr>
          <p:nvPr>
            <p:ph type="sldNum" sz="quarter" idx="12"/>
          </p:nvPr>
        </p:nvSpPr>
        <p:spPr>
          <a:xfrm>
            <a:off x="8229600" y="6473952"/>
            <a:ext cx="758952" cy="246888"/>
          </a:xfrm>
        </p:spPr>
        <p:txBody>
          <a:bodyPr/>
          <a:lstStyle/>
          <a:p>
            <a:pPr marL="216000" indent="-216000" algn="r">
              <a:buClr>
                <a:srgbClr val="000000"/>
              </a:buClr>
              <a:buSzPct val="45000"/>
              <a:buFont typeface="Wingdings" charset="2"/>
              <a:buChar char=""/>
            </a:pPr>
            <a:fld id="{0469A36D-1969-4392-AD44-150DDCE3881F}"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endParaRPr lang="en-US" sz="1800" b="0" strike="noStrike" spc="-1">
              <a:solidFill>
                <a:srgbClr val="000000"/>
              </a:solidFill>
              <a:latin typeface="Arial"/>
            </a:endParaRPr>
          </a:p>
        </p:txBody>
      </p:sp>
      <p:sp>
        <p:nvSpPr>
          <p:cNvPr id="11" name="Footer Placeholder 10"/>
          <p:cNvSpPr>
            <a:spLocks noGrp="1"/>
          </p:cNvSpPr>
          <p:nvPr>
            <p:ph type="ftr" sz="quarter" idx="11"/>
          </p:nvPr>
        </p:nvSpPr>
        <p:spPr/>
        <p:txBody>
          <a:bodyPr/>
          <a:lstStyle/>
          <a:p>
            <a:endParaRPr lang="en-US" sz="1800" b="0" strike="noStrike" spc="-1">
              <a:solidFill>
                <a:srgbClr val="000000"/>
              </a:solidFill>
              <a:latin typeface="Arial"/>
            </a:endParaRPr>
          </a:p>
        </p:txBody>
      </p:sp>
      <p:sp>
        <p:nvSpPr>
          <p:cNvPr id="16" name="Slide Number Placeholder 15"/>
          <p:cNvSpPr>
            <a:spLocks noGrp="1"/>
          </p:cNvSpPr>
          <p:nvPr>
            <p:ph type="sldNum" sz="quarter" idx="12"/>
          </p:nvPr>
        </p:nvSpPr>
        <p:spPr/>
        <p:txBody>
          <a:bodyPr/>
          <a:lstStyle/>
          <a:p>
            <a:pPr marL="216000" indent="-216000" algn="r">
              <a:buClr>
                <a:srgbClr val="000000"/>
              </a:buClr>
              <a:buSzPct val="45000"/>
              <a:buFont typeface="Wingdings" charset="2"/>
              <a:buChar char=""/>
            </a:pPr>
            <a:fld id="{0469A36D-1969-4392-AD44-150DDCE3881F}" type="slidenum">
              <a:rPr lang="ar-SA" sz="1400" b="0" strike="noStrike" spc="-1" smtClean="0">
                <a:latin typeface="Times New Roman"/>
                <a:ea typeface="Arial"/>
              </a:rPr>
              <a:t>‹#›</a:t>
            </a:fld>
            <a:endParaRPr lang="en-US" sz="1400" b="0" strike="noStrike" spc="-1">
              <a:latin typeface="Times New Roman"/>
            </a:endParaRP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n-US" sz="1800" b="0" strike="noStrike" spc="-1">
              <a:solidFill>
                <a:srgbClr val="000000"/>
              </a:solidFill>
              <a:latin typeface="Arial"/>
            </a:endParaRPr>
          </a:p>
        </p:txBody>
      </p:sp>
      <p:sp>
        <p:nvSpPr>
          <p:cNvPr id="10" name="Footer Placeholder 9"/>
          <p:cNvSpPr>
            <a:spLocks noGrp="1"/>
          </p:cNvSpPr>
          <p:nvPr>
            <p:ph type="ftr" sz="quarter" idx="11"/>
          </p:nvPr>
        </p:nvSpPr>
        <p:spPr/>
        <p:txBody>
          <a:bodyPr/>
          <a:lstStyle/>
          <a:p>
            <a:endParaRPr lang="en-US" sz="1800" b="0" strike="noStrike" spc="-1">
              <a:solidFill>
                <a:srgbClr val="000000"/>
              </a:solidFill>
              <a:latin typeface="Arial"/>
            </a:endParaRPr>
          </a:p>
        </p:txBody>
      </p:sp>
      <p:sp>
        <p:nvSpPr>
          <p:cNvPr id="31" name="Slide Number Placeholder 30"/>
          <p:cNvSpPr>
            <a:spLocks noGrp="1"/>
          </p:cNvSpPr>
          <p:nvPr>
            <p:ph type="sldNum" sz="quarter" idx="12"/>
          </p:nvPr>
        </p:nvSpPr>
        <p:spPr/>
        <p:txBody>
          <a:bodyPr/>
          <a:lstStyle/>
          <a:p>
            <a:pPr marL="216000" indent="-216000" algn="r">
              <a:buClr>
                <a:srgbClr val="000000"/>
              </a:buClr>
              <a:buSzPct val="45000"/>
              <a:buFont typeface="Wingdings" charset="2"/>
              <a:buChar char=""/>
            </a:pPr>
            <a:fld id="{0469A36D-1969-4392-AD44-150DDCE3881F}"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endParaRPr lang="en-US" sz="1800" b="0" strike="noStrike" spc="-1">
              <a:solidFill>
                <a:srgbClr val="000000"/>
              </a:solidFill>
              <a:latin typeface="Arial"/>
            </a:endParaRPr>
          </a:p>
        </p:txBody>
      </p:sp>
      <p:sp>
        <p:nvSpPr>
          <p:cNvPr id="6" name="Footer Placeholder 5"/>
          <p:cNvSpPr>
            <a:spLocks noGrp="1"/>
          </p:cNvSpPr>
          <p:nvPr>
            <p:ph type="ftr" sz="quarter" idx="11"/>
          </p:nvPr>
        </p:nvSpPr>
        <p:spPr/>
        <p:txBody>
          <a:bodyPr/>
          <a:lstStyle/>
          <a:p>
            <a:endParaRPr lang="en-US" sz="1800" b="0" strike="noStrike" spc="-1">
              <a:solidFill>
                <a:srgbClr val="000000"/>
              </a:solidFill>
              <a:latin typeface="Arial"/>
            </a:endParaRPr>
          </a:p>
        </p:txBody>
      </p:sp>
      <p:sp>
        <p:nvSpPr>
          <p:cNvPr id="7" name="Slide Number Placeholder 6"/>
          <p:cNvSpPr>
            <a:spLocks noGrp="1"/>
          </p:cNvSpPr>
          <p:nvPr>
            <p:ph type="sldNum" sz="quarter" idx="12"/>
          </p:nvPr>
        </p:nvSpPr>
        <p:spPr>
          <a:xfrm>
            <a:off x="8229600" y="6477000"/>
            <a:ext cx="762000" cy="246888"/>
          </a:xfrm>
        </p:spPr>
        <p:txBody>
          <a:bodyPr/>
          <a:lstStyle/>
          <a:p>
            <a:pPr marL="216000" indent="-216000" algn="r">
              <a:buClr>
                <a:srgbClr val="000000"/>
              </a:buClr>
              <a:buSzPct val="45000"/>
              <a:buFont typeface="Wingdings" charset="2"/>
              <a:buChar char=""/>
            </a:pPr>
            <a:fld id="{0469A36D-1969-4392-AD44-150DDCE3881F}" type="slidenum">
              <a:rPr lang="ar-SA" sz="1400" b="0" strike="noStrike" spc="-1" smtClean="0">
                <a:latin typeface="Times New Roman"/>
                <a:ea typeface="Arial"/>
              </a:rPr>
              <a:t>‹#›</a:t>
            </a:fld>
            <a:endParaRPr lang="en-US" sz="1400" b="0" strike="noStrike" spc="-1">
              <a:latin typeface="Times New Roman"/>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10/16/2021</a:t>
            </a:fld>
            <a:endParaRPr lang="en-US"/>
          </a:p>
        </p:txBody>
      </p:sp>
      <p:sp>
        <p:nvSpPr>
          <p:cNvPr id="21" name="Footer Placeholder 20"/>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eaLnBrk="1" latinLnBrk="0" hangingPunct="1"/>
              <a:t>‹#›</a:t>
            </a:fld>
            <a:endParaRPr kumimoji="0"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sz="1800" b="0" strike="noStrike" spc="-1">
              <a:solidFill>
                <a:srgbClr val="000000"/>
              </a:solidFill>
              <a:latin typeface="Arial"/>
            </a:endParaRPr>
          </a:p>
        </p:txBody>
      </p:sp>
      <p:sp>
        <p:nvSpPr>
          <p:cNvPr id="24" name="Footer Placeholder 23"/>
          <p:cNvSpPr>
            <a:spLocks noGrp="1"/>
          </p:cNvSpPr>
          <p:nvPr>
            <p:ph type="ftr" sz="quarter" idx="11"/>
          </p:nvPr>
        </p:nvSpPr>
        <p:spPr/>
        <p:txBody>
          <a:bodyPr/>
          <a:lstStyle/>
          <a:p>
            <a:endParaRPr lang="en-US" sz="1800" b="0" strike="noStrike" spc="-1">
              <a:solidFill>
                <a:srgbClr val="000000"/>
              </a:solidFill>
              <a:latin typeface="Arial"/>
            </a:endParaRPr>
          </a:p>
        </p:txBody>
      </p:sp>
      <p:sp>
        <p:nvSpPr>
          <p:cNvPr id="7" name="Slide Number Placeholder 6"/>
          <p:cNvSpPr>
            <a:spLocks noGrp="1"/>
          </p:cNvSpPr>
          <p:nvPr>
            <p:ph type="sldNum" sz="quarter" idx="12"/>
          </p:nvPr>
        </p:nvSpPr>
        <p:spPr/>
        <p:txBody>
          <a:bodyPr/>
          <a:lstStyle/>
          <a:p>
            <a:pPr marL="216000" indent="-216000" algn="r">
              <a:buClr>
                <a:srgbClr val="000000"/>
              </a:buClr>
              <a:buSzPct val="45000"/>
              <a:buFont typeface="Wingdings" charset="2"/>
              <a:buChar char=""/>
            </a:pPr>
            <a:fld id="{0469A36D-1969-4392-AD44-150DDCE3881F}"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sz="1800" b="0" strike="noStrike" spc="-1">
              <a:solidFill>
                <a:srgbClr val="000000"/>
              </a:solidFill>
              <a:latin typeface="Arial"/>
            </a:endParaRPr>
          </a:p>
        </p:txBody>
      </p:sp>
      <p:sp>
        <p:nvSpPr>
          <p:cNvPr id="29" name="Footer Placeholder 28"/>
          <p:cNvSpPr>
            <a:spLocks noGrp="1"/>
          </p:cNvSpPr>
          <p:nvPr>
            <p:ph type="ftr" sz="quarter" idx="11"/>
          </p:nvPr>
        </p:nvSpPr>
        <p:spPr/>
        <p:txBody>
          <a:bodyPr/>
          <a:lstStyle/>
          <a:p>
            <a:endParaRPr lang="en-US" sz="1800" b="0" strike="noStrike" spc="-1">
              <a:solidFill>
                <a:srgbClr val="000000"/>
              </a:solidFill>
              <a:latin typeface="Arial"/>
            </a:endParaRPr>
          </a:p>
        </p:txBody>
      </p:sp>
      <p:sp>
        <p:nvSpPr>
          <p:cNvPr id="7" name="Slide Number Placeholder 6"/>
          <p:cNvSpPr>
            <a:spLocks noGrp="1"/>
          </p:cNvSpPr>
          <p:nvPr>
            <p:ph type="sldNum" sz="quarter" idx="12"/>
          </p:nvPr>
        </p:nvSpPr>
        <p:spPr/>
        <p:txBody>
          <a:bodyPr/>
          <a:lstStyle/>
          <a:p>
            <a:pPr marL="216000" indent="-216000" algn="r">
              <a:buClr>
                <a:srgbClr val="000000"/>
              </a:buClr>
              <a:buSzPct val="45000"/>
              <a:buFont typeface="Wingdings" charset="2"/>
              <a:buChar char=""/>
            </a:pPr>
            <a:fld id="{0469A36D-1969-4392-AD44-150DDCE3881F}"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a:solidFill>
                <a:srgbClr val="000000"/>
              </a:solidFill>
              <a:latin typeface="Arial"/>
            </a:endParaRPr>
          </a:p>
        </p:txBody>
      </p:sp>
      <p:sp>
        <p:nvSpPr>
          <p:cNvPr id="31" name="Slide Number Placeholder 30"/>
          <p:cNvSpPr>
            <a:spLocks noGrp="1"/>
          </p:cNvSpPr>
          <p:nvPr>
            <p:ph type="sldNum" sz="quarter" idx="12"/>
          </p:nvPr>
        </p:nvSpPr>
        <p:spPr/>
        <p:txBody>
          <a:bodyPr/>
          <a:lstStyle/>
          <a:p>
            <a:pPr marL="216000" indent="-216000" algn="r">
              <a:buClr>
                <a:srgbClr val="000000"/>
              </a:buClr>
              <a:buSzPct val="45000"/>
              <a:buFont typeface="Wingdings" charset="2"/>
              <a:buChar char=""/>
            </a:pPr>
            <a:fld id="{0469A36D-1969-4392-AD44-150DDCE3881F}" type="slidenum">
              <a:rPr lang="ar-SA" sz="1400" b="0" strike="noStrike" spc="-1" smtClean="0">
                <a:latin typeface="Times New Roman"/>
                <a:ea typeface="Arial"/>
              </a:rPr>
              <a:t>‹#›</a:t>
            </a:fld>
            <a:endParaRPr lang="en-US" sz="1400" b="0" strike="noStrike" spc="-1">
              <a:latin typeface="Times New Roman"/>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0469A36D-1969-4392-AD44-150DDCE3881F}"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0469A36D-1969-4392-AD44-150DDCE3881F}"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EAB0777-4C60-462E-A92C-CDAFD498799C}" type="datetimeFigureOut">
              <a:rPr lang="en-US" smtClean="0"/>
              <a:t>10/16/2021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9DE6EB8-52AB-45EA-A660-3E1EBFA72987}" type="slidenum">
              <a:rPr lang="en-US" smtClean="0"/>
              <a:t>‹#›</a:t>
            </a:fld>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a:xfrm>
            <a:off x="457200" y="6480969"/>
            <a:ext cx="4260056" cy="300831"/>
          </a:xfrm>
        </p:spPr>
        <p:txBody>
          <a:bodyPr/>
          <a:lstStyle/>
          <a:p>
            <a:endParaRPr lang="en-US" sz="1800" b="0"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5C0A45F8-7D69-40B5-A26E-8978CCDFF09B}"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a:xfrm>
            <a:off x="2619376" y="6480969"/>
            <a:ext cx="4260056" cy="300831"/>
          </a:xfrm>
        </p:spPr>
        <p:txBody>
          <a:bodyPr/>
          <a:lstStyle/>
          <a:p>
            <a:endParaRPr lang="en-US" sz="1800" b="0" strike="noStrike" spc="-1">
              <a:solidFill>
                <a:srgbClr val="000000"/>
              </a:solidFill>
              <a:latin typeface="Arial"/>
            </a:endParaRPr>
          </a:p>
        </p:txBody>
      </p:sp>
      <p:sp>
        <p:nvSpPr>
          <p:cNvPr id="6" name="Slide Number Placeholder 5"/>
          <p:cNvSpPr>
            <a:spLocks noGrp="1"/>
          </p:cNvSpPr>
          <p:nvPr>
            <p:ph type="sldNum" sz="quarter" idx="12"/>
          </p:nvPr>
        </p:nvSpPr>
        <p:spPr>
          <a:xfrm>
            <a:off x="8451056" y="809624"/>
            <a:ext cx="502920" cy="300831"/>
          </a:xfrm>
        </p:spPr>
        <p:txBody>
          <a:bodyPr/>
          <a:lstStyle/>
          <a:p>
            <a:pPr marL="216000" indent="-216000" algn="r">
              <a:buClr>
                <a:srgbClr val="000000"/>
              </a:buClr>
              <a:buSzPct val="45000"/>
              <a:buFont typeface="Wingdings" charset="2"/>
              <a:buChar char=""/>
            </a:pPr>
            <a:fld id="{5C0A45F8-7D69-40B5-A26E-8978CCDFF09B}" type="slidenum">
              <a:rPr lang="ar-SA" sz="1400" b="0" strike="noStrike" spc="-1" smtClean="0">
                <a:latin typeface="Times New Roman"/>
                <a:ea typeface="Arial"/>
              </a:rPr>
              <a:t>‹#›</a:t>
            </a:fld>
            <a:endParaRPr lang="en-US" sz="1400" b="0" strike="noStrike" spc="-1">
              <a:latin typeface="Times New Roman"/>
            </a:endParaRP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endParaRPr lang="en-US" sz="1800" b="0" strike="noStrike" spc="-1">
              <a:solidFill>
                <a:srgbClr val="000000"/>
              </a:solidFill>
              <a:latin typeface="Arial"/>
            </a:endParaRPr>
          </a:p>
        </p:txBody>
      </p:sp>
      <p:sp>
        <p:nvSpPr>
          <p:cNvPr id="6" name="Footer Placeholder 5"/>
          <p:cNvSpPr>
            <a:spLocks noGrp="1"/>
          </p:cNvSpPr>
          <p:nvPr>
            <p:ph type="ftr" sz="quarter" idx="11"/>
          </p:nvPr>
        </p:nvSpPr>
        <p:spPr>
          <a:xfrm>
            <a:off x="457200" y="6480969"/>
            <a:ext cx="4260056" cy="301752"/>
          </a:xfrm>
        </p:spPr>
        <p:txBody>
          <a:bodyPr/>
          <a:lstStyle/>
          <a:p>
            <a:endParaRPr lang="en-US" sz="1800" b="0" strike="noStrike" spc="-1">
              <a:solidFill>
                <a:srgbClr val="000000"/>
              </a:solidFill>
              <a:latin typeface="Arial"/>
            </a:endParaRPr>
          </a:p>
        </p:txBody>
      </p:sp>
      <p:sp>
        <p:nvSpPr>
          <p:cNvPr id="7" name="Slide Number Placeholder 6"/>
          <p:cNvSpPr>
            <a:spLocks noGrp="1"/>
          </p:cNvSpPr>
          <p:nvPr>
            <p:ph type="sldNum" sz="quarter" idx="12"/>
          </p:nvPr>
        </p:nvSpPr>
        <p:spPr>
          <a:xfrm>
            <a:off x="7589520" y="6480969"/>
            <a:ext cx="502920" cy="301752"/>
          </a:xfrm>
        </p:spPr>
        <p:txBody>
          <a:bodyPr/>
          <a:lstStyle/>
          <a:p>
            <a:pPr marL="216000" indent="-216000" algn="r">
              <a:buClr>
                <a:srgbClr val="000000"/>
              </a:buClr>
              <a:buSzPct val="45000"/>
              <a:buFont typeface="Wingdings" charset="2"/>
              <a:buChar char=""/>
            </a:pPr>
            <a:fld id="{5C0A45F8-7D69-40B5-A26E-8978CCDFF09B}"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endParaRPr lang="en-US" sz="1800" b="0" strike="noStrike" spc="-1">
              <a:solidFill>
                <a:srgbClr val="000000"/>
              </a:solidFill>
              <a:latin typeface="Arial"/>
            </a:endParaRPr>
          </a:p>
        </p:txBody>
      </p:sp>
      <p:sp>
        <p:nvSpPr>
          <p:cNvPr id="8" name="Footer Placeholder 7"/>
          <p:cNvSpPr>
            <a:spLocks noGrp="1"/>
          </p:cNvSpPr>
          <p:nvPr>
            <p:ph type="ftr" sz="quarter" idx="11"/>
          </p:nvPr>
        </p:nvSpPr>
        <p:spPr>
          <a:xfrm>
            <a:off x="457200" y="6480969"/>
            <a:ext cx="4261104" cy="301752"/>
          </a:xfrm>
        </p:spPr>
        <p:txBody>
          <a:bodyPr/>
          <a:lstStyle/>
          <a:p>
            <a:endParaRPr lang="en-US" sz="1800" b="0" strike="noStrike" spc="-1">
              <a:solidFill>
                <a:srgbClr val="000000"/>
              </a:solidFill>
              <a:latin typeface="Arial"/>
            </a:endParaRP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marL="216000" indent="-216000" algn="r">
              <a:buClr>
                <a:srgbClr val="000000"/>
              </a:buClr>
              <a:buSzPct val="45000"/>
              <a:buFont typeface="Wingdings" charset="2"/>
              <a:buChar char=""/>
            </a:pPr>
            <a:fld id="{5C0A45F8-7D69-40B5-A26E-8978CCDFF09B}" type="slidenum">
              <a:rPr lang="ar-SA" sz="1400" b="0" strike="noStrike" spc="-1" smtClean="0">
                <a:latin typeface="Times New Roman"/>
                <a:ea typeface="Arial"/>
              </a:rPr>
              <a:t>‹#›</a:t>
            </a:fld>
            <a:endParaRPr lang="en-US" sz="1400" b="0" strike="noStrike" spc="-1">
              <a:latin typeface="Times New Roman"/>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10/16/2021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endParaRPr lang="en-US" sz="1800" b="0" strike="noStrike" spc="-1">
              <a:solidFill>
                <a:srgbClr val="000000"/>
              </a:solidFill>
              <a:latin typeface="Arial"/>
            </a:endParaRPr>
          </a:p>
        </p:txBody>
      </p:sp>
      <p:sp>
        <p:nvSpPr>
          <p:cNvPr id="3" name="Footer Placeholder 2"/>
          <p:cNvSpPr>
            <a:spLocks noGrp="1"/>
          </p:cNvSpPr>
          <p:nvPr>
            <p:ph type="ftr" sz="quarter" idx="11"/>
          </p:nvPr>
        </p:nvSpPr>
        <p:spPr>
          <a:xfrm>
            <a:off x="457200" y="6481890"/>
            <a:ext cx="4260056" cy="300831"/>
          </a:xfrm>
        </p:spPr>
        <p:txBody>
          <a:bodyPr/>
          <a:lstStyle/>
          <a:p>
            <a:endParaRPr lang="en-US" sz="1800" b="0" strike="noStrike" spc="-1">
              <a:solidFill>
                <a:srgbClr val="000000"/>
              </a:solidFill>
              <a:latin typeface="Arial"/>
            </a:endParaRPr>
          </a:p>
        </p:txBody>
      </p:sp>
      <p:sp>
        <p:nvSpPr>
          <p:cNvPr id="4" name="Slide Number Placeholder 3"/>
          <p:cNvSpPr>
            <a:spLocks noGrp="1"/>
          </p:cNvSpPr>
          <p:nvPr>
            <p:ph type="sldNum" sz="quarter" idx="12"/>
          </p:nvPr>
        </p:nvSpPr>
        <p:spPr>
          <a:xfrm>
            <a:off x="7589520" y="6480969"/>
            <a:ext cx="502920" cy="301752"/>
          </a:xfrm>
        </p:spPr>
        <p:txBody>
          <a:bodyPr/>
          <a:lstStyle/>
          <a:p>
            <a:pPr marL="216000" indent="-216000" algn="r">
              <a:buClr>
                <a:srgbClr val="000000"/>
              </a:buClr>
              <a:buSzPct val="45000"/>
              <a:buFont typeface="Wingdings" charset="2"/>
              <a:buChar char=""/>
            </a:pPr>
            <a:fld id="{5C0A45F8-7D69-40B5-A26E-8978CCDFF09B}"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endParaRPr lang="en-US" sz="1800" b="0" strike="noStrike" spc="-1">
              <a:solidFill>
                <a:srgbClr val="000000"/>
              </a:solidFill>
              <a:latin typeface="Arial"/>
            </a:endParaRP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sz="1800" b="0" strike="noStrike" spc="-1">
              <a:solidFill>
                <a:srgbClr val="000000"/>
              </a:solidFill>
              <a:latin typeface="Arial"/>
            </a:endParaRP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marL="216000" indent="-216000" algn="r">
              <a:buClr>
                <a:srgbClr val="000000"/>
              </a:buClr>
              <a:buSzPct val="45000"/>
              <a:buFont typeface="Wingdings" charset="2"/>
              <a:buChar char=""/>
            </a:pPr>
            <a:fld id="{5C0A45F8-7D69-40B5-A26E-8978CCDFF09B}" type="slidenum">
              <a:rPr lang="ar-SA" sz="1400" b="0" strike="noStrike" spc="-1" smtClean="0">
                <a:latin typeface="Times New Roman"/>
                <a:ea typeface="Arial"/>
              </a:rPr>
              <a:t>‹#›</a:t>
            </a:fld>
            <a:endParaRPr lang="en-US" sz="1400" b="0" strike="noStrike" spc="-1">
              <a:latin typeface="Times New Roman"/>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endParaRPr lang="en-US" sz="1800" b="0" strike="noStrike" spc="-1">
              <a:solidFill>
                <a:srgbClr val="000000"/>
              </a:solidFill>
              <a:latin typeface="Arial"/>
            </a:endParaRP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sz="1800" b="0" strike="noStrike" spc="-1">
              <a:solidFill>
                <a:srgbClr val="000000"/>
              </a:solidFill>
              <a:latin typeface="Arial"/>
            </a:endParaRP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marL="216000" indent="-216000" algn="r">
              <a:buClr>
                <a:srgbClr val="000000"/>
              </a:buClr>
              <a:buSzPct val="45000"/>
              <a:buFont typeface="Wingdings" charset="2"/>
              <a:buChar char=""/>
            </a:pPr>
            <a:fld id="{5C0A45F8-7D69-40B5-A26E-8978CCDFF09B}" type="slidenum">
              <a:rPr lang="ar-SA" sz="1400" b="0" strike="noStrike" spc="-1" smtClean="0">
                <a:latin typeface="Times New Roman"/>
                <a:ea typeface="Arial"/>
              </a:rPr>
              <a:t>‹#›</a:t>
            </a:fld>
            <a:endParaRPr lang="en-US" sz="1400" b="0" strike="noStrike" spc="-1">
              <a:latin typeface="Times New Roman"/>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88"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5C0A45F8-7D69-40B5-A26E-8978CCDFF09B}"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5C0A45F8-7D69-40B5-A26E-8978CCDFF09B}"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8E80666-FB37-4B36-9149-507F3B0178E3}" type="datetimeFigureOut">
              <a:rPr lang="en-US" smtClean="0"/>
              <a:pPr/>
              <a:t>10/16/2021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7E63A33-8271-4DD0-9C48-789913D7C115}" type="slidenum">
              <a:rPr lang="en-US" smtClean="0"/>
              <a:pPr/>
              <a:t>‹#›</a:t>
            </a:fld>
            <a:endParaRPr lang="en-US"/>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a:xfrm>
            <a:off x="457200" y="6480969"/>
            <a:ext cx="4260056" cy="300831"/>
          </a:xfrm>
        </p:spPr>
        <p:txBody>
          <a:bodyPr/>
          <a:lstStyle/>
          <a:p>
            <a:endParaRPr lang="en-US" sz="1800" b="0"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79A5ABDA-57EF-4044-ADD1-CF387D89FA1F}"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a:xfrm>
            <a:off x="2619376" y="6480969"/>
            <a:ext cx="4260056" cy="300831"/>
          </a:xfrm>
        </p:spPr>
        <p:txBody>
          <a:bodyPr/>
          <a:lstStyle/>
          <a:p>
            <a:endParaRPr lang="en-US" sz="1800" b="0" strike="noStrike" spc="-1">
              <a:solidFill>
                <a:srgbClr val="000000"/>
              </a:solidFill>
              <a:latin typeface="Arial"/>
            </a:endParaRPr>
          </a:p>
        </p:txBody>
      </p:sp>
      <p:sp>
        <p:nvSpPr>
          <p:cNvPr id="6" name="Slide Number Placeholder 5"/>
          <p:cNvSpPr>
            <a:spLocks noGrp="1"/>
          </p:cNvSpPr>
          <p:nvPr>
            <p:ph type="sldNum" sz="quarter" idx="12"/>
          </p:nvPr>
        </p:nvSpPr>
        <p:spPr>
          <a:xfrm>
            <a:off x="8451056" y="809624"/>
            <a:ext cx="502920" cy="300831"/>
          </a:xfrm>
        </p:spPr>
        <p:txBody>
          <a:bodyPr/>
          <a:lstStyle/>
          <a:p>
            <a:pPr marL="216000" indent="-216000" algn="r">
              <a:buClr>
                <a:srgbClr val="000000"/>
              </a:buClr>
              <a:buSzPct val="45000"/>
              <a:buFont typeface="Wingdings" charset="2"/>
              <a:buChar char=""/>
            </a:pPr>
            <a:fld id="{79A5ABDA-57EF-4044-ADD1-CF387D89FA1F}" type="slidenum">
              <a:rPr lang="ar-SA" sz="1400" b="0" strike="noStrike" spc="-1" smtClean="0">
                <a:latin typeface="Times New Roman"/>
                <a:ea typeface="Arial"/>
              </a:rPr>
              <a:t>‹#›</a:t>
            </a:fld>
            <a:endParaRPr lang="en-US" sz="1400" b="0" strike="noStrike" spc="-1">
              <a:latin typeface="Times New Roman"/>
            </a:endParaRP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endParaRPr lang="en-US" sz="1800" b="0" strike="noStrike" spc="-1">
              <a:solidFill>
                <a:srgbClr val="000000"/>
              </a:solidFill>
              <a:latin typeface="Arial"/>
            </a:endParaRPr>
          </a:p>
        </p:txBody>
      </p:sp>
      <p:sp>
        <p:nvSpPr>
          <p:cNvPr id="6" name="Footer Placeholder 5"/>
          <p:cNvSpPr>
            <a:spLocks noGrp="1"/>
          </p:cNvSpPr>
          <p:nvPr>
            <p:ph type="ftr" sz="quarter" idx="11"/>
          </p:nvPr>
        </p:nvSpPr>
        <p:spPr>
          <a:xfrm>
            <a:off x="457200" y="6480969"/>
            <a:ext cx="4260056" cy="301752"/>
          </a:xfrm>
        </p:spPr>
        <p:txBody>
          <a:bodyPr/>
          <a:lstStyle/>
          <a:p>
            <a:endParaRPr lang="en-US" sz="1800" b="0" strike="noStrike" spc="-1">
              <a:solidFill>
                <a:srgbClr val="000000"/>
              </a:solidFill>
              <a:latin typeface="Arial"/>
            </a:endParaRPr>
          </a:p>
        </p:txBody>
      </p:sp>
      <p:sp>
        <p:nvSpPr>
          <p:cNvPr id="7" name="Slide Number Placeholder 6"/>
          <p:cNvSpPr>
            <a:spLocks noGrp="1"/>
          </p:cNvSpPr>
          <p:nvPr>
            <p:ph type="sldNum" sz="quarter" idx="12"/>
          </p:nvPr>
        </p:nvSpPr>
        <p:spPr>
          <a:xfrm>
            <a:off x="7589520" y="6480969"/>
            <a:ext cx="502920" cy="301752"/>
          </a:xfrm>
        </p:spPr>
        <p:txBody>
          <a:bodyPr/>
          <a:lstStyle/>
          <a:p>
            <a:pPr marL="216000" indent="-216000" algn="r">
              <a:buClr>
                <a:srgbClr val="000000"/>
              </a:buClr>
              <a:buSzPct val="45000"/>
              <a:buFont typeface="Wingdings" charset="2"/>
              <a:buChar char=""/>
            </a:pPr>
            <a:fld id="{79A5ABDA-57EF-4044-ADD1-CF387D89FA1F}"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endParaRPr lang="en-US" sz="1800" b="0" strike="noStrike" spc="-1">
              <a:solidFill>
                <a:srgbClr val="000000"/>
              </a:solidFill>
              <a:latin typeface="Arial"/>
            </a:endParaRPr>
          </a:p>
        </p:txBody>
      </p:sp>
      <p:sp>
        <p:nvSpPr>
          <p:cNvPr id="8" name="Footer Placeholder 7"/>
          <p:cNvSpPr>
            <a:spLocks noGrp="1"/>
          </p:cNvSpPr>
          <p:nvPr>
            <p:ph type="ftr" sz="quarter" idx="11"/>
          </p:nvPr>
        </p:nvSpPr>
        <p:spPr>
          <a:xfrm>
            <a:off x="457200" y="6480969"/>
            <a:ext cx="4261104" cy="301752"/>
          </a:xfrm>
        </p:spPr>
        <p:txBody>
          <a:bodyPr/>
          <a:lstStyle/>
          <a:p>
            <a:endParaRPr lang="en-US" sz="1800" b="0" strike="noStrike" spc="-1">
              <a:solidFill>
                <a:srgbClr val="000000"/>
              </a:solidFill>
              <a:latin typeface="Arial"/>
            </a:endParaRP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marL="216000" indent="-216000" algn="r">
              <a:buClr>
                <a:srgbClr val="000000"/>
              </a:buClr>
              <a:buSzPct val="45000"/>
              <a:buFont typeface="Wingdings" charset="2"/>
              <a:buChar char=""/>
            </a:pPr>
            <a:fld id="{79A5ABDA-57EF-4044-ADD1-CF387D89FA1F}" type="slidenum">
              <a:rPr lang="ar-SA" sz="1400" b="0" strike="noStrike" spc="-1" smtClean="0">
                <a:latin typeface="Times New Roman"/>
                <a:ea typeface="Arial"/>
              </a:rPr>
              <a:t>‹#›</a:t>
            </a:fld>
            <a:endParaRPr lang="en-US" sz="1400" b="0" strike="noStrike" spc="-1">
              <a:latin typeface="Times New Roman"/>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E80666-FB37-4B36-9149-507F3B0178E3}" type="datetimeFigureOut">
              <a:rPr lang="en-US" smtClean="0"/>
              <a:pPr/>
              <a:t>10/16/2021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endParaRPr lang="en-US" sz="1800" b="0" strike="noStrike" spc="-1">
              <a:solidFill>
                <a:srgbClr val="000000"/>
              </a:solidFill>
              <a:latin typeface="Arial"/>
            </a:endParaRPr>
          </a:p>
        </p:txBody>
      </p:sp>
      <p:sp>
        <p:nvSpPr>
          <p:cNvPr id="3" name="Footer Placeholder 2"/>
          <p:cNvSpPr>
            <a:spLocks noGrp="1"/>
          </p:cNvSpPr>
          <p:nvPr>
            <p:ph type="ftr" sz="quarter" idx="11"/>
          </p:nvPr>
        </p:nvSpPr>
        <p:spPr>
          <a:xfrm>
            <a:off x="457200" y="6481890"/>
            <a:ext cx="4260056" cy="300831"/>
          </a:xfrm>
        </p:spPr>
        <p:txBody>
          <a:bodyPr/>
          <a:lstStyle/>
          <a:p>
            <a:endParaRPr lang="en-US" sz="1800" b="0" strike="noStrike" spc="-1">
              <a:solidFill>
                <a:srgbClr val="000000"/>
              </a:solidFill>
              <a:latin typeface="Arial"/>
            </a:endParaRPr>
          </a:p>
        </p:txBody>
      </p:sp>
      <p:sp>
        <p:nvSpPr>
          <p:cNvPr id="4" name="Slide Number Placeholder 3"/>
          <p:cNvSpPr>
            <a:spLocks noGrp="1"/>
          </p:cNvSpPr>
          <p:nvPr>
            <p:ph type="sldNum" sz="quarter" idx="12"/>
          </p:nvPr>
        </p:nvSpPr>
        <p:spPr>
          <a:xfrm>
            <a:off x="7589520" y="6480969"/>
            <a:ext cx="502920" cy="301752"/>
          </a:xfrm>
        </p:spPr>
        <p:txBody>
          <a:bodyPr/>
          <a:lstStyle/>
          <a:p>
            <a:pPr marL="216000" indent="-216000" algn="r">
              <a:buClr>
                <a:srgbClr val="000000"/>
              </a:buClr>
              <a:buSzPct val="45000"/>
              <a:buFont typeface="Wingdings" charset="2"/>
              <a:buChar char=""/>
            </a:pPr>
            <a:fld id="{79A5ABDA-57EF-4044-ADD1-CF387D89FA1F}"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endParaRPr lang="en-US" sz="1800" b="0" strike="noStrike" spc="-1">
              <a:solidFill>
                <a:srgbClr val="000000"/>
              </a:solidFill>
              <a:latin typeface="Arial"/>
            </a:endParaRP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sz="1800" b="0" strike="noStrike" spc="-1">
              <a:solidFill>
                <a:srgbClr val="000000"/>
              </a:solidFill>
              <a:latin typeface="Arial"/>
            </a:endParaRP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marL="216000" indent="-216000" algn="r">
              <a:buClr>
                <a:srgbClr val="000000"/>
              </a:buClr>
              <a:buSzPct val="45000"/>
              <a:buFont typeface="Wingdings" charset="2"/>
              <a:buChar char=""/>
            </a:pPr>
            <a:fld id="{79A5ABDA-57EF-4044-ADD1-CF387D89FA1F}" type="slidenum">
              <a:rPr lang="ar-SA" sz="1400" b="0" strike="noStrike" spc="-1" smtClean="0">
                <a:latin typeface="Times New Roman"/>
                <a:ea typeface="Arial"/>
              </a:rPr>
              <a:t>‹#›</a:t>
            </a:fld>
            <a:endParaRPr lang="en-US" sz="1400" b="0" strike="noStrike" spc="-1">
              <a:latin typeface="Times New Roman"/>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8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90"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endParaRPr lang="en-US" sz="1800" b="0" strike="noStrike" spc="-1">
              <a:solidFill>
                <a:srgbClr val="000000"/>
              </a:solidFill>
              <a:latin typeface="Arial"/>
            </a:endParaRP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sz="1800" b="0" strike="noStrike" spc="-1">
              <a:solidFill>
                <a:srgbClr val="000000"/>
              </a:solidFill>
              <a:latin typeface="Arial"/>
            </a:endParaRP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marL="216000" indent="-216000" algn="r">
              <a:buClr>
                <a:srgbClr val="000000"/>
              </a:buClr>
              <a:buSzPct val="45000"/>
              <a:buFont typeface="Wingdings" charset="2"/>
              <a:buChar char=""/>
            </a:pPr>
            <a:fld id="{79A5ABDA-57EF-4044-ADD1-CF387D89FA1F}" type="slidenum">
              <a:rPr lang="ar-SA" sz="1400" b="0" strike="noStrike" spc="-1" smtClean="0">
                <a:latin typeface="Times New Roman"/>
                <a:ea typeface="Arial"/>
              </a:rPr>
              <a:t>‹#›</a:t>
            </a:fld>
            <a:endParaRPr lang="en-US" sz="1400" b="0" strike="noStrike" spc="-1">
              <a:latin typeface="Times New Roman"/>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79A5ABDA-57EF-4044-ADD1-CF387D89FA1F}"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sz="1800" b="0" strike="noStrike" spc="-1">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79A5ABDA-57EF-4044-ADD1-CF387D89FA1F}" type="slidenum">
              <a:rPr lang="ar-SA" sz="1400" b="0" strike="noStrike" spc="-1" smtClean="0">
                <a:latin typeface="Times New Roman"/>
                <a:ea typeface="Arial"/>
              </a:rPr>
              <a:t>‹#›</a:t>
            </a:fld>
            <a:endParaRPr lang="en-US" sz="1400" b="0" strike="noStrike" spc="-1">
              <a:latin typeface="Times New Roman"/>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9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92"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93"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9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95"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9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9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98"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99"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1"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0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01"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0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03"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0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0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0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07"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0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09"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0"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1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12"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3"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4"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5"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1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17"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8"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9"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20"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21"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22"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9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94"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96"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9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98"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99"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0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3"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1"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0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0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04"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05"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0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07"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08"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09"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1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1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1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13"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1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15"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16"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1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18"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19"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0"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1"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2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23"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4"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5"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6"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7"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8"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9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00"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0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02"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5"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6"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0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04"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05"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0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07"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0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09"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0"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1"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13"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5"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1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8"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9"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2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21"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22"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24"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25"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26"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27"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2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29"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0"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1"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2"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3"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4"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0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06"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0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08"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0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10"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1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1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13"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1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1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16"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17"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1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19"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1"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2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2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5"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2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27"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8"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3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1"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2"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3"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8"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35"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6"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7"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8"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9"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40"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1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18"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1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20"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2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22"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23"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2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25"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2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28"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29"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3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31"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3"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3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3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7"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2"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3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39"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0"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4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42"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3"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4"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5"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4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47"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8"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9"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50"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51"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52"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2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24"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2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26"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2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28"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29"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3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31"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3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3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4"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5"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4"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5"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6"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3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37"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8"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9"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4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4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3"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45"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6"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4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48"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9"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0"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1"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5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53"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4"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5"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6"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7"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8"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2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30"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3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32"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3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34"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35"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3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8"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9"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0"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37"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3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39"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0"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1"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4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43"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5"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4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4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8"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9"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5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51"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52"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5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54"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55"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56"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57"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5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59"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0"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1"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2"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3"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4"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3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36"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3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38"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theme" Target="../theme/theme1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7.xml"/><Relationship Id="rId3" Type="http://schemas.openxmlformats.org/officeDocument/2006/relationships/slideLayout" Target="../slideLayouts/slideLayout122.xml"/><Relationship Id="rId7" Type="http://schemas.openxmlformats.org/officeDocument/2006/relationships/slideLayout" Target="../slideLayouts/slideLayout126.xml"/><Relationship Id="rId12" Type="http://schemas.openxmlformats.org/officeDocument/2006/relationships/theme" Target="../theme/theme11.xml"/><Relationship Id="rId2" Type="http://schemas.openxmlformats.org/officeDocument/2006/relationships/slideLayout" Target="../slideLayouts/slideLayout121.xml"/><Relationship Id="rId1" Type="http://schemas.openxmlformats.org/officeDocument/2006/relationships/slideLayout" Target="../slideLayouts/slideLayout120.xml"/><Relationship Id="rId6" Type="http://schemas.openxmlformats.org/officeDocument/2006/relationships/slideLayout" Target="../slideLayouts/slideLayout125.xml"/><Relationship Id="rId11" Type="http://schemas.openxmlformats.org/officeDocument/2006/relationships/slideLayout" Target="../slideLayouts/slideLayout130.xml"/><Relationship Id="rId5" Type="http://schemas.openxmlformats.org/officeDocument/2006/relationships/slideLayout" Target="../slideLayouts/slideLayout124.xml"/><Relationship Id="rId10" Type="http://schemas.openxmlformats.org/officeDocument/2006/relationships/slideLayout" Target="../slideLayouts/slideLayout129.xml"/><Relationship Id="rId4" Type="http://schemas.openxmlformats.org/officeDocument/2006/relationships/slideLayout" Target="../slideLayouts/slideLayout123.xml"/><Relationship Id="rId9" Type="http://schemas.openxmlformats.org/officeDocument/2006/relationships/slideLayout" Target="../slideLayouts/slideLayout128.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8.xml"/><Relationship Id="rId3" Type="http://schemas.openxmlformats.org/officeDocument/2006/relationships/slideLayout" Target="../slideLayouts/slideLayout133.xml"/><Relationship Id="rId7" Type="http://schemas.openxmlformats.org/officeDocument/2006/relationships/slideLayout" Target="../slideLayouts/slideLayout137.xml"/><Relationship Id="rId12" Type="http://schemas.openxmlformats.org/officeDocument/2006/relationships/theme" Target="../theme/theme12.xml"/><Relationship Id="rId2" Type="http://schemas.openxmlformats.org/officeDocument/2006/relationships/slideLayout" Target="../slideLayouts/slideLayout132.xml"/><Relationship Id="rId1" Type="http://schemas.openxmlformats.org/officeDocument/2006/relationships/slideLayout" Target="../slideLayouts/slideLayout131.xml"/><Relationship Id="rId6" Type="http://schemas.openxmlformats.org/officeDocument/2006/relationships/slideLayout" Target="../slideLayouts/slideLayout136.xml"/><Relationship Id="rId11" Type="http://schemas.openxmlformats.org/officeDocument/2006/relationships/slideLayout" Target="../slideLayouts/slideLayout141.xml"/><Relationship Id="rId5" Type="http://schemas.openxmlformats.org/officeDocument/2006/relationships/slideLayout" Target="../slideLayouts/slideLayout135.xml"/><Relationship Id="rId10" Type="http://schemas.openxmlformats.org/officeDocument/2006/relationships/slideLayout" Target="../slideLayouts/slideLayout140.xml"/><Relationship Id="rId4" Type="http://schemas.openxmlformats.org/officeDocument/2006/relationships/slideLayout" Target="../slideLayouts/slideLayout134.xml"/><Relationship Id="rId9" Type="http://schemas.openxmlformats.org/officeDocument/2006/relationships/slideLayout" Target="../slideLayouts/slideLayout139.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9.xml"/><Relationship Id="rId3" Type="http://schemas.openxmlformats.org/officeDocument/2006/relationships/slideLayout" Target="../slideLayouts/slideLayout144.xml"/><Relationship Id="rId7" Type="http://schemas.openxmlformats.org/officeDocument/2006/relationships/slideLayout" Target="../slideLayouts/slideLayout148.xml"/><Relationship Id="rId12" Type="http://schemas.openxmlformats.org/officeDocument/2006/relationships/theme" Target="../theme/theme13.xml"/><Relationship Id="rId2" Type="http://schemas.openxmlformats.org/officeDocument/2006/relationships/slideLayout" Target="../slideLayouts/slideLayout143.xml"/><Relationship Id="rId1" Type="http://schemas.openxmlformats.org/officeDocument/2006/relationships/slideLayout" Target="../slideLayouts/slideLayout142.xml"/><Relationship Id="rId6" Type="http://schemas.openxmlformats.org/officeDocument/2006/relationships/slideLayout" Target="../slideLayouts/slideLayout147.xml"/><Relationship Id="rId11" Type="http://schemas.openxmlformats.org/officeDocument/2006/relationships/slideLayout" Target="../slideLayouts/slideLayout152.xml"/><Relationship Id="rId5" Type="http://schemas.openxmlformats.org/officeDocument/2006/relationships/slideLayout" Target="../slideLayouts/slideLayout146.xml"/><Relationship Id="rId10" Type="http://schemas.openxmlformats.org/officeDocument/2006/relationships/slideLayout" Target="../slideLayouts/slideLayout151.xml"/><Relationship Id="rId4" Type="http://schemas.openxmlformats.org/officeDocument/2006/relationships/slideLayout" Target="../slideLayouts/slideLayout145.xml"/><Relationship Id="rId9" Type="http://schemas.openxmlformats.org/officeDocument/2006/relationships/slideLayout" Target="../slideLayouts/slideLayout15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3500000" scaled="1"/>
          <a:tileRect/>
        </a:gradFill>
        <a:effectLst/>
      </p:bgPr>
    </p:bg>
    <p:spTree>
      <p:nvGrpSpPr>
        <p:cNvPr id="1" name=""/>
        <p:cNvGrpSpPr/>
        <p:nvPr/>
      </p:nvGrpSpPr>
      <p:grpSpPr>
        <a:xfrm>
          <a:off x="0" y="0"/>
          <a:ext cx="0" cy="0"/>
          <a:chOff x="0" y="0"/>
          <a:chExt cx="0" cy="0"/>
        </a:xfrm>
      </p:grpSpPr>
      <p:sp>
        <p:nvSpPr>
          <p:cNvPr id="70"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71" name="Group 2"/>
          <p:cNvGrpSpPr/>
          <p:nvPr/>
        </p:nvGrpSpPr>
        <p:grpSpPr>
          <a:xfrm>
            <a:off x="3240" y="4267080"/>
            <a:ext cx="9140760" cy="2590920"/>
            <a:chOff x="3240" y="4267080"/>
            <a:chExt cx="9140760" cy="2590920"/>
          </a:xfrm>
        </p:grpSpPr>
        <p:sp>
          <p:nvSpPr>
            <p:cNvPr id="2"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3" name="Group 4"/>
            <p:cNvGrpSpPr/>
            <p:nvPr/>
          </p:nvGrpSpPr>
          <p:grpSpPr>
            <a:xfrm>
              <a:off x="5600880" y="5897520"/>
              <a:ext cx="1256760" cy="827280"/>
              <a:chOff x="5600880" y="5897520"/>
              <a:chExt cx="1256760" cy="827280"/>
            </a:xfrm>
          </p:grpSpPr>
          <p:sp>
            <p:nvSpPr>
              <p:cNvPr id="4"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5"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1"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2"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3"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4"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5" name="Group 16"/>
            <p:cNvGrpSpPr/>
            <p:nvPr/>
          </p:nvGrpSpPr>
          <p:grpSpPr>
            <a:xfrm>
              <a:off x="2819520" y="5764320"/>
              <a:ext cx="2581200" cy="1084320"/>
              <a:chOff x="2819520" y="5764320"/>
              <a:chExt cx="2581200" cy="1084320"/>
            </a:xfrm>
          </p:grpSpPr>
          <p:sp>
            <p:nvSpPr>
              <p:cNvPr id="16"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7"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8"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9"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0"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1"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2"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23"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24"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5"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26"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27"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28"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9"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0"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1"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2"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3"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34" name="Group 35"/>
            <p:cNvGrpSpPr/>
            <p:nvPr/>
          </p:nvGrpSpPr>
          <p:grpSpPr>
            <a:xfrm>
              <a:off x="6553080" y="5334120"/>
              <a:ext cx="2144880" cy="1303200"/>
              <a:chOff x="6553080" y="5334120"/>
              <a:chExt cx="2144880" cy="1303200"/>
            </a:xfrm>
          </p:grpSpPr>
          <p:sp>
            <p:nvSpPr>
              <p:cNvPr id="35"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7"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8"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9"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0"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1"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2"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3"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44"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5"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47"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9"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0"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1"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52" name="Group 53"/>
            <p:cNvGrpSpPr/>
            <p:nvPr/>
          </p:nvGrpSpPr>
          <p:grpSpPr>
            <a:xfrm>
              <a:off x="8381880" y="4800600"/>
              <a:ext cx="674640" cy="409680"/>
              <a:chOff x="8381880" y="4800600"/>
              <a:chExt cx="674640" cy="409680"/>
            </a:xfrm>
          </p:grpSpPr>
          <p:sp>
            <p:nvSpPr>
              <p:cNvPr id="53"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4"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5"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6"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7"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8"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9"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60" name="Group 61"/>
              <p:cNvGrpSpPr/>
              <p:nvPr/>
            </p:nvGrpSpPr>
            <p:grpSpPr>
              <a:xfrm>
                <a:off x="8542440" y="4897440"/>
                <a:ext cx="360360" cy="209520"/>
                <a:chOff x="8542440" y="4897440"/>
                <a:chExt cx="360360" cy="209520"/>
              </a:xfrm>
            </p:grpSpPr>
            <p:sp>
              <p:nvSpPr>
                <p:cNvPr id="61"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2"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3"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4"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65"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66"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67"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68"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69"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7A44C089-BCF0-41D6-888D-317F00474599}"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n-US" sz="1800" b="0" strike="noStrike" spc="-1">
              <a:solidFill>
                <a:srgbClr val="000000"/>
              </a:solidFill>
              <a:latin typeface="Aria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sz="1800" b="0" strike="noStrike" spc="-1">
              <a:solidFill>
                <a:srgbClr val="000000"/>
              </a:solidFill>
              <a:latin typeface="Aria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marL="216000" indent="-216000" algn="r">
              <a:buClr>
                <a:srgbClr val="000000"/>
              </a:buClr>
              <a:buSzPct val="45000"/>
              <a:buFont typeface="Wingdings" charset="2"/>
              <a:buChar char=""/>
            </a:pPr>
            <a:fld id="{7A44C089-BCF0-41D6-888D-317F00474599}" type="slidenum">
              <a:rPr lang="ar-SA" sz="1400" b="0" strike="noStrike" spc="-1" smtClean="0">
                <a:latin typeface="Times New Roman"/>
                <a:ea typeface="Arial"/>
              </a:rPr>
              <a:t>‹#›</a:t>
            </a:fld>
            <a:endParaRPr lang="en-US" sz="1400" b="0" strike="noStrike" spc="-1">
              <a:latin typeface="Times New Roman"/>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n-US" sz="1800" b="0" strike="noStrike" spc="-1">
              <a:solidFill>
                <a:srgbClr val="000000"/>
              </a:solidFill>
              <a:latin typeface="Aria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sz="1800" b="0" strike="noStrike" spc="-1">
              <a:solidFill>
                <a:srgbClr val="000000"/>
              </a:solidFill>
              <a:latin typeface="Aria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marL="216000" indent="-216000" algn="r">
              <a:buClr>
                <a:srgbClr val="000000"/>
              </a:buClr>
              <a:buSzPct val="45000"/>
              <a:buFont typeface="Wingdings" charset="2"/>
              <a:buChar char=""/>
            </a:pPr>
            <a:fld id="{7A44C089-BCF0-41D6-888D-317F00474599}" type="slidenum">
              <a:rPr lang="ar-SA" sz="1400" b="0" strike="noStrike" spc="-1" smtClean="0">
                <a:latin typeface="Times New Roman"/>
                <a:ea typeface="Arial"/>
              </a:rPr>
              <a:t>‹#›</a:t>
            </a:fld>
            <a:endParaRPr lang="en-US" sz="1400" b="0" strike="noStrike" spc="-1">
              <a:latin typeface="Times New Roman"/>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endParaRPr lang="en-US" sz="1800" b="0" strike="noStrike" spc="-1">
              <a:solidFill>
                <a:srgbClr val="000000"/>
              </a:solidFill>
              <a:latin typeface="Arial"/>
            </a:endParaRP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sz="1800" b="0" strike="noStrike" spc="-1">
              <a:solidFill>
                <a:srgbClr val="000000"/>
              </a:solidFill>
              <a:latin typeface="Arial"/>
            </a:endParaRP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marL="216000" indent="-216000" algn="r">
              <a:buClr>
                <a:srgbClr val="000000"/>
              </a:buClr>
              <a:buSzPct val="45000"/>
              <a:buFont typeface="Wingdings" charset="2"/>
              <a:buChar char=""/>
            </a:pPr>
            <a:fld id="{7A44C089-BCF0-41D6-888D-317F00474599}" type="slidenum">
              <a:rPr lang="ar-SA" sz="1400" b="0" strike="noStrike" spc="-1" smtClean="0">
                <a:latin typeface="Times New Roman"/>
                <a:ea typeface="Arial"/>
              </a:rPr>
              <a:t>‹#›</a:t>
            </a:fld>
            <a:endParaRPr lang="en-US" sz="1400" b="0" strike="noStrike" spc="-1">
              <a:latin typeface="Times New Roman"/>
            </a:endParaRPr>
          </a:p>
        </p:txBody>
      </p:sp>
    </p:spTree>
  </p:cSld>
  <p:clrMap bg1="dk1" tx1="lt1" bg2="dk2" tx2="lt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endParaRPr lang="en-US" sz="1800" b="0" strike="noStrike" spc="-1">
              <a:solidFill>
                <a:srgbClr val="000000"/>
              </a:solidFill>
              <a:latin typeface="Arial"/>
            </a:endParaRP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sz="1800" b="0" strike="noStrike" spc="-1">
              <a:solidFill>
                <a:srgbClr val="000000"/>
              </a:solidFill>
              <a:latin typeface="Arial"/>
            </a:endParaRP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marL="216000" indent="-216000" algn="r">
              <a:buClr>
                <a:srgbClr val="000000"/>
              </a:buClr>
              <a:buSzPct val="45000"/>
              <a:buFont typeface="Wingdings" charset="2"/>
              <a:buChar char=""/>
            </a:pPr>
            <a:fld id="{7A44C089-BCF0-41D6-888D-317F00474599}" type="slidenum">
              <a:rPr lang="ar-SA" sz="1400" b="0" strike="noStrike" spc="-1" smtClean="0">
                <a:latin typeface="Times New Roman"/>
                <a:ea typeface="Arial"/>
              </a:rPr>
              <a:t>‹#›</a:t>
            </a:fld>
            <a:endParaRPr lang="en-US" sz="1400" b="0" strike="noStrike" spc="-1">
              <a:latin typeface="Times New Roman"/>
            </a:endParaRPr>
          </a:p>
        </p:txBody>
      </p:sp>
    </p:spTree>
  </p:cSld>
  <p:clrMap bg1="dk1" tx1="lt1" bg2="dk2" tx2="lt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3500000" scaled="1"/>
          <a:tileRect/>
        </a:gradFill>
        <a:effectLst/>
      </p:bgPr>
    </p:bg>
    <p:spTree>
      <p:nvGrpSpPr>
        <p:cNvPr id="1" name=""/>
        <p:cNvGrpSpPr/>
        <p:nvPr/>
      </p:nvGrpSpPr>
      <p:grpSpPr>
        <a:xfrm>
          <a:off x="0" y="0"/>
          <a:ext cx="0" cy="0"/>
          <a:chOff x="0" y="0"/>
          <a:chExt cx="0" cy="0"/>
        </a:xfrm>
      </p:grpSpPr>
      <p:sp>
        <p:nvSpPr>
          <p:cNvPr id="317"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318" name="Group 2"/>
          <p:cNvGrpSpPr/>
          <p:nvPr/>
        </p:nvGrpSpPr>
        <p:grpSpPr>
          <a:xfrm>
            <a:off x="3240" y="4267080"/>
            <a:ext cx="9140760" cy="2590920"/>
            <a:chOff x="3240" y="4267080"/>
            <a:chExt cx="9140760" cy="2590920"/>
          </a:xfrm>
        </p:grpSpPr>
        <p:sp>
          <p:nvSpPr>
            <p:cNvPr id="319"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320" name="Group 4"/>
            <p:cNvGrpSpPr/>
            <p:nvPr/>
          </p:nvGrpSpPr>
          <p:grpSpPr>
            <a:xfrm>
              <a:off x="5600880" y="5897520"/>
              <a:ext cx="1256760" cy="827280"/>
              <a:chOff x="5600880" y="5897520"/>
              <a:chExt cx="1256760" cy="827280"/>
            </a:xfrm>
          </p:grpSpPr>
          <p:sp>
            <p:nvSpPr>
              <p:cNvPr id="321"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322"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23"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24"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25"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26"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27"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328"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29"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330"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331"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332" name="Group 16"/>
            <p:cNvGrpSpPr/>
            <p:nvPr/>
          </p:nvGrpSpPr>
          <p:grpSpPr>
            <a:xfrm>
              <a:off x="2819520" y="5764320"/>
              <a:ext cx="2581200" cy="1084320"/>
              <a:chOff x="2819520" y="5764320"/>
              <a:chExt cx="2581200" cy="1084320"/>
            </a:xfrm>
          </p:grpSpPr>
          <p:sp>
            <p:nvSpPr>
              <p:cNvPr id="333"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334"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335"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336"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37"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38"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39"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340"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341"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42"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343"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344"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345"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46"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47"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48"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49"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50"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351" name="Group 35"/>
            <p:cNvGrpSpPr/>
            <p:nvPr/>
          </p:nvGrpSpPr>
          <p:grpSpPr>
            <a:xfrm>
              <a:off x="6553080" y="5334120"/>
              <a:ext cx="2144880" cy="1303200"/>
              <a:chOff x="6553080" y="5334120"/>
              <a:chExt cx="2144880" cy="1303200"/>
            </a:xfrm>
          </p:grpSpPr>
          <p:sp>
            <p:nvSpPr>
              <p:cNvPr id="352"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53"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54"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55"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56"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57"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58"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59"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60"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361"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2"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3"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364"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5"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66"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7"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68"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369" name="Group 53"/>
            <p:cNvGrpSpPr/>
            <p:nvPr/>
          </p:nvGrpSpPr>
          <p:grpSpPr>
            <a:xfrm>
              <a:off x="8381880" y="4800600"/>
              <a:ext cx="674640" cy="409680"/>
              <a:chOff x="8381880" y="4800600"/>
              <a:chExt cx="674640" cy="409680"/>
            </a:xfrm>
          </p:grpSpPr>
          <p:sp>
            <p:nvSpPr>
              <p:cNvPr id="370"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71"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72"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73"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74"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75"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76"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377" name="Group 61"/>
              <p:cNvGrpSpPr/>
              <p:nvPr/>
            </p:nvGrpSpPr>
            <p:grpSpPr>
              <a:xfrm>
                <a:off x="8542440" y="4897440"/>
                <a:ext cx="360360" cy="209520"/>
                <a:chOff x="8542440" y="4897440"/>
                <a:chExt cx="360360" cy="209520"/>
              </a:xfrm>
            </p:grpSpPr>
            <p:sp>
              <p:nvSpPr>
                <p:cNvPr id="378"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79"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80"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81"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382"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383"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384"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385"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386"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F9BA04AB-2865-4BFC-ABD1-67DFFE95494F}"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3500000" scaled="1"/>
          <a:tileRect/>
        </a:gradFill>
        <a:effectLst/>
      </p:bgPr>
    </p:bg>
    <p:spTree>
      <p:nvGrpSpPr>
        <p:cNvPr id="1" name=""/>
        <p:cNvGrpSpPr/>
        <p:nvPr/>
      </p:nvGrpSpPr>
      <p:grpSpPr>
        <a:xfrm>
          <a:off x="0" y="0"/>
          <a:ext cx="0" cy="0"/>
          <a:chOff x="0" y="0"/>
          <a:chExt cx="0" cy="0"/>
        </a:xfrm>
      </p:grpSpPr>
      <p:sp>
        <p:nvSpPr>
          <p:cNvPr id="423"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424" name="Group 2"/>
          <p:cNvGrpSpPr/>
          <p:nvPr/>
        </p:nvGrpSpPr>
        <p:grpSpPr>
          <a:xfrm>
            <a:off x="3240" y="4267080"/>
            <a:ext cx="9140760" cy="2590920"/>
            <a:chOff x="3240" y="4267080"/>
            <a:chExt cx="9140760" cy="2590920"/>
          </a:xfrm>
        </p:grpSpPr>
        <p:sp>
          <p:nvSpPr>
            <p:cNvPr id="425"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426" name="Group 4"/>
            <p:cNvGrpSpPr/>
            <p:nvPr/>
          </p:nvGrpSpPr>
          <p:grpSpPr>
            <a:xfrm>
              <a:off x="5600880" y="5897520"/>
              <a:ext cx="1256760" cy="827280"/>
              <a:chOff x="5600880" y="5897520"/>
              <a:chExt cx="1256760" cy="827280"/>
            </a:xfrm>
          </p:grpSpPr>
          <p:sp>
            <p:nvSpPr>
              <p:cNvPr id="427"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428"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29"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30"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31"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32"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33"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434"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435"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436"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437"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438" name="Group 16"/>
            <p:cNvGrpSpPr/>
            <p:nvPr/>
          </p:nvGrpSpPr>
          <p:grpSpPr>
            <a:xfrm>
              <a:off x="2819520" y="5764320"/>
              <a:ext cx="2581200" cy="1084320"/>
              <a:chOff x="2819520" y="5764320"/>
              <a:chExt cx="2581200" cy="1084320"/>
            </a:xfrm>
          </p:grpSpPr>
          <p:sp>
            <p:nvSpPr>
              <p:cNvPr id="439"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440"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441"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442"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43"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44"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45"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446"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447"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48"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449"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450"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451"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52"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53"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454"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455"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456"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457" name="Group 35"/>
            <p:cNvGrpSpPr/>
            <p:nvPr/>
          </p:nvGrpSpPr>
          <p:grpSpPr>
            <a:xfrm>
              <a:off x="6553080" y="5334120"/>
              <a:ext cx="2144880" cy="1303200"/>
              <a:chOff x="6553080" y="5334120"/>
              <a:chExt cx="2144880" cy="1303200"/>
            </a:xfrm>
          </p:grpSpPr>
          <p:sp>
            <p:nvSpPr>
              <p:cNvPr id="458"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59"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0"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1"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62"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63"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64"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65"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66"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467"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8"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9"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470"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71"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72"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73"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74"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475" name="Group 53"/>
            <p:cNvGrpSpPr/>
            <p:nvPr/>
          </p:nvGrpSpPr>
          <p:grpSpPr>
            <a:xfrm>
              <a:off x="8381880" y="4800600"/>
              <a:ext cx="674640" cy="409680"/>
              <a:chOff x="8381880" y="4800600"/>
              <a:chExt cx="674640" cy="409680"/>
            </a:xfrm>
          </p:grpSpPr>
          <p:sp>
            <p:nvSpPr>
              <p:cNvPr id="476"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77"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78"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79"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80"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1"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2"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483" name="Group 61"/>
              <p:cNvGrpSpPr/>
              <p:nvPr/>
            </p:nvGrpSpPr>
            <p:grpSpPr>
              <a:xfrm>
                <a:off x="8542440" y="4897440"/>
                <a:ext cx="360360" cy="209520"/>
                <a:chOff x="8542440" y="4897440"/>
                <a:chExt cx="360360" cy="209520"/>
              </a:xfrm>
            </p:grpSpPr>
            <p:sp>
              <p:nvSpPr>
                <p:cNvPr id="484"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5"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86"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7"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488"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489"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490"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491"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492"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E7468A24-458D-42FF-BDA0-5618C04C0B8D}"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3500000" scaled="1"/>
          <a:tileRect/>
        </a:gradFill>
        <a:effectLst/>
      </p:bgPr>
    </p:bg>
    <p:spTree>
      <p:nvGrpSpPr>
        <p:cNvPr id="1" name=""/>
        <p:cNvGrpSpPr/>
        <p:nvPr/>
      </p:nvGrpSpPr>
      <p:grpSpPr>
        <a:xfrm>
          <a:off x="0" y="0"/>
          <a:ext cx="0" cy="0"/>
          <a:chOff x="0" y="0"/>
          <a:chExt cx="0" cy="0"/>
        </a:xfrm>
      </p:grpSpPr>
      <p:sp>
        <p:nvSpPr>
          <p:cNvPr id="529"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530" name="Group 2"/>
          <p:cNvGrpSpPr/>
          <p:nvPr/>
        </p:nvGrpSpPr>
        <p:grpSpPr>
          <a:xfrm>
            <a:off x="3240" y="4267080"/>
            <a:ext cx="9140760" cy="2590920"/>
            <a:chOff x="3240" y="4267080"/>
            <a:chExt cx="9140760" cy="2590920"/>
          </a:xfrm>
        </p:grpSpPr>
        <p:sp>
          <p:nvSpPr>
            <p:cNvPr id="531"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532" name="Group 4"/>
            <p:cNvGrpSpPr/>
            <p:nvPr/>
          </p:nvGrpSpPr>
          <p:grpSpPr>
            <a:xfrm>
              <a:off x="5600880" y="5897520"/>
              <a:ext cx="1256760" cy="827280"/>
              <a:chOff x="5600880" y="5897520"/>
              <a:chExt cx="1256760" cy="827280"/>
            </a:xfrm>
          </p:grpSpPr>
          <p:sp>
            <p:nvSpPr>
              <p:cNvPr id="533"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534"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35"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36"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37"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38"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39"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540"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541"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542"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543"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544" name="Group 16"/>
            <p:cNvGrpSpPr/>
            <p:nvPr/>
          </p:nvGrpSpPr>
          <p:grpSpPr>
            <a:xfrm>
              <a:off x="2819520" y="5764320"/>
              <a:ext cx="2581200" cy="1084320"/>
              <a:chOff x="2819520" y="5764320"/>
              <a:chExt cx="2581200" cy="1084320"/>
            </a:xfrm>
          </p:grpSpPr>
          <p:sp>
            <p:nvSpPr>
              <p:cNvPr id="545"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546"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547"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548"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49"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50"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51"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552"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553"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54"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555"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556"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557"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58"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59"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560"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561"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562"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563" name="Group 35"/>
            <p:cNvGrpSpPr/>
            <p:nvPr/>
          </p:nvGrpSpPr>
          <p:grpSpPr>
            <a:xfrm>
              <a:off x="6553080" y="5334120"/>
              <a:ext cx="2144880" cy="1303200"/>
              <a:chOff x="6553080" y="5334120"/>
              <a:chExt cx="2144880" cy="1303200"/>
            </a:xfrm>
          </p:grpSpPr>
          <p:sp>
            <p:nvSpPr>
              <p:cNvPr id="564"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65"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66"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67"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68"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69"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70"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71"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72"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573"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74"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75"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576"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77"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78"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79"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80"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581" name="Group 53"/>
            <p:cNvGrpSpPr/>
            <p:nvPr/>
          </p:nvGrpSpPr>
          <p:grpSpPr>
            <a:xfrm>
              <a:off x="8381880" y="4800600"/>
              <a:ext cx="674640" cy="409680"/>
              <a:chOff x="8381880" y="4800600"/>
              <a:chExt cx="674640" cy="409680"/>
            </a:xfrm>
          </p:grpSpPr>
          <p:sp>
            <p:nvSpPr>
              <p:cNvPr id="582"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83"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84"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85"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86"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87"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88"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589" name="Group 61"/>
              <p:cNvGrpSpPr/>
              <p:nvPr/>
            </p:nvGrpSpPr>
            <p:grpSpPr>
              <a:xfrm>
                <a:off x="8542440" y="4897440"/>
                <a:ext cx="360360" cy="209520"/>
                <a:chOff x="8542440" y="4897440"/>
                <a:chExt cx="360360" cy="209520"/>
              </a:xfrm>
            </p:grpSpPr>
            <p:sp>
              <p:nvSpPr>
                <p:cNvPr id="590"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91"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92"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93"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594"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595"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596"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597"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598"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30C40C83-9EEC-4F3E-A29F-3F26D227F0AA}"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3500000" scaled="1"/>
          <a:tileRect/>
        </a:gradFill>
        <a:effectLst/>
      </p:bgPr>
    </p:bg>
    <p:spTree>
      <p:nvGrpSpPr>
        <p:cNvPr id="1" name=""/>
        <p:cNvGrpSpPr/>
        <p:nvPr/>
      </p:nvGrpSpPr>
      <p:grpSpPr>
        <a:xfrm>
          <a:off x="0" y="0"/>
          <a:ext cx="0" cy="0"/>
          <a:chOff x="0" y="0"/>
          <a:chExt cx="0" cy="0"/>
        </a:xfrm>
      </p:grpSpPr>
      <p:sp>
        <p:nvSpPr>
          <p:cNvPr id="635"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636" name="Group 2"/>
          <p:cNvGrpSpPr/>
          <p:nvPr/>
        </p:nvGrpSpPr>
        <p:grpSpPr>
          <a:xfrm>
            <a:off x="3240" y="4267080"/>
            <a:ext cx="9140760" cy="2590920"/>
            <a:chOff x="3240" y="4267080"/>
            <a:chExt cx="9140760" cy="2590920"/>
          </a:xfrm>
        </p:grpSpPr>
        <p:sp>
          <p:nvSpPr>
            <p:cNvPr id="637"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638" name="Group 4"/>
            <p:cNvGrpSpPr/>
            <p:nvPr/>
          </p:nvGrpSpPr>
          <p:grpSpPr>
            <a:xfrm>
              <a:off x="5600880" y="5897520"/>
              <a:ext cx="1256760" cy="827280"/>
              <a:chOff x="5600880" y="5897520"/>
              <a:chExt cx="1256760" cy="827280"/>
            </a:xfrm>
          </p:grpSpPr>
          <p:sp>
            <p:nvSpPr>
              <p:cNvPr id="639"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640"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41"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42"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43"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44"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45"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646"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647"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648"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649"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650" name="Group 16"/>
            <p:cNvGrpSpPr/>
            <p:nvPr/>
          </p:nvGrpSpPr>
          <p:grpSpPr>
            <a:xfrm>
              <a:off x="2819520" y="5764320"/>
              <a:ext cx="2581200" cy="1084320"/>
              <a:chOff x="2819520" y="5764320"/>
              <a:chExt cx="2581200" cy="1084320"/>
            </a:xfrm>
          </p:grpSpPr>
          <p:sp>
            <p:nvSpPr>
              <p:cNvPr id="651"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652"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653"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654"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55"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56"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57"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658"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659"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60"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661"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662"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663"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64"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65"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666"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667"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668"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669" name="Group 35"/>
            <p:cNvGrpSpPr/>
            <p:nvPr/>
          </p:nvGrpSpPr>
          <p:grpSpPr>
            <a:xfrm>
              <a:off x="6553080" y="5334120"/>
              <a:ext cx="2144880" cy="1303200"/>
              <a:chOff x="6553080" y="5334120"/>
              <a:chExt cx="2144880" cy="1303200"/>
            </a:xfrm>
          </p:grpSpPr>
          <p:sp>
            <p:nvSpPr>
              <p:cNvPr id="670"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71"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72"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73"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74"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75"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76"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77"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78"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679"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80"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81"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682"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83"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84"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85"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86"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687" name="Group 53"/>
            <p:cNvGrpSpPr/>
            <p:nvPr/>
          </p:nvGrpSpPr>
          <p:grpSpPr>
            <a:xfrm>
              <a:off x="8381880" y="4800600"/>
              <a:ext cx="674640" cy="409680"/>
              <a:chOff x="8381880" y="4800600"/>
              <a:chExt cx="674640" cy="409680"/>
            </a:xfrm>
          </p:grpSpPr>
          <p:sp>
            <p:nvSpPr>
              <p:cNvPr id="688"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89"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90"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91"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92"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93"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94"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695" name="Group 61"/>
              <p:cNvGrpSpPr/>
              <p:nvPr/>
            </p:nvGrpSpPr>
            <p:grpSpPr>
              <a:xfrm>
                <a:off x="8542440" y="4897440"/>
                <a:ext cx="360360" cy="209520"/>
                <a:chOff x="8542440" y="4897440"/>
                <a:chExt cx="360360" cy="209520"/>
              </a:xfrm>
            </p:grpSpPr>
            <p:sp>
              <p:nvSpPr>
                <p:cNvPr id="696"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97"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98"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99"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700"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701"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702"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703"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704"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5750C4AE-4714-489A-A827-1DCED4719035}"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3500000" scaled="1"/>
          <a:tileRect/>
        </a:gradFill>
        <a:effectLst/>
      </p:bgPr>
    </p:bg>
    <p:spTree>
      <p:nvGrpSpPr>
        <p:cNvPr id="1" name=""/>
        <p:cNvGrpSpPr/>
        <p:nvPr/>
      </p:nvGrpSpPr>
      <p:grpSpPr>
        <a:xfrm>
          <a:off x="0" y="0"/>
          <a:ext cx="0" cy="0"/>
          <a:chOff x="0" y="0"/>
          <a:chExt cx="0" cy="0"/>
        </a:xfrm>
      </p:grpSpPr>
      <p:sp>
        <p:nvSpPr>
          <p:cNvPr id="847"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848" name="Group 2"/>
          <p:cNvGrpSpPr/>
          <p:nvPr/>
        </p:nvGrpSpPr>
        <p:grpSpPr>
          <a:xfrm>
            <a:off x="3240" y="4267080"/>
            <a:ext cx="9140760" cy="2590920"/>
            <a:chOff x="3240" y="4267080"/>
            <a:chExt cx="9140760" cy="2590920"/>
          </a:xfrm>
        </p:grpSpPr>
        <p:sp>
          <p:nvSpPr>
            <p:cNvPr id="849"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850" name="Group 4"/>
            <p:cNvGrpSpPr/>
            <p:nvPr/>
          </p:nvGrpSpPr>
          <p:grpSpPr>
            <a:xfrm>
              <a:off x="5600880" y="5897520"/>
              <a:ext cx="1256760" cy="827280"/>
              <a:chOff x="5600880" y="5897520"/>
              <a:chExt cx="1256760" cy="827280"/>
            </a:xfrm>
          </p:grpSpPr>
          <p:sp>
            <p:nvSpPr>
              <p:cNvPr id="851"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852"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53"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54"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55"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56"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57"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858"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859"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860"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861"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862" name="Group 16"/>
            <p:cNvGrpSpPr/>
            <p:nvPr/>
          </p:nvGrpSpPr>
          <p:grpSpPr>
            <a:xfrm>
              <a:off x="2819520" y="5764320"/>
              <a:ext cx="2581200" cy="1084320"/>
              <a:chOff x="2819520" y="5764320"/>
              <a:chExt cx="2581200" cy="1084320"/>
            </a:xfrm>
          </p:grpSpPr>
          <p:sp>
            <p:nvSpPr>
              <p:cNvPr id="863"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864"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865"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866"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67"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68"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69"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870"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871"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72"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873"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874"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875"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876"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877"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878"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879"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880"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881" name="Group 35"/>
            <p:cNvGrpSpPr/>
            <p:nvPr/>
          </p:nvGrpSpPr>
          <p:grpSpPr>
            <a:xfrm>
              <a:off x="6553080" y="5334120"/>
              <a:ext cx="2144880" cy="1303200"/>
              <a:chOff x="6553080" y="5334120"/>
              <a:chExt cx="2144880" cy="1303200"/>
            </a:xfrm>
          </p:grpSpPr>
          <p:sp>
            <p:nvSpPr>
              <p:cNvPr id="882"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83"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84"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85"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86"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87"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88"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89"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890"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891"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92"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93"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894"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95"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96"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97"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98"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899" name="Group 53"/>
            <p:cNvGrpSpPr/>
            <p:nvPr/>
          </p:nvGrpSpPr>
          <p:grpSpPr>
            <a:xfrm>
              <a:off x="8381880" y="4800600"/>
              <a:ext cx="674640" cy="409680"/>
              <a:chOff x="8381880" y="4800600"/>
              <a:chExt cx="674640" cy="409680"/>
            </a:xfrm>
          </p:grpSpPr>
          <p:sp>
            <p:nvSpPr>
              <p:cNvPr id="900"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01"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02"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03"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04"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05"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06"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907" name="Group 61"/>
              <p:cNvGrpSpPr/>
              <p:nvPr/>
            </p:nvGrpSpPr>
            <p:grpSpPr>
              <a:xfrm>
                <a:off x="8542440" y="4897440"/>
                <a:ext cx="360360" cy="209520"/>
                <a:chOff x="8542440" y="4897440"/>
                <a:chExt cx="360360" cy="209520"/>
              </a:xfrm>
            </p:grpSpPr>
            <p:sp>
              <p:nvSpPr>
                <p:cNvPr id="908"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09"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10"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11"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912"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913"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914"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915"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916"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6F2B7F60-B74F-4A38-BFFB-A352B60358F5}"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3500000" scaled="1"/>
          <a:tileRect/>
        </a:gradFill>
        <a:effectLst/>
      </p:bgPr>
    </p:bg>
    <p:spTree>
      <p:nvGrpSpPr>
        <p:cNvPr id="1" name=""/>
        <p:cNvGrpSpPr/>
        <p:nvPr/>
      </p:nvGrpSpPr>
      <p:grpSpPr>
        <a:xfrm>
          <a:off x="0" y="0"/>
          <a:ext cx="0" cy="0"/>
          <a:chOff x="0" y="0"/>
          <a:chExt cx="0" cy="0"/>
        </a:xfrm>
      </p:grpSpPr>
      <p:sp>
        <p:nvSpPr>
          <p:cNvPr id="953"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954" name="Group 2"/>
          <p:cNvGrpSpPr/>
          <p:nvPr/>
        </p:nvGrpSpPr>
        <p:grpSpPr>
          <a:xfrm>
            <a:off x="3240" y="4267080"/>
            <a:ext cx="9140760" cy="2590920"/>
            <a:chOff x="3240" y="4267080"/>
            <a:chExt cx="9140760" cy="2590920"/>
          </a:xfrm>
        </p:grpSpPr>
        <p:sp>
          <p:nvSpPr>
            <p:cNvPr id="955"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956" name="Group 4"/>
            <p:cNvGrpSpPr/>
            <p:nvPr/>
          </p:nvGrpSpPr>
          <p:grpSpPr>
            <a:xfrm>
              <a:off x="5600880" y="5897520"/>
              <a:ext cx="1256760" cy="827280"/>
              <a:chOff x="5600880" y="5897520"/>
              <a:chExt cx="1256760" cy="827280"/>
            </a:xfrm>
          </p:grpSpPr>
          <p:sp>
            <p:nvSpPr>
              <p:cNvPr id="957"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958"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59"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60"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61"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62"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63"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964"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965"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966"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967"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968" name="Group 16"/>
            <p:cNvGrpSpPr/>
            <p:nvPr/>
          </p:nvGrpSpPr>
          <p:grpSpPr>
            <a:xfrm>
              <a:off x="2819520" y="5764320"/>
              <a:ext cx="2581200" cy="1084320"/>
              <a:chOff x="2819520" y="5764320"/>
              <a:chExt cx="2581200" cy="1084320"/>
            </a:xfrm>
          </p:grpSpPr>
          <p:sp>
            <p:nvSpPr>
              <p:cNvPr id="969"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970"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971"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972"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73"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74"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75"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976"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977"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78"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979"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980"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981"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982"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983"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984"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985"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986"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987" name="Group 35"/>
            <p:cNvGrpSpPr/>
            <p:nvPr/>
          </p:nvGrpSpPr>
          <p:grpSpPr>
            <a:xfrm>
              <a:off x="6553080" y="5334120"/>
              <a:ext cx="2144880" cy="1303200"/>
              <a:chOff x="6553080" y="5334120"/>
              <a:chExt cx="2144880" cy="1303200"/>
            </a:xfrm>
          </p:grpSpPr>
          <p:sp>
            <p:nvSpPr>
              <p:cNvPr id="988"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89"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90"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91"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92"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93"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94"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95"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996"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997"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98"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99"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000"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01"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02"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03"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04"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005" name="Group 53"/>
            <p:cNvGrpSpPr/>
            <p:nvPr/>
          </p:nvGrpSpPr>
          <p:grpSpPr>
            <a:xfrm>
              <a:off x="8381880" y="4800600"/>
              <a:ext cx="674640" cy="409680"/>
              <a:chOff x="8381880" y="4800600"/>
              <a:chExt cx="674640" cy="409680"/>
            </a:xfrm>
          </p:grpSpPr>
          <p:sp>
            <p:nvSpPr>
              <p:cNvPr id="1006"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07"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08"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09"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10"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11"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12"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013" name="Group 61"/>
              <p:cNvGrpSpPr/>
              <p:nvPr/>
            </p:nvGrpSpPr>
            <p:grpSpPr>
              <a:xfrm>
                <a:off x="8542440" y="4897440"/>
                <a:ext cx="360360" cy="209520"/>
                <a:chOff x="8542440" y="4897440"/>
                <a:chExt cx="360360" cy="209520"/>
              </a:xfrm>
            </p:grpSpPr>
            <p:sp>
              <p:nvSpPr>
                <p:cNvPr id="1014"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15"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16"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17"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018"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019"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020"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021"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022"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8BB44219-C1BE-4F18-8715-95A1F2CE692A}"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3500000" scaled="1"/>
          <a:tileRect/>
        </a:gradFill>
        <a:effectLst/>
      </p:bgPr>
    </p:bg>
    <p:spTree>
      <p:nvGrpSpPr>
        <p:cNvPr id="1" name=""/>
        <p:cNvGrpSpPr/>
        <p:nvPr/>
      </p:nvGrpSpPr>
      <p:grpSpPr>
        <a:xfrm>
          <a:off x="0" y="0"/>
          <a:ext cx="0" cy="0"/>
          <a:chOff x="0" y="0"/>
          <a:chExt cx="0" cy="0"/>
        </a:xfrm>
      </p:grpSpPr>
      <p:sp>
        <p:nvSpPr>
          <p:cNvPr id="1059"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1060" name="Group 2"/>
          <p:cNvGrpSpPr/>
          <p:nvPr/>
        </p:nvGrpSpPr>
        <p:grpSpPr>
          <a:xfrm>
            <a:off x="3240" y="4267080"/>
            <a:ext cx="9140760" cy="2590920"/>
            <a:chOff x="3240" y="4267080"/>
            <a:chExt cx="9140760" cy="2590920"/>
          </a:xfrm>
        </p:grpSpPr>
        <p:sp>
          <p:nvSpPr>
            <p:cNvPr id="1061"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1062" name="Group 4"/>
            <p:cNvGrpSpPr/>
            <p:nvPr/>
          </p:nvGrpSpPr>
          <p:grpSpPr>
            <a:xfrm>
              <a:off x="5600880" y="5897520"/>
              <a:ext cx="1256760" cy="827280"/>
              <a:chOff x="5600880" y="5897520"/>
              <a:chExt cx="1256760" cy="827280"/>
            </a:xfrm>
          </p:grpSpPr>
          <p:sp>
            <p:nvSpPr>
              <p:cNvPr id="1063"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1064"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65"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66"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67"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68"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69"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070"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071"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072"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073"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074" name="Group 16"/>
            <p:cNvGrpSpPr/>
            <p:nvPr/>
          </p:nvGrpSpPr>
          <p:grpSpPr>
            <a:xfrm>
              <a:off x="2819520" y="5764320"/>
              <a:ext cx="2581200" cy="1084320"/>
              <a:chOff x="2819520" y="5764320"/>
              <a:chExt cx="2581200" cy="1084320"/>
            </a:xfrm>
          </p:grpSpPr>
          <p:sp>
            <p:nvSpPr>
              <p:cNvPr id="1075"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076"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077"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078"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79"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80"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81"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1082"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083"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84"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1085"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086"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1087"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088"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089"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090"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091"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092"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1093" name="Group 35"/>
            <p:cNvGrpSpPr/>
            <p:nvPr/>
          </p:nvGrpSpPr>
          <p:grpSpPr>
            <a:xfrm>
              <a:off x="6553080" y="5334120"/>
              <a:ext cx="2144880" cy="1303200"/>
              <a:chOff x="6553080" y="5334120"/>
              <a:chExt cx="2144880" cy="1303200"/>
            </a:xfrm>
          </p:grpSpPr>
          <p:sp>
            <p:nvSpPr>
              <p:cNvPr id="1094"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95"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96"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97"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98"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99"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00"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01"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102"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1103"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04"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05"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106"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07"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08"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09"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10"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111" name="Group 53"/>
            <p:cNvGrpSpPr/>
            <p:nvPr/>
          </p:nvGrpSpPr>
          <p:grpSpPr>
            <a:xfrm>
              <a:off x="8381880" y="4800600"/>
              <a:ext cx="674640" cy="409680"/>
              <a:chOff x="8381880" y="4800600"/>
              <a:chExt cx="674640" cy="409680"/>
            </a:xfrm>
          </p:grpSpPr>
          <p:sp>
            <p:nvSpPr>
              <p:cNvPr id="1112"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13"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14"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15"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16"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17"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18"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119" name="Group 61"/>
              <p:cNvGrpSpPr/>
              <p:nvPr/>
            </p:nvGrpSpPr>
            <p:grpSpPr>
              <a:xfrm>
                <a:off x="8542440" y="4897440"/>
                <a:ext cx="360360" cy="209520"/>
                <a:chOff x="8542440" y="4897440"/>
                <a:chExt cx="360360" cy="209520"/>
              </a:xfrm>
            </p:grpSpPr>
            <p:sp>
              <p:nvSpPr>
                <p:cNvPr id="1120"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21"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22"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23"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124"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125"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126"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127"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128"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D9D887DA-FC15-4F89-A65B-1DA8FDAEC721}"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3500000" scaled="1"/>
          <a:tileRect/>
        </a:gradFill>
        <a:effectLst/>
      </p:bgPr>
    </p:bg>
    <p:spTree>
      <p:nvGrpSpPr>
        <p:cNvPr id="1" name=""/>
        <p:cNvGrpSpPr/>
        <p:nvPr/>
      </p:nvGrpSpPr>
      <p:grpSpPr>
        <a:xfrm>
          <a:off x="0" y="0"/>
          <a:ext cx="0" cy="0"/>
          <a:chOff x="0" y="0"/>
          <a:chExt cx="0" cy="0"/>
        </a:xfrm>
      </p:grpSpPr>
      <p:sp>
        <p:nvSpPr>
          <p:cNvPr id="1165"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1166" name="Group 2"/>
          <p:cNvGrpSpPr/>
          <p:nvPr/>
        </p:nvGrpSpPr>
        <p:grpSpPr>
          <a:xfrm>
            <a:off x="3240" y="4267080"/>
            <a:ext cx="9140760" cy="2590920"/>
            <a:chOff x="3240" y="4267080"/>
            <a:chExt cx="9140760" cy="2590920"/>
          </a:xfrm>
        </p:grpSpPr>
        <p:sp>
          <p:nvSpPr>
            <p:cNvPr id="1167"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1168" name="Group 4"/>
            <p:cNvGrpSpPr/>
            <p:nvPr/>
          </p:nvGrpSpPr>
          <p:grpSpPr>
            <a:xfrm>
              <a:off x="5600880" y="5897520"/>
              <a:ext cx="1256760" cy="827280"/>
              <a:chOff x="5600880" y="5897520"/>
              <a:chExt cx="1256760" cy="827280"/>
            </a:xfrm>
          </p:grpSpPr>
          <p:sp>
            <p:nvSpPr>
              <p:cNvPr id="1169"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1170"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71"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72"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73"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74"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75"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176"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77"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178"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179"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180" name="Group 16"/>
            <p:cNvGrpSpPr/>
            <p:nvPr/>
          </p:nvGrpSpPr>
          <p:grpSpPr>
            <a:xfrm>
              <a:off x="2819520" y="5764320"/>
              <a:ext cx="2581200" cy="1084320"/>
              <a:chOff x="2819520" y="5764320"/>
              <a:chExt cx="2581200" cy="1084320"/>
            </a:xfrm>
          </p:grpSpPr>
          <p:sp>
            <p:nvSpPr>
              <p:cNvPr id="1181"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182"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183"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184"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85"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86"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87"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1188"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189"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90"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1191"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192"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1193"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194"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195"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96"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97"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98"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1199" name="Group 35"/>
            <p:cNvGrpSpPr/>
            <p:nvPr/>
          </p:nvGrpSpPr>
          <p:grpSpPr>
            <a:xfrm>
              <a:off x="6553080" y="5334120"/>
              <a:ext cx="2144880" cy="1303200"/>
              <a:chOff x="6553080" y="5334120"/>
              <a:chExt cx="2144880" cy="1303200"/>
            </a:xfrm>
          </p:grpSpPr>
          <p:sp>
            <p:nvSpPr>
              <p:cNvPr id="1200"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01"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02"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03"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04"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05"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06"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07"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208"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1209"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10"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11"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212"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13"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14"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15"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16"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217" name="Group 53"/>
            <p:cNvGrpSpPr/>
            <p:nvPr/>
          </p:nvGrpSpPr>
          <p:grpSpPr>
            <a:xfrm>
              <a:off x="8381880" y="4800600"/>
              <a:ext cx="674640" cy="409680"/>
              <a:chOff x="8381880" y="4800600"/>
              <a:chExt cx="674640" cy="409680"/>
            </a:xfrm>
          </p:grpSpPr>
          <p:sp>
            <p:nvSpPr>
              <p:cNvPr id="1218"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19"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20"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21"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22"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23"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24"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225" name="Group 61"/>
              <p:cNvGrpSpPr/>
              <p:nvPr/>
            </p:nvGrpSpPr>
            <p:grpSpPr>
              <a:xfrm>
                <a:off x="8542440" y="4897440"/>
                <a:ext cx="360360" cy="209520"/>
                <a:chOff x="8542440" y="4897440"/>
                <a:chExt cx="360360" cy="209520"/>
              </a:xfrm>
            </p:grpSpPr>
            <p:sp>
              <p:nvSpPr>
                <p:cNvPr id="1226"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27"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28"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29"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230"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231"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232"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233"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a:solidFill>
                <a:srgbClr val="000000"/>
              </a:solidFill>
              <a:latin typeface="Arial"/>
            </a:endParaRPr>
          </a:p>
        </p:txBody>
      </p:sp>
      <p:sp>
        <p:nvSpPr>
          <p:cNvPr id="1234"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B2B7827C-AAF1-491E-9098-C56AD288BC33}" type="slidenum">
              <a:rPr lang="ar-SA" sz="1400" b="0" strike="noStrike" spc="-1">
                <a:latin typeface="Times New Roman"/>
                <a:ea typeface="Arial"/>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8.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5.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8.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4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3" name="TextShape 1"/>
          <p:cNvSpPr txBox="1"/>
          <p:nvPr/>
        </p:nvSpPr>
        <p:spPr>
          <a:xfrm>
            <a:off x="578395" y="3415064"/>
            <a:ext cx="8078760" cy="1631880"/>
          </a:xfrm>
          <a:prstGeom prst="rect">
            <a:avLst/>
          </a:prstGeom>
          <a:noFill/>
          <a:ln>
            <a:noFill/>
          </a:ln>
        </p:spPr>
        <p:txBody>
          <a:bodyPr anchor="b" anchorCtr="1">
            <a:noAutofit/>
          </a:bodyPr>
          <a:lstStyle/>
          <a:p>
            <a:pPr algn="ctr"/>
            <a:r>
              <a:rPr lang="en-US" sz="5400" b="1" strike="noStrike" spc="-1" dirty="0">
                <a:solidFill>
                  <a:srgbClr val="000000"/>
                </a:solidFill>
                <a:latin typeface="Arial"/>
              </a:rPr>
              <a:t>Lecture </a:t>
            </a:r>
            <a:r>
              <a:rPr lang="en-US" sz="5400" b="1" strike="noStrike" spc="-1" dirty="0" smtClean="0">
                <a:solidFill>
                  <a:srgbClr val="000000"/>
                </a:solidFill>
                <a:latin typeface="Arial"/>
              </a:rPr>
              <a:t>3</a:t>
            </a:r>
          </a:p>
          <a:p>
            <a:pPr algn="ctr"/>
            <a:r>
              <a:rPr dirty="0"/>
              <a:t/>
            </a:r>
            <a:br>
              <a:rPr dirty="0"/>
            </a:br>
            <a:r>
              <a:rPr lang="en-US" sz="5400" b="1" spc="-1" dirty="0" smtClean="0">
                <a:solidFill>
                  <a:srgbClr val="000000"/>
                </a:solidFill>
                <a:ea typeface="Gulim"/>
              </a:rPr>
              <a:t>Water </a:t>
            </a:r>
            <a:r>
              <a:rPr lang="en-US" sz="5400" b="1" spc="-1" dirty="0">
                <a:solidFill>
                  <a:srgbClr val="000000"/>
                </a:solidFill>
                <a:ea typeface="Gulim"/>
              </a:rPr>
              <a:t>Potential</a:t>
            </a:r>
            <a:endParaRPr lang="en-US" sz="5400" spc="-1" dirty="0">
              <a:solidFill>
                <a:srgbClr val="000000"/>
              </a:solidFill>
            </a:endParaRPr>
          </a:p>
          <a:p>
            <a:pPr algn="ctr"/>
            <a:endParaRPr lang="en-US" sz="5400" b="0" strike="noStrike" spc="-1" dirty="0">
              <a:solidFill>
                <a:srgbClr val="000000"/>
              </a:solidFill>
              <a:latin typeface="Arial"/>
            </a:endParaRPr>
          </a:p>
        </p:txBody>
      </p:sp>
      <p:pic>
        <p:nvPicPr>
          <p:cNvPr id="1485" name="Picture 4"/>
          <p:cNvPicPr/>
          <p:nvPr/>
        </p:nvPicPr>
        <p:blipFill>
          <a:blip r:embed="rId2"/>
          <a:stretch/>
        </p:blipFill>
        <p:spPr>
          <a:xfrm>
            <a:off x="6580909" y="208080"/>
            <a:ext cx="2076246" cy="2000160"/>
          </a:xfrm>
          <a:prstGeom prst="rect">
            <a:avLst/>
          </a:prstGeom>
          <a:ln>
            <a:noFill/>
          </a:ln>
        </p:spPr>
      </p:pic>
    </p:spTree>
    <p:extLst>
      <p:ext uri="{BB962C8B-B14F-4D97-AF65-F5344CB8AC3E}">
        <p14:creationId xmlns:p14="http://schemas.microsoft.com/office/powerpoint/2010/main" val="139279950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6" name="TextShape 1"/>
          <p:cNvSpPr txBox="1"/>
          <p:nvPr/>
        </p:nvSpPr>
        <p:spPr>
          <a:xfrm>
            <a:off x="837720" y="1600200"/>
            <a:ext cx="4038840" cy="444960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r>
              <a:rPr lang="en-US" sz="2800" b="1" strike="noStrike" spc="-1">
                <a:solidFill>
                  <a:srgbClr val="000000"/>
                </a:solidFill>
                <a:latin typeface="Arial"/>
              </a:rPr>
              <a:t>(d) negative pressure or tension using plunger decreases water potential on the left.</a:t>
            </a:r>
            <a:endParaRPr lang="en-US" sz="2800" b="0" strike="noStrike" spc="-1">
              <a:solidFill>
                <a:srgbClr val="000000"/>
              </a:solidFill>
              <a:latin typeface="Arial"/>
            </a:endParaRPr>
          </a:p>
          <a:p>
            <a:pPr marL="342720" indent="-342720">
              <a:spcBef>
                <a:spcPts val="697"/>
              </a:spcBef>
              <a:buClr>
                <a:srgbClr val="0066FF"/>
              </a:buClr>
              <a:buSzPct val="80000"/>
              <a:buFont typeface="Wingdings" charset="2"/>
              <a:buChar char=""/>
            </a:pPr>
            <a:endParaRPr lang="en-US" sz="2800" b="0" strike="noStrike" spc="-1">
              <a:solidFill>
                <a:srgbClr val="000000"/>
              </a:solidFill>
              <a:latin typeface="Arial"/>
            </a:endParaRPr>
          </a:p>
          <a:p>
            <a:pPr marL="342720" indent="-342720">
              <a:spcBef>
                <a:spcPts val="697"/>
              </a:spcBef>
              <a:buClr>
                <a:srgbClr val="0066FF"/>
              </a:buClr>
              <a:buSzPct val="80000"/>
              <a:buFont typeface="Wingdings" charset="2"/>
              <a:buChar char=""/>
            </a:pPr>
            <a:r>
              <a:rPr lang="en-US" sz="2800" b="1" strike="noStrike" spc="-1">
                <a:solidFill>
                  <a:srgbClr val="000000"/>
                </a:solidFill>
                <a:latin typeface="Arial"/>
              </a:rPr>
              <a:t>Water moves from right to left</a:t>
            </a:r>
            <a:endParaRPr lang="en-US" sz="2800" b="0" strike="noStrike" spc="-1">
              <a:solidFill>
                <a:srgbClr val="000000"/>
              </a:solidFill>
              <a:latin typeface="Arial"/>
            </a:endParaRPr>
          </a:p>
          <a:p>
            <a:pPr marL="342720" indent="-342720">
              <a:spcBef>
                <a:spcPts val="697"/>
              </a:spcBef>
            </a:pPr>
            <a:endParaRPr lang="en-US" sz="2800" b="0" strike="noStrike" spc="-1">
              <a:solidFill>
                <a:srgbClr val="000000"/>
              </a:solidFill>
              <a:latin typeface="Arial"/>
            </a:endParaRPr>
          </a:p>
        </p:txBody>
      </p:sp>
      <p:sp>
        <p:nvSpPr>
          <p:cNvPr id="1497" name="TextShape 2"/>
          <p:cNvSpPr txBox="1"/>
          <p:nvPr/>
        </p:nvSpPr>
        <p:spPr>
          <a:xfrm>
            <a:off x="457200" y="277920"/>
            <a:ext cx="8229600" cy="1139760"/>
          </a:xfrm>
          <a:prstGeom prst="rect">
            <a:avLst/>
          </a:prstGeom>
          <a:noFill/>
          <a:ln>
            <a:noFill/>
          </a:ln>
        </p:spPr>
        <p:txBody>
          <a:bodyPr anchor="ctr" anchorCtr="1">
            <a:noAutofit/>
          </a:bodyPr>
          <a:lstStyle/>
          <a:p>
            <a:pPr algn="ctr"/>
            <a:r>
              <a:rPr lang="en-US" sz="4400" b="0" strike="noStrike" spc="-1">
                <a:solidFill>
                  <a:srgbClr val="000000"/>
                </a:solidFill>
                <a:latin typeface="Arial"/>
              </a:rPr>
              <a:t>Water Potential</a:t>
            </a:r>
          </a:p>
        </p:txBody>
      </p:sp>
      <p:pic>
        <p:nvPicPr>
          <p:cNvPr id="1498" name="Picture 11"/>
          <p:cNvPicPr/>
          <p:nvPr/>
        </p:nvPicPr>
        <p:blipFill>
          <a:blip r:embed="rId2"/>
          <a:stretch/>
        </p:blipFill>
        <p:spPr>
          <a:xfrm>
            <a:off x="5029200" y="1752480"/>
            <a:ext cx="3205080" cy="4257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9" name="TextShape 1"/>
          <p:cNvSpPr txBox="1"/>
          <p:nvPr/>
        </p:nvSpPr>
        <p:spPr>
          <a:xfrm>
            <a:off x="304920" y="304560"/>
            <a:ext cx="8610480" cy="6553080"/>
          </a:xfrm>
          <a:prstGeom prst="rect">
            <a:avLst/>
          </a:prstGeom>
          <a:noFill/>
          <a:ln>
            <a:noFill/>
          </a:ln>
        </p:spPr>
        <p:txBody>
          <a:bodyPr>
            <a:normAutofit/>
          </a:bodyPr>
          <a:lstStyle/>
          <a:p>
            <a:pPr marL="342720" indent="-342720" algn="just">
              <a:spcBef>
                <a:spcPts val="697"/>
              </a:spcBef>
              <a:buClr>
                <a:srgbClr val="0066FF"/>
              </a:buClr>
              <a:buSzPct val="80000"/>
              <a:buFont typeface="Wingdings" charset="2"/>
              <a:buChar char=""/>
            </a:pPr>
            <a:r>
              <a:rPr lang="en-US" sz="2800" b="1" strike="noStrike" spc="-1" dirty="0">
                <a:solidFill>
                  <a:srgbClr val="000000"/>
                </a:solidFill>
                <a:latin typeface="Arial"/>
              </a:rPr>
              <a:t>Permeability</a:t>
            </a:r>
            <a:r>
              <a:rPr lang="en-US" sz="2800" b="0" strike="noStrike" spc="-1" dirty="0">
                <a:solidFill>
                  <a:srgbClr val="000000"/>
                </a:solidFill>
                <a:latin typeface="Arial"/>
              </a:rPr>
              <a:t>: Permeability is a property of membrane. The extent to which a membrane permits or restricts the entry or movement of a substance is called membrane permeability. It depends upon the composition, size and chemical nature of solute. It can be measured by determining the rate at which solute passes through a membrane under specific condition. The membrane may be permeable, semi-permeable and impermeable. </a:t>
            </a:r>
          </a:p>
          <a:p>
            <a:pPr marL="342720" indent="-342720">
              <a:spcBef>
                <a:spcPts val="697"/>
              </a:spcBef>
              <a:buClr>
                <a:srgbClr val="0066FF"/>
              </a:buClr>
              <a:buSzPct val="80000"/>
              <a:buFont typeface="Wingdings" charset="2"/>
              <a:buChar char=""/>
            </a:pP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0" name="TextShape 1"/>
          <p:cNvSpPr txBox="1"/>
          <p:nvPr/>
        </p:nvSpPr>
        <p:spPr>
          <a:xfrm>
            <a:off x="304560" y="304920"/>
            <a:ext cx="8839080" cy="632448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r>
              <a:rPr lang="en-US" sz="2800" b="1" strike="noStrike" spc="-1" dirty="0">
                <a:solidFill>
                  <a:srgbClr val="000000"/>
                </a:solidFill>
                <a:latin typeface="Arial"/>
              </a:rPr>
              <a:t>Turgidity and plasmolysis:</a:t>
            </a:r>
            <a:endParaRPr lang="en-US" sz="2800" b="0" strike="noStrike" spc="-1" dirty="0">
              <a:solidFill>
                <a:srgbClr val="000000"/>
              </a:solidFill>
              <a:latin typeface="Arial"/>
            </a:endParaRPr>
          </a:p>
          <a:p>
            <a:pPr marL="342720" indent="-342720" algn="just">
              <a:spcBef>
                <a:spcPts val="697"/>
              </a:spcBef>
            </a:pPr>
            <a:r>
              <a:rPr lang="en-US" sz="2800" b="0" strike="noStrike" spc="-1" dirty="0">
                <a:solidFill>
                  <a:srgbClr val="000000"/>
                </a:solidFill>
                <a:latin typeface="Arial"/>
              </a:rPr>
              <a:t>   A cell in a hypotonic solution, i.e. one with a lower solute concentration and therefore a more positive osmotic potential than the cell cytoplasm will take up water, generating a hydrostatic pressure (turgor pressure) in the cell. In such a cell, the cell contents exert a pressure on the cell wall and the cell is turgid. A cell in a hypertonic solution (i.e. one with a higher solute concentration, and therefore a more negative osmotic potential than the cell cytoplasm) will tend to lose water, until the hydrostatic potential becomes negative.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1" name="TextShape 1"/>
          <p:cNvSpPr txBox="1"/>
          <p:nvPr/>
        </p:nvSpPr>
        <p:spPr>
          <a:xfrm>
            <a:off x="457200" y="1600200"/>
            <a:ext cx="8229600" cy="4525920"/>
          </a:xfrm>
          <a:prstGeom prst="rect">
            <a:avLst/>
          </a:prstGeom>
          <a:noFill/>
          <a:ln>
            <a:noFill/>
          </a:ln>
        </p:spPr>
        <p:txBody>
          <a:bodyPr>
            <a:normAutofit/>
          </a:bodyPr>
          <a:lstStyle/>
          <a:p>
            <a:pPr marL="342720" indent="-342720" algn="just">
              <a:spcBef>
                <a:spcPts val="799"/>
              </a:spcBef>
            </a:pPr>
            <a:r>
              <a:rPr lang="en-US" sz="3200" b="0" strike="noStrike" spc="-1" dirty="0">
                <a:solidFill>
                  <a:srgbClr val="000000"/>
                </a:solidFill>
                <a:latin typeface="Arial"/>
              </a:rPr>
              <a:t>At this point, the plasma membrane will pull away from the cell wall and the cell will be </a:t>
            </a:r>
            <a:r>
              <a:rPr lang="en-US" sz="3200" b="0" strike="noStrike" spc="-1" dirty="0" err="1">
                <a:solidFill>
                  <a:srgbClr val="000000"/>
                </a:solidFill>
                <a:latin typeface="Arial"/>
              </a:rPr>
              <a:t>plasmolysed</a:t>
            </a:r>
            <a:r>
              <a:rPr lang="en-US" sz="3200" b="0" strike="noStrike" spc="-1" dirty="0">
                <a:solidFill>
                  <a:srgbClr val="000000"/>
                </a:solidFill>
                <a:latin typeface="Arial"/>
              </a:rPr>
              <a:t> (flaccid). The point of incipient plasmolysis occurs when the plasma membrane is in contact with the cell wall, but no hydrostatic (turgor) pressure is generated.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2" name="TextShape 1"/>
          <p:cNvSpPr txBox="1"/>
          <p:nvPr/>
        </p:nvSpPr>
        <p:spPr>
          <a:xfrm>
            <a:off x="457200" y="277920"/>
            <a:ext cx="8229600" cy="1139760"/>
          </a:xfrm>
          <a:prstGeom prst="rect">
            <a:avLst/>
          </a:prstGeom>
          <a:noFill/>
          <a:ln>
            <a:noFill/>
          </a:ln>
        </p:spPr>
        <p:txBody>
          <a:bodyPr anchor="ctr" anchorCtr="1">
            <a:noAutofit/>
          </a:bodyPr>
          <a:lstStyle/>
          <a:p>
            <a:pPr algn="ctr"/>
            <a:r>
              <a:rPr lang="en-US" sz="4400" b="0" strike="noStrike" spc="-1">
                <a:solidFill>
                  <a:srgbClr val="000000"/>
                </a:solidFill>
                <a:latin typeface="Arial"/>
              </a:rPr>
              <a:t>Plasmolysis &amp; Deplasmolysis</a:t>
            </a:r>
          </a:p>
        </p:txBody>
      </p:sp>
      <p:pic>
        <p:nvPicPr>
          <p:cNvPr id="1503" name="Picture 3"/>
          <p:cNvPicPr/>
          <p:nvPr/>
        </p:nvPicPr>
        <p:blipFill>
          <a:blip r:embed="rId2"/>
          <a:stretch/>
        </p:blipFill>
        <p:spPr>
          <a:xfrm>
            <a:off x="380880" y="1295280"/>
            <a:ext cx="8534520" cy="5562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4" name="TextShape 1"/>
          <p:cNvSpPr txBox="1"/>
          <p:nvPr/>
        </p:nvSpPr>
        <p:spPr>
          <a:xfrm>
            <a:off x="456840" y="277920"/>
            <a:ext cx="8001000" cy="560160"/>
          </a:xfrm>
          <a:prstGeom prst="rect">
            <a:avLst/>
          </a:prstGeom>
          <a:noFill/>
          <a:ln>
            <a:noFill/>
          </a:ln>
        </p:spPr>
        <p:txBody>
          <a:bodyPr anchor="ctr" anchorCtr="1">
            <a:noAutofit/>
          </a:bodyPr>
          <a:lstStyle/>
          <a:p>
            <a:pPr algn="ctr"/>
            <a:r>
              <a:rPr lang="en-US" sz="3600" b="1" strike="noStrike" spc="-1">
                <a:solidFill>
                  <a:srgbClr val="000000"/>
                </a:solidFill>
                <a:latin typeface="Arial"/>
              </a:rPr>
              <a:t>Plasmolysis cell shrinking</a:t>
            </a:r>
            <a:endParaRPr lang="en-US" sz="3600" b="0" strike="noStrike" spc="-1">
              <a:solidFill>
                <a:srgbClr val="000000"/>
              </a:solidFill>
              <a:latin typeface="Arial"/>
            </a:endParaRPr>
          </a:p>
        </p:txBody>
      </p:sp>
      <p:pic>
        <p:nvPicPr>
          <p:cNvPr id="1505" name="Picture 8"/>
          <p:cNvPicPr/>
          <p:nvPr/>
        </p:nvPicPr>
        <p:blipFill>
          <a:blip r:embed="rId2"/>
          <a:stretch/>
        </p:blipFill>
        <p:spPr>
          <a:xfrm>
            <a:off x="1066680" y="914400"/>
            <a:ext cx="7162920" cy="3962520"/>
          </a:xfrm>
          <a:prstGeom prst="rect">
            <a:avLst/>
          </a:prstGeom>
          <a:ln>
            <a:noFill/>
          </a:ln>
        </p:spPr>
      </p:pic>
      <p:sp>
        <p:nvSpPr>
          <p:cNvPr id="1506" name="TextShape 2"/>
          <p:cNvSpPr txBox="1"/>
          <p:nvPr/>
        </p:nvSpPr>
        <p:spPr>
          <a:xfrm>
            <a:off x="457200" y="4800240"/>
            <a:ext cx="8229600" cy="163044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r>
              <a:rPr lang="en-US" sz="2800" b="1" strike="noStrike" spc="-1" dirty="0">
                <a:solidFill>
                  <a:srgbClr val="000000"/>
                </a:solidFill>
                <a:latin typeface="Arial"/>
              </a:rPr>
              <a:t>(a) Flaccid cell placed in </a:t>
            </a:r>
            <a:r>
              <a:rPr lang="en-US" sz="2800" b="1" strike="noStrike" spc="-1" dirty="0">
                <a:solidFill>
                  <a:srgbClr val="FF0000"/>
                </a:solidFill>
                <a:latin typeface="Arial"/>
              </a:rPr>
              <a:t>hypertonic</a:t>
            </a:r>
            <a:r>
              <a:rPr lang="en-US" sz="2800" b="1" strike="noStrike" spc="-1" dirty="0">
                <a:solidFill>
                  <a:srgbClr val="000000"/>
                </a:solidFill>
                <a:latin typeface="Arial"/>
              </a:rPr>
              <a:t> solution </a:t>
            </a:r>
            <a:r>
              <a:rPr lang="en-US" sz="2800" b="1" strike="noStrike" spc="-1" dirty="0">
                <a:solidFill>
                  <a:srgbClr val="000000"/>
                </a:solidFill>
                <a:latin typeface="Wingdings"/>
                <a:ea typeface="Wingdings"/>
              </a:rPr>
              <a:t></a:t>
            </a:r>
            <a:r>
              <a:rPr lang="en-US" sz="2800" b="1" strike="noStrike" spc="-1" dirty="0">
                <a:solidFill>
                  <a:srgbClr val="000000"/>
                </a:solidFill>
                <a:latin typeface="Arial"/>
              </a:rPr>
              <a:t>Water potential is out of cell </a:t>
            </a:r>
            <a:r>
              <a:rPr lang="en-US" sz="2800" b="1" strike="noStrike" spc="-1" dirty="0">
                <a:solidFill>
                  <a:srgbClr val="000000"/>
                </a:solidFill>
                <a:latin typeface="Wingdings"/>
                <a:ea typeface="Wingdings"/>
              </a:rPr>
              <a:t></a:t>
            </a:r>
            <a:r>
              <a:rPr lang="en-US" sz="2800" b="1" strike="noStrike" spc="-1" dirty="0">
                <a:solidFill>
                  <a:srgbClr val="000000"/>
                </a:solidFill>
                <a:latin typeface="Arial"/>
              </a:rPr>
              <a:t> plasmolysis</a:t>
            </a: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7" name="TextShape 1"/>
          <p:cNvSpPr txBox="1"/>
          <p:nvPr/>
        </p:nvSpPr>
        <p:spPr>
          <a:xfrm>
            <a:off x="457200" y="277920"/>
            <a:ext cx="8229600" cy="1139760"/>
          </a:xfrm>
          <a:prstGeom prst="rect">
            <a:avLst/>
          </a:prstGeom>
          <a:noFill/>
          <a:ln>
            <a:noFill/>
          </a:ln>
        </p:spPr>
        <p:txBody>
          <a:bodyPr anchor="ctr" anchorCtr="1">
            <a:noAutofit/>
          </a:bodyPr>
          <a:lstStyle/>
          <a:p>
            <a:pPr algn="ctr"/>
            <a:r>
              <a:rPr lang="en-US" sz="4000" b="1" strike="noStrike" spc="-1">
                <a:solidFill>
                  <a:srgbClr val="000000"/>
                </a:solidFill>
                <a:latin typeface="Arial"/>
              </a:rPr>
              <a:t>Turgor Pressure</a:t>
            </a:r>
            <a:r>
              <a:t/>
            </a:r>
            <a:br/>
            <a:r>
              <a:rPr lang="en-US" sz="4000" b="1" strike="noStrike" spc="-1">
                <a:solidFill>
                  <a:srgbClr val="000000"/>
                </a:solidFill>
                <a:latin typeface="Arial"/>
              </a:rPr>
              <a:t>cell swelling</a:t>
            </a:r>
            <a:endParaRPr lang="en-US" sz="4000" b="0" strike="noStrike" spc="-1">
              <a:solidFill>
                <a:srgbClr val="000000"/>
              </a:solidFill>
              <a:latin typeface="Arial"/>
            </a:endParaRPr>
          </a:p>
        </p:txBody>
      </p:sp>
      <p:pic>
        <p:nvPicPr>
          <p:cNvPr id="1508" name="Picture 10"/>
          <p:cNvPicPr/>
          <p:nvPr/>
        </p:nvPicPr>
        <p:blipFill>
          <a:blip r:embed="rId2"/>
          <a:stretch/>
        </p:blipFill>
        <p:spPr>
          <a:xfrm>
            <a:off x="0" y="1828800"/>
            <a:ext cx="4800600" cy="4572000"/>
          </a:xfrm>
          <a:prstGeom prst="rect">
            <a:avLst/>
          </a:prstGeom>
          <a:ln>
            <a:noFill/>
          </a:ln>
        </p:spPr>
      </p:pic>
      <p:sp>
        <p:nvSpPr>
          <p:cNvPr id="1509" name="TextShape 2"/>
          <p:cNvSpPr txBox="1"/>
          <p:nvPr/>
        </p:nvSpPr>
        <p:spPr>
          <a:xfrm>
            <a:off x="4648320" y="1523520"/>
            <a:ext cx="4495680" cy="487692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r>
              <a:rPr lang="en-US" sz="2800" b="1" strike="noStrike" spc="-1">
                <a:solidFill>
                  <a:srgbClr val="000000"/>
                </a:solidFill>
                <a:latin typeface="Arial"/>
              </a:rPr>
              <a:t>(b) Flaccid cell in </a:t>
            </a:r>
            <a:r>
              <a:rPr lang="en-US" sz="2800" b="1" strike="noStrike" spc="-1">
                <a:solidFill>
                  <a:srgbClr val="FF0000"/>
                </a:solidFill>
                <a:latin typeface="Arial"/>
              </a:rPr>
              <a:t>pure water</a:t>
            </a:r>
            <a:r>
              <a:rPr lang="en-US" sz="2800" b="1" strike="noStrike" spc="-1">
                <a:solidFill>
                  <a:srgbClr val="000000"/>
                </a:solidFill>
                <a:latin typeface="Arial"/>
              </a:rPr>
              <a:t> </a:t>
            </a:r>
            <a:r>
              <a:rPr lang="en-US" sz="2800" b="1" strike="noStrike" spc="-1">
                <a:solidFill>
                  <a:srgbClr val="000000"/>
                </a:solidFill>
                <a:latin typeface="Wingdings"/>
                <a:ea typeface="Wingdings"/>
              </a:rPr>
              <a:t></a:t>
            </a:r>
            <a:r>
              <a:rPr lang="en-US" sz="2800" b="1" strike="noStrike" spc="-1">
                <a:solidFill>
                  <a:srgbClr val="000000"/>
                </a:solidFill>
                <a:latin typeface="Arial"/>
              </a:rPr>
              <a:t> Water potential is into cell</a:t>
            </a:r>
            <a:r>
              <a:rPr lang="en-US" sz="2800" b="1" strike="noStrike" spc="-1">
                <a:solidFill>
                  <a:srgbClr val="000000"/>
                </a:solidFill>
                <a:latin typeface="Wingdings"/>
                <a:ea typeface="Wingdings"/>
              </a:rPr>
              <a:t></a:t>
            </a:r>
            <a:r>
              <a:rPr lang="en-US" sz="2800" b="1" strike="noStrike" spc="-1">
                <a:solidFill>
                  <a:srgbClr val="000000"/>
                </a:solidFill>
                <a:latin typeface="Arial"/>
              </a:rPr>
              <a:t> cell becomes turgid</a:t>
            </a:r>
            <a:endParaRPr lang="en-US" sz="28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0" name="TextShape 1"/>
          <p:cNvSpPr txBox="1"/>
          <p:nvPr/>
        </p:nvSpPr>
        <p:spPr>
          <a:xfrm>
            <a:off x="457200" y="277920"/>
            <a:ext cx="8229600" cy="1139760"/>
          </a:xfrm>
          <a:prstGeom prst="rect">
            <a:avLst/>
          </a:prstGeom>
          <a:noFill/>
          <a:ln>
            <a:noFill/>
          </a:ln>
        </p:spPr>
        <p:txBody>
          <a:bodyPr anchor="ctr" anchorCtr="1">
            <a:noAutofit/>
          </a:bodyPr>
          <a:lstStyle/>
          <a:p>
            <a:pPr algn="ctr"/>
            <a:r>
              <a:rPr lang="en-US" sz="4400" b="1" strike="noStrike" spc="-1">
                <a:solidFill>
                  <a:srgbClr val="000000"/>
                </a:solidFill>
                <a:latin typeface="Arial"/>
              </a:rPr>
              <a:t>Short-Distance Transport</a:t>
            </a:r>
            <a:endParaRPr lang="en-US" sz="4400" b="0" strike="noStrike" spc="-1">
              <a:solidFill>
                <a:srgbClr val="000000"/>
              </a:solidFill>
              <a:latin typeface="Arial"/>
            </a:endParaRPr>
          </a:p>
        </p:txBody>
      </p:sp>
      <p:sp>
        <p:nvSpPr>
          <p:cNvPr id="1511" name="TextShape 2"/>
          <p:cNvSpPr txBox="1"/>
          <p:nvPr/>
        </p:nvSpPr>
        <p:spPr>
          <a:xfrm>
            <a:off x="457200" y="1294920"/>
            <a:ext cx="8229600" cy="483084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endParaRPr lang="en-US" sz="3200" b="0" strike="noStrike" spc="-1" dirty="0">
              <a:solidFill>
                <a:srgbClr val="000000"/>
              </a:solidFill>
              <a:latin typeface="Arial"/>
            </a:endParaRPr>
          </a:p>
          <a:p>
            <a:pPr marL="342720" indent="-342720">
              <a:lnSpc>
                <a:spcPct val="90000"/>
              </a:lnSpc>
              <a:spcBef>
                <a:spcPts val="873"/>
              </a:spcBef>
              <a:buClr>
                <a:srgbClr val="0066FF"/>
              </a:buClr>
              <a:buSzPct val="80000"/>
              <a:buFont typeface="Wingdings" charset="2"/>
              <a:buChar char=""/>
            </a:pPr>
            <a:r>
              <a:rPr lang="en-US" sz="3500" b="0" strike="noStrike" spc="-1" dirty="0">
                <a:solidFill>
                  <a:srgbClr val="000000"/>
                </a:solidFill>
                <a:latin typeface="Arial"/>
              </a:rPr>
              <a:t>Involves simple diffusion, osmosis and active transport.</a:t>
            </a:r>
          </a:p>
          <a:p>
            <a:pPr marL="342720" indent="-342720">
              <a:lnSpc>
                <a:spcPct val="90000"/>
              </a:lnSpc>
              <a:spcBef>
                <a:spcPts val="873"/>
              </a:spcBef>
              <a:buClr>
                <a:srgbClr val="0066FF"/>
              </a:buClr>
              <a:buSzPct val="80000"/>
              <a:buFont typeface="Wingdings" charset="2"/>
              <a:buChar char=""/>
            </a:pPr>
            <a:r>
              <a:rPr lang="en-US" sz="3500" b="0" strike="noStrike" spc="-1" dirty="0">
                <a:solidFill>
                  <a:srgbClr val="000000"/>
                </a:solidFill>
                <a:latin typeface="Arial"/>
              </a:rPr>
              <a:t>Routes</a:t>
            </a:r>
          </a:p>
          <a:p>
            <a:pPr marL="742680" lvl="1" indent="-285480">
              <a:lnSpc>
                <a:spcPct val="90000"/>
              </a:lnSpc>
              <a:spcBef>
                <a:spcPts val="774"/>
              </a:spcBef>
              <a:buClr>
                <a:srgbClr val="000000"/>
              </a:buClr>
              <a:buSzPct val="50000"/>
              <a:buFont typeface="Wingdings" charset="2"/>
              <a:buChar char=""/>
            </a:pPr>
            <a:r>
              <a:rPr lang="en-US" sz="3100" b="0" strike="noStrike" spc="-1" dirty="0">
                <a:solidFill>
                  <a:srgbClr val="000000"/>
                </a:solidFill>
                <a:latin typeface="Arial"/>
              </a:rPr>
              <a:t>Cell-to-Cell Across Cell Membranes</a:t>
            </a:r>
          </a:p>
          <a:p>
            <a:pPr marL="742680" lvl="1" indent="-285480">
              <a:lnSpc>
                <a:spcPct val="90000"/>
              </a:lnSpc>
              <a:spcBef>
                <a:spcPts val="774"/>
              </a:spcBef>
              <a:buClr>
                <a:srgbClr val="000000"/>
              </a:buClr>
              <a:buSzPct val="50000"/>
              <a:buFont typeface="Wingdings" charset="2"/>
              <a:buChar char=""/>
            </a:pPr>
            <a:r>
              <a:rPr lang="en-US" sz="3100" b="0" strike="noStrike" spc="-1" dirty="0" err="1">
                <a:solidFill>
                  <a:srgbClr val="000000"/>
                </a:solidFill>
                <a:latin typeface="Arial"/>
              </a:rPr>
              <a:t>Symplast</a:t>
            </a:r>
            <a:r>
              <a:rPr lang="en-US" sz="3100" b="0" strike="noStrike" spc="-1" dirty="0">
                <a:solidFill>
                  <a:srgbClr val="000000"/>
                </a:solidFill>
                <a:latin typeface="Arial"/>
              </a:rPr>
              <a:t> (involves cytoplasm and </a:t>
            </a:r>
            <a:r>
              <a:rPr lang="en-US" sz="3100" b="0" strike="noStrike" spc="-1" dirty="0" err="1">
                <a:solidFill>
                  <a:srgbClr val="000000"/>
                </a:solidFill>
                <a:latin typeface="Arial"/>
              </a:rPr>
              <a:t>plasmodesmata</a:t>
            </a:r>
            <a:r>
              <a:rPr lang="en-US" sz="3100" b="0" strike="noStrike" spc="-1" dirty="0">
                <a:solidFill>
                  <a:srgbClr val="000000"/>
                </a:solidFill>
                <a:latin typeface="Arial"/>
              </a:rPr>
              <a:t>)</a:t>
            </a:r>
          </a:p>
          <a:p>
            <a:pPr marL="742680" lvl="1" indent="-285480">
              <a:lnSpc>
                <a:spcPct val="90000"/>
              </a:lnSpc>
              <a:spcBef>
                <a:spcPts val="774"/>
              </a:spcBef>
              <a:buClr>
                <a:srgbClr val="000000"/>
              </a:buClr>
              <a:buSzPct val="50000"/>
              <a:buFont typeface="Wingdings" charset="2"/>
              <a:buChar char=""/>
            </a:pPr>
            <a:r>
              <a:rPr lang="en-US" sz="3100" b="0" strike="noStrike" spc="-1" dirty="0" err="1">
                <a:solidFill>
                  <a:srgbClr val="000000"/>
                </a:solidFill>
                <a:latin typeface="Arial"/>
              </a:rPr>
              <a:t>Apoplast</a:t>
            </a:r>
            <a:r>
              <a:rPr lang="en-US" sz="3100" b="0" strike="noStrike" spc="-1" dirty="0">
                <a:solidFill>
                  <a:srgbClr val="000000"/>
                </a:solidFill>
                <a:latin typeface="Arial"/>
              </a:rPr>
              <a:t> (transport through porous cell walls)</a:t>
            </a:r>
          </a:p>
          <a:p>
            <a:pPr marL="342720" indent="-342720">
              <a:spcBef>
                <a:spcPts val="774"/>
              </a:spcBef>
              <a:buClr>
                <a:srgbClr val="0066FF"/>
              </a:buClr>
              <a:buSzPct val="80000"/>
              <a:buFont typeface="Wingdings" charset="2"/>
              <a:buChar char=""/>
            </a:pPr>
            <a:endParaRPr lang="en-US" sz="31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2" name="TextShape 1"/>
          <p:cNvSpPr txBox="1"/>
          <p:nvPr/>
        </p:nvSpPr>
        <p:spPr>
          <a:xfrm>
            <a:off x="228599" y="380880"/>
            <a:ext cx="8784771" cy="2971800"/>
          </a:xfrm>
          <a:prstGeom prst="rect">
            <a:avLst/>
          </a:prstGeom>
          <a:noFill/>
          <a:ln>
            <a:noFill/>
          </a:ln>
        </p:spPr>
        <p:txBody>
          <a:bodyPr>
            <a:normAutofit fontScale="49000" lnSpcReduction="20000"/>
          </a:bodyPr>
          <a:lstStyle/>
          <a:p>
            <a:pPr marL="342720" indent="-342720">
              <a:spcBef>
                <a:spcPts val="598"/>
              </a:spcBef>
            </a:pPr>
            <a:r>
              <a:rPr lang="en-US" sz="3200" b="0" strike="noStrike" spc="-1" dirty="0">
                <a:solidFill>
                  <a:srgbClr val="000000"/>
                </a:solidFill>
                <a:latin typeface="Arial"/>
              </a:rPr>
              <a:t>  </a:t>
            </a:r>
            <a:r>
              <a:rPr lang="en-US" sz="5000" b="0" strike="noStrike" spc="-1" dirty="0" err="1" smtClean="0">
                <a:solidFill>
                  <a:srgbClr val="000000"/>
                </a:solidFill>
                <a:latin typeface="Arial"/>
              </a:rPr>
              <a:t>Aquaporins</a:t>
            </a:r>
            <a:endParaRPr lang="en-US" sz="5000" b="0" strike="noStrike" spc="-1" dirty="0" smtClean="0">
              <a:solidFill>
                <a:srgbClr val="000000"/>
              </a:solidFill>
              <a:latin typeface="Arial"/>
            </a:endParaRPr>
          </a:p>
          <a:p>
            <a:pPr marL="342720" indent="-342720" algn="just">
              <a:spcBef>
                <a:spcPts val="598"/>
              </a:spcBef>
            </a:pPr>
            <a:r>
              <a:rPr dirty="0"/>
              <a:t/>
            </a:r>
            <a:br>
              <a:rPr dirty="0"/>
            </a:br>
            <a:r>
              <a:rPr lang="en-US" sz="5700" b="1" strike="noStrike" spc="-1" dirty="0">
                <a:solidFill>
                  <a:srgbClr val="000000"/>
                </a:solidFill>
                <a:latin typeface="Arial"/>
              </a:rPr>
              <a:t> </a:t>
            </a:r>
            <a:r>
              <a:rPr lang="en-US" sz="5700" b="0" strike="noStrike" spc="-1" dirty="0">
                <a:solidFill>
                  <a:srgbClr val="000000"/>
                </a:solidFill>
                <a:latin typeface="Arial"/>
              </a:rPr>
              <a:t>Are series proteins which located in </a:t>
            </a:r>
            <a:r>
              <a:rPr lang="en-US" sz="5700" b="0" strike="noStrike" spc="-1" dirty="0" smtClean="0">
                <a:solidFill>
                  <a:srgbClr val="000000"/>
                </a:solidFill>
                <a:latin typeface="Arial"/>
              </a:rPr>
              <a:t>plasma </a:t>
            </a:r>
            <a:r>
              <a:rPr lang="en-US" sz="5700" b="0" strike="noStrike" spc="-1" dirty="0">
                <a:solidFill>
                  <a:srgbClr val="000000"/>
                </a:solidFill>
                <a:latin typeface="Arial"/>
              </a:rPr>
              <a:t>membrane or tonoplast play important role in water transport because they have less resistance to water and speed up water transport across membrane. </a:t>
            </a:r>
            <a:r>
              <a:rPr lang="en-US" sz="5700" b="0" strike="noStrike" spc="-1" dirty="0" err="1">
                <a:solidFill>
                  <a:srgbClr val="000000"/>
                </a:solidFill>
                <a:latin typeface="Arial"/>
              </a:rPr>
              <a:t>Aquaporins</a:t>
            </a:r>
            <a:r>
              <a:rPr lang="en-US" sz="5700" b="0" strike="noStrike" spc="-1" dirty="0">
                <a:solidFill>
                  <a:srgbClr val="000000"/>
                </a:solidFill>
                <a:latin typeface="Arial"/>
              </a:rPr>
              <a:t> facilitate the diffusion of water and small neutral solutes across plant cell membranes.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290" y="3352680"/>
            <a:ext cx="7465388" cy="306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3" name="TextShape 1"/>
          <p:cNvSpPr txBox="1"/>
          <p:nvPr/>
        </p:nvSpPr>
        <p:spPr>
          <a:xfrm>
            <a:off x="0" y="304560"/>
            <a:ext cx="9144000" cy="6553080"/>
          </a:xfrm>
          <a:prstGeom prst="rect">
            <a:avLst/>
          </a:prstGeom>
          <a:noFill/>
          <a:ln>
            <a:noFill/>
          </a:ln>
        </p:spPr>
        <p:txBody>
          <a:bodyPr>
            <a:normAutofit/>
          </a:bodyPr>
          <a:lstStyle/>
          <a:p>
            <a:pPr marL="342720" indent="-342720" algn="just">
              <a:lnSpc>
                <a:spcPct val="80000"/>
              </a:lnSpc>
              <a:spcBef>
                <a:spcPts val="799"/>
              </a:spcBef>
            </a:pPr>
            <a:r>
              <a:rPr lang="en-US" sz="3200" b="1" strike="noStrike" spc="-1" dirty="0">
                <a:solidFill>
                  <a:srgbClr val="000000"/>
                </a:solidFill>
                <a:latin typeface="Arial"/>
                <a:ea typeface="Gulim"/>
              </a:rPr>
              <a:t>Water Potential</a:t>
            </a:r>
            <a:endParaRPr lang="en-US" sz="3200" b="0" strike="noStrike" spc="-1" dirty="0">
              <a:solidFill>
                <a:srgbClr val="000000"/>
              </a:solidFill>
              <a:latin typeface="Arial"/>
            </a:endParaRPr>
          </a:p>
          <a:p>
            <a:pPr marL="342720" indent="-342720" algn="just">
              <a:lnSpc>
                <a:spcPct val="80000"/>
              </a:lnSpc>
              <a:spcBef>
                <a:spcPts val="697"/>
              </a:spcBef>
            </a:pPr>
            <a:r>
              <a:rPr lang="en-US" sz="2000" b="0" strike="noStrike" spc="-1" dirty="0">
                <a:solidFill>
                  <a:srgbClr val="000000"/>
                </a:solidFill>
                <a:latin typeface="Arial"/>
                <a:ea typeface="Gulim"/>
              </a:rPr>
              <a:t>    </a:t>
            </a:r>
            <a:r>
              <a:rPr lang="en-US" sz="2800" b="0" strike="noStrike" spc="-1" dirty="0">
                <a:solidFill>
                  <a:srgbClr val="000000"/>
                </a:solidFill>
                <a:latin typeface="Times New Roman"/>
                <a:ea typeface="Gulim"/>
              </a:rPr>
              <a:t>Water potential is a measure of the energy state of water. This is important concept because it determines the direction and movement of water. </a:t>
            </a:r>
            <a:endParaRPr lang="en-US" sz="2800" b="0" strike="noStrike" spc="-1" dirty="0">
              <a:solidFill>
                <a:srgbClr val="000000"/>
              </a:solidFill>
              <a:latin typeface="Arial"/>
            </a:endParaRPr>
          </a:p>
          <a:p>
            <a:pPr marL="342720" indent="-342720" algn="just">
              <a:lnSpc>
                <a:spcPct val="80000"/>
              </a:lnSpc>
              <a:spcBef>
                <a:spcPts val="697"/>
              </a:spcBef>
            </a:pPr>
            <a:r>
              <a:rPr lang="en-US" sz="2800" b="0" strike="noStrike" spc="-1" dirty="0">
                <a:solidFill>
                  <a:srgbClr val="000000"/>
                </a:solidFill>
                <a:latin typeface="Times New Roman"/>
                <a:ea typeface="Gulim"/>
              </a:rPr>
              <a:t>   Water potential (Ψw) - chemical potential of water, compared to pure water at the same temperature and pressure. The units are in pressure because: </a:t>
            </a:r>
            <a:endParaRPr lang="en-US" sz="2800" b="0" strike="noStrike" spc="-1" dirty="0">
              <a:solidFill>
                <a:srgbClr val="000000"/>
              </a:solidFill>
              <a:latin typeface="Arial"/>
            </a:endParaRPr>
          </a:p>
          <a:p>
            <a:pPr marL="342720" indent="-342720" algn="just">
              <a:lnSpc>
                <a:spcPct val="80000"/>
              </a:lnSpc>
              <a:spcBef>
                <a:spcPts val="697"/>
              </a:spcBef>
            </a:pPr>
            <a:r>
              <a:rPr lang="en-US" sz="2800" b="0" strike="noStrike" spc="-1" dirty="0">
                <a:solidFill>
                  <a:srgbClr val="000000"/>
                </a:solidFill>
                <a:latin typeface="Times New Roman"/>
                <a:ea typeface="Gulim"/>
              </a:rPr>
              <a:t>    (a) plant cells are under pressure (remember the wall); and </a:t>
            </a:r>
            <a:endParaRPr lang="en-US" sz="2800" b="0" strike="noStrike" spc="-1" dirty="0">
              <a:solidFill>
                <a:srgbClr val="000000"/>
              </a:solidFill>
              <a:latin typeface="Arial"/>
            </a:endParaRPr>
          </a:p>
          <a:p>
            <a:pPr marL="342720" indent="-342720" algn="just">
              <a:lnSpc>
                <a:spcPct val="80000"/>
              </a:lnSpc>
              <a:spcBef>
                <a:spcPts val="697"/>
              </a:spcBef>
            </a:pPr>
            <a:r>
              <a:rPr lang="en-US" sz="2800" b="0" strike="noStrike" spc="-1" dirty="0">
                <a:solidFill>
                  <a:srgbClr val="000000"/>
                </a:solidFill>
                <a:latin typeface="Times New Roman"/>
                <a:ea typeface="Gulim"/>
              </a:rPr>
              <a:t>    (b) it is easier to measure pressure.</a:t>
            </a:r>
            <a:endParaRPr lang="en-US" sz="2800" b="0" strike="noStrike" spc="-1" dirty="0">
              <a:solidFill>
                <a:srgbClr val="000000"/>
              </a:solidFill>
              <a:latin typeface="Arial"/>
            </a:endParaRPr>
          </a:p>
          <a:p>
            <a:pPr marL="342720" indent="-342720" algn="just">
              <a:spcBef>
                <a:spcPts val="697"/>
              </a:spcBef>
            </a:pPr>
            <a:r>
              <a:rPr lang="en-US" sz="2800" b="0" strike="noStrike" spc="-1" dirty="0">
                <a:solidFill>
                  <a:srgbClr val="000000"/>
                </a:solidFill>
                <a:latin typeface="Arial"/>
              </a:rPr>
              <a:t>      Pressure is measured in MPa (</a:t>
            </a:r>
            <a:r>
              <a:rPr lang="en-US" sz="2800" b="0" strike="noStrike" spc="-1" dirty="0" err="1" smtClean="0">
                <a:solidFill>
                  <a:srgbClr val="000000"/>
                </a:solidFill>
                <a:latin typeface="Arial"/>
              </a:rPr>
              <a:t>megapascals</a:t>
            </a:r>
            <a:r>
              <a:rPr lang="en-US" sz="2800" b="0" strike="noStrike" spc="-1" dirty="0">
                <a:solidFill>
                  <a:srgbClr val="000000"/>
                </a:solidFill>
                <a:latin typeface="Arial"/>
              </a:rPr>
              <a:t>). </a:t>
            </a:r>
            <a:endParaRPr lang="en-US" sz="2800" b="0" strike="noStrike" spc="-1" dirty="0" smtClean="0">
              <a:solidFill>
                <a:srgbClr val="000000"/>
              </a:solidFill>
              <a:latin typeface="Arial"/>
            </a:endParaRPr>
          </a:p>
          <a:p>
            <a:pPr marL="342720" indent="-342720" algn="just">
              <a:spcBef>
                <a:spcPts val="697"/>
              </a:spcBef>
            </a:pPr>
            <a:r>
              <a:rPr lang="en-US" sz="2800" spc="-1" dirty="0">
                <a:solidFill>
                  <a:srgbClr val="000000"/>
                </a:solidFill>
                <a:latin typeface="Arial"/>
              </a:rPr>
              <a:t> </a:t>
            </a:r>
            <a:r>
              <a:rPr lang="en-US" sz="2800" spc="-1" dirty="0" smtClean="0">
                <a:solidFill>
                  <a:srgbClr val="000000"/>
                </a:solidFill>
                <a:latin typeface="Arial"/>
              </a:rPr>
              <a:t>              </a:t>
            </a:r>
            <a:r>
              <a:rPr lang="en-US" sz="2800" b="0" strike="noStrike" spc="-1" dirty="0" smtClean="0">
                <a:solidFill>
                  <a:srgbClr val="000000"/>
                </a:solidFill>
                <a:latin typeface="Arial"/>
              </a:rPr>
              <a:t>1 </a:t>
            </a:r>
            <a:r>
              <a:rPr lang="en-US" sz="2800" b="0" strike="noStrike" spc="-1" dirty="0">
                <a:solidFill>
                  <a:srgbClr val="000000"/>
                </a:solidFill>
                <a:latin typeface="Arial"/>
              </a:rPr>
              <a:t>MPa = 10 bars = 10 atm.  </a:t>
            </a:r>
          </a:p>
          <a:p>
            <a:pPr marL="342720" indent="-342720" algn="just">
              <a:spcBef>
                <a:spcPts val="697"/>
              </a:spcBef>
            </a:pPr>
            <a:r>
              <a:rPr lang="en-US" sz="2800" b="0" strike="noStrike" spc="-1" dirty="0">
                <a:solidFill>
                  <a:srgbClr val="000000"/>
                </a:solidFill>
                <a:latin typeface="Arial"/>
              </a:rPr>
              <a:t>    </a:t>
            </a:r>
            <a:r>
              <a:rPr lang="en-US" sz="2800" b="0" strike="noStrike" spc="-1" dirty="0" smtClean="0">
                <a:solidFill>
                  <a:srgbClr val="000000"/>
                </a:solidFill>
                <a:latin typeface="Arial"/>
              </a:rPr>
              <a:t>           </a:t>
            </a:r>
            <a:r>
              <a:rPr lang="en-US" sz="2800" b="0" strike="noStrike" spc="-1" dirty="0">
                <a:solidFill>
                  <a:srgbClr val="000000"/>
                </a:solidFill>
                <a:latin typeface="Arial"/>
              </a:rPr>
              <a:t>1 </a:t>
            </a:r>
            <a:r>
              <a:rPr lang="en-US" sz="2800" b="0" strike="noStrike" spc="-1" dirty="0" err="1">
                <a:solidFill>
                  <a:srgbClr val="000000"/>
                </a:solidFill>
                <a:latin typeface="Arial"/>
              </a:rPr>
              <a:t>atm</a:t>
            </a:r>
            <a:r>
              <a:rPr lang="en-US" sz="2800" b="0" strike="noStrike" spc="-1" dirty="0">
                <a:solidFill>
                  <a:srgbClr val="000000"/>
                </a:solidFill>
                <a:latin typeface="Arial"/>
              </a:rPr>
              <a:t> = 760 mm Hg = </a:t>
            </a:r>
            <a:r>
              <a:rPr lang="en-US" sz="2800" b="0" strike="noStrike" spc="-1" dirty="0" smtClean="0">
                <a:solidFill>
                  <a:srgbClr val="000000"/>
                </a:solidFill>
                <a:latin typeface="Arial"/>
              </a:rPr>
              <a:t>14.7 </a:t>
            </a:r>
            <a:r>
              <a:rPr lang="en-US" sz="2800" b="0" strike="noStrike" spc="-1" dirty="0" smtClean="0">
                <a:solidFill>
                  <a:srgbClr val="000000"/>
                </a:solidFill>
                <a:latin typeface="Arial"/>
              </a:rPr>
              <a:t>lbs. sq. in</a:t>
            </a:r>
            <a:r>
              <a:rPr lang="en-US" sz="2800" spc="-1" baseline="30000" dirty="0">
                <a:solidFill>
                  <a:srgbClr val="000000"/>
                </a:solidFill>
                <a:ea typeface="Gulim"/>
              </a:rPr>
              <a:t>-1</a:t>
            </a:r>
            <a:r>
              <a:rPr lang="en-US" sz="2800" b="0" strike="noStrike" spc="-1" dirty="0" smtClean="0">
                <a:solidFill>
                  <a:srgbClr val="000000"/>
                </a:solidFill>
                <a:latin typeface="Arial"/>
              </a:rPr>
              <a:t>).</a:t>
            </a:r>
            <a:endParaRPr lang="en-US" sz="2800" b="0" strike="noStrike" spc="-1" dirty="0">
              <a:solidFill>
                <a:srgbClr val="000000"/>
              </a:solidFill>
              <a:latin typeface="Arial"/>
            </a:endParaRPr>
          </a:p>
          <a:p>
            <a:pPr marL="342720" indent="-342720" algn="just">
              <a:lnSpc>
                <a:spcPct val="80000"/>
              </a:lnSpc>
              <a:spcBef>
                <a:spcPts val="697"/>
              </a:spcBef>
            </a:pPr>
            <a:r>
              <a:rPr lang="en-US" sz="2800" b="0" strike="noStrike" spc="-1" dirty="0">
                <a:solidFill>
                  <a:srgbClr val="000000"/>
                </a:solidFill>
                <a:latin typeface="Times New Roman"/>
                <a:ea typeface="Gulim"/>
              </a:rPr>
              <a:t>  </a:t>
            </a:r>
            <a:endParaRPr lang="en-US" sz="2800" b="0" strike="noStrike" spc="-1" dirty="0">
              <a:solidFill>
                <a:srgbClr val="000000"/>
              </a:solidFill>
              <a:latin typeface="Arial"/>
            </a:endParaRPr>
          </a:p>
          <a:p>
            <a:pPr marL="342720" indent="-342720" algn="just">
              <a:lnSpc>
                <a:spcPct val="80000"/>
              </a:lnSpc>
              <a:spcBef>
                <a:spcPts val="598"/>
              </a:spcBef>
            </a:pPr>
            <a:r>
              <a:rPr lang="en-US" sz="2400" b="0" strike="noStrike" spc="-1" dirty="0">
                <a:solidFill>
                  <a:srgbClr val="000000"/>
                </a:solidFill>
                <a:latin typeface="Times New Roman"/>
                <a:ea typeface="Gulim"/>
              </a:rPr>
              <a:t>    </a:t>
            </a:r>
            <a:r>
              <a:rPr lang="en-US" sz="2400" b="0" strike="noStrike" spc="-1" dirty="0" err="1" smtClean="0">
                <a:solidFill>
                  <a:srgbClr val="000000"/>
                </a:solidFill>
                <a:latin typeface="Times New Roman"/>
                <a:ea typeface="Gulim"/>
              </a:rPr>
              <a:t>Lb</a:t>
            </a:r>
            <a:r>
              <a:rPr lang="en-US" sz="2400" b="0" strike="noStrike" spc="-1" dirty="0" smtClean="0">
                <a:solidFill>
                  <a:srgbClr val="000000"/>
                </a:solidFill>
                <a:latin typeface="Times New Roman"/>
                <a:ea typeface="Gulim"/>
              </a:rPr>
              <a:t>(s): pound= 454 g: </a:t>
            </a:r>
            <a:r>
              <a:rPr lang="en-GB" sz="2400" spc="-1" dirty="0" smtClean="0">
                <a:solidFill>
                  <a:srgbClr val="000000"/>
                </a:solidFill>
                <a:latin typeface="Times New Roman"/>
                <a:ea typeface="Gulim"/>
              </a:rPr>
              <a:t>Lb </a:t>
            </a:r>
            <a:r>
              <a:rPr lang="en-GB" sz="2400" spc="-1" dirty="0">
                <a:solidFill>
                  <a:srgbClr val="000000"/>
                </a:solidFill>
                <a:latin typeface="Times New Roman"/>
                <a:ea typeface="Gulim"/>
              </a:rPr>
              <a:t>is an abbreviation of the Latin word </a:t>
            </a:r>
            <a:r>
              <a:rPr lang="en-GB" sz="2400" i="1" spc="-1" dirty="0" smtClean="0">
                <a:solidFill>
                  <a:srgbClr val="000000"/>
                </a:solidFill>
                <a:latin typeface="Times New Roman"/>
                <a:ea typeface="Gulim"/>
              </a:rPr>
              <a:t>Libra</a:t>
            </a:r>
            <a:r>
              <a:rPr lang="en-GB" sz="2400" spc="-1" dirty="0" smtClean="0">
                <a:solidFill>
                  <a:srgbClr val="000000"/>
                </a:solidFill>
                <a:latin typeface="Times New Roman"/>
                <a:ea typeface="Gulim"/>
              </a:rPr>
              <a:t>.</a:t>
            </a:r>
            <a:endParaRPr lang="en-US" sz="2400" b="0" strike="noStrike" spc="-1" dirty="0">
              <a:solidFill>
                <a:srgbClr val="000000"/>
              </a:solidFill>
              <a:latin typeface="Arial"/>
            </a:endParaRPr>
          </a:p>
        </p:txBody>
      </p:sp>
    </p:spTree>
    <p:extLst>
      <p:ext uri="{BB962C8B-B14F-4D97-AF65-F5344CB8AC3E}">
        <p14:creationId xmlns:p14="http://schemas.microsoft.com/office/powerpoint/2010/main" val="983193147"/>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 name="TextShape 1"/>
          <p:cNvSpPr txBox="1"/>
          <p:nvPr/>
        </p:nvSpPr>
        <p:spPr>
          <a:xfrm>
            <a:off x="457200" y="914400"/>
            <a:ext cx="8229600" cy="4525920"/>
          </a:xfrm>
          <a:prstGeom prst="rect">
            <a:avLst/>
          </a:prstGeom>
          <a:noFill/>
          <a:ln>
            <a:noFill/>
          </a:ln>
        </p:spPr>
        <p:txBody>
          <a:bodyPr>
            <a:normAutofit fontScale="98500" lnSpcReduction="10000"/>
          </a:bodyPr>
          <a:lstStyle/>
          <a:p>
            <a:pPr marL="342720" indent="-342720">
              <a:spcBef>
                <a:spcPts val="799"/>
              </a:spcBef>
              <a:buClr>
                <a:srgbClr val="0066FF"/>
              </a:buClr>
              <a:buSzPct val="80000"/>
              <a:buFont typeface="Wingdings" charset="2"/>
              <a:buChar char=""/>
            </a:pPr>
            <a:r>
              <a:rPr lang="en-US" sz="3200" b="1" strike="noStrike" spc="-1" dirty="0">
                <a:solidFill>
                  <a:srgbClr val="000000"/>
                </a:solidFill>
                <a:latin typeface="Arial"/>
              </a:rPr>
              <a:t>Equation for water potential:</a:t>
            </a:r>
            <a:endParaRPr lang="en-US" sz="3200" b="0" strike="noStrike" spc="-1" dirty="0">
              <a:solidFill>
                <a:srgbClr val="000000"/>
              </a:solidFill>
              <a:latin typeface="Arial"/>
            </a:endParaRPr>
          </a:p>
          <a:p>
            <a:pPr marL="342720" indent="-342720">
              <a:spcBef>
                <a:spcPts val="799"/>
              </a:spcBef>
            </a:pPr>
            <a:r>
              <a:rPr lang="en-US" sz="3200" b="0" strike="noStrike" spc="-1" dirty="0">
                <a:solidFill>
                  <a:srgbClr val="000000"/>
                </a:solidFill>
                <a:latin typeface="Arial"/>
              </a:rPr>
              <a:t>Water potential is the sum of the contributions of the various factors that influence water potential</a:t>
            </a:r>
          </a:p>
          <a:p>
            <a:pPr marL="342720" indent="-342720">
              <a:spcBef>
                <a:spcPts val="799"/>
              </a:spcBef>
            </a:pPr>
            <a:r>
              <a:rPr lang="en-US" sz="3200" b="0" strike="noStrike" spc="-1" dirty="0">
                <a:solidFill>
                  <a:srgbClr val="000000"/>
                </a:solidFill>
                <a:latin typeface="Arial"/>
              </a:rPr>
              <a:t>   Ψw   = </a:t>
            </a:r>
            <a:r>
              <a:rPr lang="en-US" sz="3200" b="0" strike="noStrike" spc="-1" dirty="0" err="1">
                <a:solidFill>
                  <a:srgbClr val="000000"/>
                </a:solidFill>
                <a:latin typeface="Arial"/>
              </a:rPr>
              <a:t>Ψp</a:t>
            </a:r>
            <a:r>
              <a:rPr lang="en-US" sz="3200" b="0" strike="noStrike" spc="-1" dirty="0">
                <a:solidFill>
                  <a:srgbClr val="000000"/>
                </a:solidFill>
                <a:latin typeface="Arial"/>
              </a:rPr>
              <a:t> + </a:t>
            </a:r>
            <a:r>
              <a:rPr lang="en-US" sz="3200" b="0" strike="noStrike" spc="-1" dirty="0" err="1">
                <a:solidFill>
                  <a:srgbClr val="000000"/>
                </a:solidFill>
                <a:latin typeface="Arial"/>
              </a:rPr>
              <a:t>Ψs</a:t>
            </a:r>
            <a:r>
              <a:rPr lang="en-US" sz="3200" b="0" strike="noStrike" spc="-1" dirty="0">
                <a:solidFill>
                  <a:srgbClr val="000000"/>
                </a:solidFill>
                <a:latin typeface="Arial"/>
              </a:rPr>
              <a:t> + </a:t>
            </a:r>
            <a:r>
              <a:rPr lang="en-US" sz="3200" b="0" strike="noStrike" spc="-1" dirty="0" err="1">
                <a:solidFill>
                  <a:srgbClr val="000000"/>
                </a:solidFill>
                <a:latin typeface="Arial"/>
              </a:rPr>
              <a:t>Ψg</a:t>
            </a:r>
            <a:r>
              <a:rPr lang="en-US" sz="3200" b="0" strike="noStrike" spc="-1" dirty="0">
                <a:solidFill>
                  <a:srgbClr val="000000"/>
                </a:solidFill>
                <a:latin typeface="Arial"/>
              </a:rPr>
              <a:t> +</a:t>
            </a:r>
            <a:r>
              <a:rPr lang="en-US" sz="3200" b="1" strike="noStrike" spc="-1" dirty="0">
                <a:solidFill>
                  <a:srgbClr val="000000"/>
                </a:solidFill>
                <a:latin typeface="Arial"/>
              </a:rPr>
              <a:t> </a:t>
            </a:r>
            <a:r>
              <a:rPr lang="en-US" sz="3200" b="0" strike="noStrike" spc="-1" dirty="0" err="1">
                <a:solidFill>
                  <a:srgbClr val="000000"/>
                </a:solidFill>
                <a:latin typeface="Arial"/>
              </a:rPr>
              <a:t>Ψm</a:t>
            </a:r>
            <a:r>
              <a:rPr lang="en-US" sz="3200" b="0" strike="noStrike" spc="-1" dirty="0">
                <a:solidFill>
                  <a:srgbClr val="000000"/>
                </a:solidFill>
                <a:latin typeface="Arial"/>
              </a:rPr>
              <a:t> </a:t>
            </a:r>
          </a:p>
          <a:p>
            <a:pPr marL="342720" indent="-342720">
              <a:spcBef>
                <a:spcPts val="799"/>
              </a:spcBef>
            </a:pPr>
            <a:r>
              <a:rPr lang="en-US" sz="3200" b="0" strike="noStrike" spc="-1" dirty="0">
                <a:solidFill>
                  <a:srgbClr val="000000"/>
                </a:solidFill>
                <a:latin typeface="Arial"/>
              </a:rPr>
              <a:t> where Ψw = water potential; </a:t>
            </a:r>
            <a:r>
              <a:rPr lang="en-US" sz="3200" b="0" strike="noStrike" spc="-1" dirty="0" err="1">
                <a:solidFill>
                  <a:srgbClr val="000000"/>
                </a:solidFill>
                <a:latin typeface="Arial"/>
              </a:rPr>
              <a:t>Ψp</a:t>
            </a:r>
            <a:r>
              <a:rPr lang="en-US" sz="3200" b="0" strike="noStrike" spc="-1" dirty="0">
                <a:solidFill>
                  <a:srgbClr val="000000"/>
                </a:solidFill>
                <a:latin typeface="Arial"/>
              </a:rPr>
              <a:t> = pressure potential; </a:t>
            </a:r>
            <a:r>
              <a:rPr lang="en-US" sz="3200" b="0" strike="noStrike" spc="-1" dirty="0" err="1">
                <a:solidFill>
                  <a:srgbClr val="000000"/>
                </a:solidFill>
                <a:latin typeface="Arial"/>
              </a:rPr>
              <a:t>Ψs</a:t>
            </a:r>
            <a:r>
              <a:rPr lang="en-US" sz="3200" b="0" strike="noStrike" spc="-1" dirty="0">
                <a:solidFill>
                  <a:srgbClr val="000000"/>
                </a:solidFill>
                <a:latin typeface="Arial"/>
              </a:rPr>
              <a:t> = solute or osmotic potential; and </a:t>
            </a:r>
            <a:r>
              <a:rPr lang="en-US" sz="3200" b="0" strike="noStrike" spc="-1" dirty="0" err="1">
                <a:solidFill>
                  <a:srgbClr val="000000"/>
                </a:solidFill>
                <a:latin typeface="Arial"/>
              </a:rPr>
              <a:t>Ψg</a:t>
            </a:r>
            <a:r>
              <a:rPr lang="en-US" sz="3200" b="0" strike="noStrike" spc="-1" dirty="0">
                <a:solidFill>
                  <a:srgbClr val="000000"/>
                </a:solidFill>
                <a:latin typeface="Arial"/>
              </a:rPr>
              <a:t> = gravity potential and </a:t>
            </a:r>
            <a:r>
              <a:rPr lang="en-US" sz="3200" b="0" strike="noStrike" spc="-1" dirty="0" err="1">
                <a:solidFill>
                  <a:srgbClr val="000000"/>
                </a:solidFill>
                <a:latin typeface="Arial"/>
              </a:rPr>
              <a:t>Ψm</a:t>
            </a:r>
            <a:r>
              <a:rPr lang="en-US" sz="3200" b="0" strike="noStrike" spc="-1" dirty="0">
                <a:solidFill>
                  <a:srgbClr val="000000"/>
                </a:solidFill>
                <a:latin typeface="Arial"/>
              </a:rPr>
              <a:t> matric potential.</a:t>
            </a:r>
          </a:p>
          <a:p>
            <a:pPr marL="342720" indent="-342720">
              <a:spcBef>
                <a:spcPts val="799"/>
              </a:spcBef>
              <a:buClr>
                <a:srgbClr val="0066FF"/>
              </a:buClr>
              <a:buSzPct val="80000"/>
              <a:buFont typeface="Wingdings" charset="2"/>
              <a:buChar char=""/>
            </a:pPr>
            <a:endParaRPr lang="en-US" sz="3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5" name="TextShape 1"/>
          <p:cNvSpPr txBox="1"/>
          <p:nvPr/>
        </p:nvSpPr>
        <p:spPr>
          <a:xfrm>
            <a:off x="115187" y="261462"/>
            <a:ext cx="8915400" cy="6466884"/>
          </a:xfrm>
          <a:prstGeom prst="rect">
            <a:avLst/>
          </a:prstGeom>
          <a:noFill/>
          <a:ln>
            <a:noFill/>
          </a:ln>
        </p:spPr>
        <p:txBody>
          <a:bodyPr>
            <a:normAutofit fontScale="92500" lnSpcReduction="10000"/>
          </a:bodyPr>
          <a:lstStyle/>
          <a:p>
            <a:pPr marL="514350" indent="-514350" algn="just">
              <a:spcBef>
                <a:spcPts val="697"/>
              </a:spcBef>
              <a:buAutoNum type="arabicPeriod"/>
            </a:pPr>
            <a:r>
              <a:rPr lang="en-US" sz="2800" b="1" strike="noStrike" spc="-1" dirty="0" smtClean="0">
                <a:solidFill>
                  <a:srgbClr val="000000"/>
                </a:solidFill>
                <a:latin typeface="Arial"/>
              </a:rPr>
              <a:t>Solute </a:t>
            </a:r>
            <a:r>
              <a:rPr lang="en-US" sz="2800" b="1" strike="noStrike" spc="-1" dirty="0">
                <a:solidFill>
                  <a:srgbClr val="000000"/>
                </a:solidFill>
                <a:latin typeface="Arial"/>
              </a:rPr>
              <a:t>(or osmotic) potential (</a:t>
            </a:r>
            <a:r>
              <a:rPr lang="en-US" sz="2800" b="1" strike="noStrike" spc="-1" dirty="0" err="1">
                <a:solidFill>
                  <a:srgbClr val="000000"/>
                </a:solidFill>
                <a:latin typeface="Arial"/>
              </a:rPr>
              <a:t>Ψs</a:t>
            </a:r>
            <a:r>
              <a:rPr lang="en-US" sz="2800" b="1" strike="noStrike" spc="-1" dirty="0" smtClean="0">
                <a:solidFill>
                  <a:srgbClr val="000000"/>
                </a:solidFill>
                <a:latin typeface="Arial"/>
              </a:rPr>
              <a:t>)</a:t>
            </a:r>
            <a:endParaRPr lang="en-US" dirty="0"/>
          </a:p>
          <a:p>
            <a:pPr marL="342900" indent="-342900" algn="just">
              <a:spcBef>
                <a:spcPts val="697"/>
              </a:spcBef>
              <a:buAutoNum type="arabicPeriod"/>
            </a:pPr>
            <a:r>
              <a:rPr dirty="0" smtClean="0"/>
              <a:t> </a:t>
            </a:r>
            <a:r>
              <a:rPr lang="en-US" sz="2800" b="0" strike="noStrike" spc="-1" dirty="0">
                <a:solidFill>
                  <a:srgbClr val="000000"/>
                </a:solidFill>
                <a:latin typeface="Arial"/>
              </a:rPr>
              <a:t>    This is the contribution due to dissolved solutes. Solutes always </a:t>
            </a:r>
            <a:r>
              <a:rPr lang="en-US" sz="2800" b="1" strike="noStrike" spc="-1" dirty="0">
                <a:solidFill>
                  <a:srgbClr val="000000"/>
                </a:solidFill>
                <a:latin typeface="Arial"/>
              </a:rPr>
              <a:t>decrease</a:t>
            </a:r>
            <a:r>
              <a:rPr lang="en-US" sz="2800" b="0" strike="noStrike" spc="-1" dirty="0">
                <a:solidFill>
                  <a:srgbClr val="000000"/>
                </a:solidFill>
                <a:latin typeface="Arial"/>
              </a:rPr>
              <a:t> the free energy of water, thus </a:t>
            </a:r>
            <a:r>
              <a:rPr lang="en-US" sz="2800" b="0" strike="noStrike" spc="-1" dirty="0" smtClean="0">
                <a:solidFill>
                  <a:srgbClr val="000000"/>
                </a:solidFill>
                <a:latin typeface="Arial"/>
              </a:rPr>
              <a:t>their </a:t>
            </a:r>
            <a:r>
              <a:rPr lang="en-US" sz="2800" b="0" strike="noStrike" spc="-1" dirty="0">
                <a:solidFill>
                  <a:srgbClr val="000000"/>
                </a:solidFill>
                <a:latin typeface="Arial"/>
              </a:rPr>
              <a:t>contribution is always negative. The solute potential of a solution can be calculated with the </a:t>
            </a:r>
            <a:r>
              <a:rPr lang="en-US" sz="2800" b="0" strike="noStrike" spc="-1" dirty="0" smtClean="0">
                <a:solidFill>
                  <a:srgbClr val="000000"/>
                </a:solidFill>
                <a:latin typeface="Arial"/>
              </a:rPr>
              <a:t>Van’t </a:t>
            </a:r>
            <a:r>
              <a:rPr lang="en-US" sz="2800" b="0" strike="noStrike" spc="-1" dirty="0">
                <a:solidFill>
                  <a:srgbClr val="000000"/>
                </a:solidFill>
                <a:latin typeface="Arial"/>
              </a:rPr>
              <a:t>Hoff equation: </a:t>
            </a:r>
          </a:p>
          <a:p>
            <a:pPr marL="342720" indent="-342720">
              <a:spcBef>
                <a:spcPts val="697"/>
              </a:spcBef>
            </a:pPr>
            <a:r>
              <a:rPr lang="en-US" sz="2800" b="0" strike="noStrike" spc="-1" dirty="0">
                <a:solidFill>
                  <a:srgbClr val="000000"/>
                </a:solidFill>
                <a:latin typeface="Arial"/>
              </a:rPr>
              <a:t>    </a:t>
            </a:r>
            <a:r>
              <a:rPr lang="en-US" sz="2800" b="0" strike="noStrike" spc="-1" dirty="0" err="1">
                <a:solidFill>
                  <a:srgbClr val="000000"/>
                </a:solidFill>
                <a:latin typeface="Arial"/>
              </a:rPr>
              <a:t>Ψs</a:t>
            </a:r>
            <a:r>
              <a:rPr lang="en-US" sz="2800" b="0" strike="noStrike" spc="-1" dirty="0">
                <a:solidFill>
                  <a:srgbClr val="000000"/>
                </a:solidFill>
                <a:latin typeface="Arial"/>
              </a:rPr>
              <a:t> = - </a:t>
            </a:r>
            <a:r>
              <a:rPr lang="en-US" sz="2800" b="0" strike="noStrike" spc="-1" dirty="0" err="1">
                <a:solidFill>
                  <a:srgbClr val="000000"/>
                </a:solidFill>
                <a:latin typeface="Arial"/>
              </a:rPr>
              <a:t>miRT</a:t>
            </a:r>
            <a:r>
              <a:rPr lang="en-US" sz="2800" b="0" strike="noStrike" spc="-1" dirty="0">
                <a:solidFill>
                  <a:srgbClr val="000000"/>
                </a:solidFill>
                <a:latin typeface="Arial"/>
              </a:rPr>
              <a:t> </a:t>
            </a:r>
            <a:endParaRPr lang="en-US" sz="2800" b="0" strike="noStrike" spc="-1" dirty="0" smtClean="0">
              <a:solidFill>
                <a:srgbClr val="000000"/>
              </a:solidFill>
              <a:latin typeface="Arial"/>
            </a:endParaRPr>
          </a:p>
          <a:p>
            <a:pPr marL="342720" indent="-342720">
              <a:spcBef>
                <a:spcPts val="697"/>
              </a:spcBef>
            </a:pPr>
            <a:r>
              <a:rPr lang="en-US" sz="2800" b="0" strike="noStrike" spc="-1" dirty="0" smtClean="0">
                <a:solidFill>
                  <a:srgbClr val="000000"/>
                </a:solidFill>
                <a:latin typeface="Arial"/>
              </a:rPr>
              <a:t>where </a:t>
            </a:r>
            <a:r>
              <a:rPr lang="en-US" sz="2800" b="0" strike="noStrike" spc="-1" dirty="0">
                <a:solidFill>
                  <a:srgbClr val="000000"/>
                </a:solidFill>
                <a:latin typeface="Arial"/>
              </a:rPr>
              <a:t>m = molality (moles/1000 g); </a:t>
            </a:r>
            <a:r>
              <a:rPr lang="en-US" sz="2800" b="0" strike="noStrike" spc="-1" dirty="0" err="1">
                <a:solidFill>
                  <a:srgbClr val="000000"/>
                </a:solidFill>
                <a:latin typeface="Arial"/>
              </a:rPr>
              <a:t>i</a:t>
            </a:r>
            <a:r>
              <a:rPr lang="en-US" sz="2800" b="0" strike="noStrike" spc="-1" dirty="0">
                <a:solidFill>
                  <a:srgbClr val="000000"/>
                </a:solidFill>
                <a:latin typeface="Arial"/>
              </a:rPr>
              <a:t> = ionization constant (often 1.0); R = gas constant (0.0083 liter x MPa/</a:t>
            </a:r>
            <a:r>
              <a:rPr lang="en-US" sz="2800" b="0" strike="noStrike" spc="-1" dirty="0" err="1">
                <a:solidFill>
                  <a:srgbClr val="000000"/>
                </a:solidFill>
                <a:latin typeface="Arial"/>
              </a:rPr>
              <a:t>mol</a:t>
            </a:r>
            <a:r>
              <a:rPr lang="en-US" sz="2800" b="0" strike="noStrike" spc="-1" dirty="0">
                <a:solidFill>
                  <a:srgbClr val="000000"/>
                </a:solidFill>
                <a:latin typeface="Arial"/>
              </a:rPr>
              <a:t> </a:t>
            </a:r>
            <a:r>
              <a:rPr lang="en-US" sz="2800" b="0" strike="noStrike" spc="-1" dirty="0" err="1">
                <a:solidFill>
                  <a:srgbClr val="000000"/>
                </a:solidFill>
                <a:latin typeface="Arial"/>
              </a:rPr>
              <a:t>deg</a:t>
            </a:r>
            <a:r>
              <a:rPr lang="en-US" sz="2800" b="0" strike="noStrike" spc="-1" dirty="0">
                <a:solidFill>
                  <a:srgbClr val="000000"/>
                </a:solidFill>
                <a:latin typeface="Arial"/>
              </a:rPr>
              <a:t>); and T = </a:t>
            </a:r>
            <a:r>
              <a:rPr lang="en-US" sz="2800" b="0" strike="noStrike" spc="-1" dirty="0" smtClean="0">
                <a:solidFill>
                  <a:srgbClr val="000000"/>
                </a:solidFill>
                <a:latin typeface="Arial"/>
              </a:rPr>
              <a:t>temperature (K). </a:t>
            </a:r>
            <a:endParaRPr lang="en-US" sz="2800" b="0" strike="noStrike" spc="-1" dirty="0" smtClean="0">
              <a:solidFill>
                <a:srgbClr val="000000"/>
              </a:solidFill>
              <a:latin typeface="Arial"/>
            </a:endParaRPr>
          </a:p>
          <a:p>
            <a:pPr marL="342720" indent="-342720">
              <a:spcBef>
                <a:spcPts val="697"/>
              </a:spcBef>
            </a:pPr>
            <a:r>
              <a:rPr lang="en-US" sz="2800" b="0" u="sng" strike="noStrike" spc="-1" dirty="0" err="1" smtClean="0">
                <a:solidFill>
                  <a:srgbClr val="000000"/>
                </a:solidFill>
                <a:latin typeface="Arial"/>
              </a:rPr>
              <a:t>Deg</a:t>
            </a:r>
            <a:r>
              <a:rPr lang="en-US" sz="2800" b="0" u="sng" strike="noStrike" spc="-1" dirty="0" smtClean="0">
                <a:solidFill>
                  <a:srgbClr val="000000"/>
                </a:solidFill>
                <a:latin typeface="Arial"/>
              </a:rPr>
              <a:t>= degree, K= </a:t>
            </a:r>
            <a:r>
              <a:rPr lang="en-GB" sz="2800" u="sng" spc="-1" dirty="0" smtClean="0">
                <a:solidFill>
                  <a:srgbClr val="000000"/>
                </a:solidFill>
              </a:rPr>
              <a:t>Kelvin (0 K = −273.15 °C).</a:t>
            </a:r>
            <a:r>
              <a:rPr lang="en-US" sz="2800" spc="-1" dirty="0" smtClean="0">
                <a:solidFill>
                  <a:srgbClr val="000000"/>
                </a:solidFill>
                <a:latin typeface="Arial"/>
              </a:rPr>
              <a:t> </a:t>
            </a:r>
            <a:endParaRPr lang="en-US" sz="2800" spc="-1" dirty="0">
              <a:solidFill>
                <a:srgbClr val="000000"/>
              </a:solidFill>
              <a:latin typeface="Arial"/>
            </a:endParaRPr>
          </a:p>
          <a:p>
            <a:pPr marL="342720" indent="-342720" algn="just">
              <a:spcBef>
                <a:spcPts val="697"/>
              </a:spcBef>
            </a:pPr>
            <a:r>
              <a:rPr lang="en-US" sz="2800" b="0" strike="noStrike" spc="-1" dirty="0">
                <a:solidFill>
                  <a:srgbClr val="000000"/>
                </a:solidFill>
                <a:latin typeface="Arial"/>
              </a:rPr>
              <a:t>   Solute potential is also called the </a:t>
            </a:r>
            <a:r>
              <a:rPr lang="en-US" sz="2800" b="0" strike="noStrike" spc="-1" dirty="0" smtClean="0">
                <a:solidFill>
                  <a:srgbClr val="000000"/>
                </a:solidFill>
                <a:latin typeface="Arial"/>
              </a:rPr>
              <a:t>osmotic </a:t>
            </a:r>
            <a:r>
              <a:rPr lang="en-US" sz="2800" b="0" strike="noStrike" spc="-1" dirty="0">
                <a:solidFill>
                  <a:srgbClr val="000000"/>
                </a:solidFill>
                <a:latin typeface="Arial"/>
              </a:rPr>
              <a:t>potential because solutes affect the direction of osmosis.  </a:t>
            </a:r>
            <a:endParaRPr lang="en-US" sz="2800" b="0" strike="noStrike" spc="-1" dirty="0" smtClean="0">
              <a:solidFill>
                <a:srgbClr val="000000"/>
              </a:solidFill>
              <a:latin typeface="Arial"/>
            </a:endParaRPr>
          </a:p>
          <a:p>
            <a:pPr marL="342720" indent="-342720" algn="just">
              <a:spcBef>
                <a:spcPts val="697"/>
              </a:spcBef>
            </a:pPr>
            <a:r>
              <a:rPr lang="en-US" sz="2800" b="0" strike="noStrike" spc="-1" dirty="0" smtClean="0">
                <a:solidFill>
                  <a:srgbClr val="000000"/>
                </a:solidFill>
                <a:latin typeface="Symbol"/>
                <a:ea typeface="Symbol"/>
              </a:rPr>
              <a:t></a:t>
            </a:r>
            <a:r>
              <a:rPr lang="en-US" sz="2800" b="0" strike="noStrike" spc="-1" dirty="0">
                <a:solidFill>
                  <a:srgbClr val="000000"/>
                </a:solidFill>
                <a:latin typeface="Arial"/>
              </a:rPr>
              <a:t>s of any solution at atmospheric pressure is always negative – why?  Answer = less free water molecules to do work</a:t>
            </a:r>
            <a:r>
              <a:rPr lang="en-US" sz="2800" b="0" strike="noStrike" spc="-1" dirty="0" smtClean="0">
                <a:solidFill>
                  <a:srgbClr val="000000"/>
                </a:solidFill>
                <a:latin typeface="Arial"/>
              </a:rPr>
              <a:t>.</a:t>
            </a: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6" name="TextShape 1"/>
          <p:cNvSpPr txBox="1"/>
          <p:nvPr/>
        </p:nvSpPr>
        <p:spPr>
          <a:xfrm>
            <a:off x="95534" y="228240"/>
            <a:ext cx="9048466" cy="6629400"/>
          </a:xfrm>
          <a:prstGeom prst="rect">
            <a:avLst/>
          </a:prstGeom>
          <a:noFill/>
          <a:ln>
            <a:noFill/>
          </a:ln>
        </p:spPr>
        <p:txBody>
          <a:bodyPr>
            <a:normAutofit fontScale="97000"/>
          </a:bodyPr>
          <a:lstStyle/>
          <a:p>
            <a:pPr marL="342720" indent="-342720" algn="just">
              <a:spcBef>
                <a:spcPts val="697"/>
              </a:spcBef>
            </a:pPr>
            <a:r>
              <a:rPr lang="en-US" sz="2800" b="1" strike="noStrike" spc="-1" dirty="0">
                <a:solidFill>
                  <a:srgbClr val="000000"/>
                </a:solidFill>
                <a:latin typeface="Arial"/>
              </a:rPr>
              <a:t>2. Pressure or Pressure Potential (</a:t>
            </a:r>
            <a:r>
              <a:rPr lang="en-US" sz="2800" b="1" strike="noStrike" spc="-1" dirty="0" err="1">
                <a:solidFill>
                  <a:srgbClr val="000000"/>
                </a:solidFill>
                <a:latin typeface="Arial"/>
              </a:rPr>
              <a:t>Ψp</a:t>
            </a:r>
            <a:r>
              <a:rPr lang="en-US" sz="2800" b="1" strike="noStrike" spc="-1" dirty="0" smtClean="0">
                <a:solidFill>
                  <a:srgbClr val="000000"/>
                </a:solidFill>
                <a:latin typeface="Arial"/>
              </a:rPr>
              <a:t>)</a:t>
            </a:r>
            <a:endParaRPr lang="en-US" dirty="0"/>
          </a:p>
          <a:p>
            <a:pPr marL="342720" indent="-342720" algn="just">
              <a:spcBef>
                <a:spcPts val="697"/>
              </a:spcBef>
            </a:pPr>
            <a:r>
              <a:rPr dirty="0" smtClean="0"/>
              <a:t> </a:t>
            </a:r>
            <a:r>
              <a:rPr lang="en-US" sz="2800" b="0" strike="noStrike" spc="-1" dirty="0">
                <a:solidFill>
                  <a:srgbClr val="000000"/>
                </a:solidFill>
                <a:latin typeface="Arial"/>
              </a:rPr>
              <a:t> Due to the pressure build up in cells thanks to the wall. It is usually positive, although may be negative (tension) as in the xylem. Pressure can be measured with an osmometer. </a:t>
            </a:r>
          </a:p>
          <a:p>
            <a:pPr marL="342720" indent="-342720" algn="just">
              <a:spcBef>
                <a:spcPts val="697"/>
              </a:spcBef>
            </a:pPr>
            <a:r>
              <a:rPr lang="en-US" sz="2800" b="1" strike="noStrike" spc="-1" dirty="0">
                <a:solidFill>
                  <a:srgbClr val="000000"/>
                </a:solidFill>
                <a:latin typeface="Arial"/>
              </a:rPr>
              <a:t>3. Matric potential (</a:t>
            </a:r>
            <a:r>
              <a:rPr lang="en-US" sz="2800" b="1" strike="noStrike" spc="-1" dirty="0" err="1">
                <a:solidFill>
                  <a:srgbClr val="000000"/>
                </a:solidFill>
                <a:latin typeface="Arial"/>
              </a:rPr>
              <a:t>Ψm</a:t>
            </a:r>
            <a:r>
              <a:rPr lang="en-US" sz="2800" b="1" strike="noStrike" spc="-1" dirty="0" smtClean="0">
                <a:solidFill>
                  <a:srgbClr val="000000"/>
                </a:solidFill>
                <a:latin typeface="Arial"/>
              </a:rPr>
              <a:t>)</a:t>
            </a:r>
            <a:endParaRPr lang="en-US" dirty="0"/>
          </a:p>
          <a:p>
            <a:pPr marL="342720" indent="-342720" algn="just">
              <a:spcBef>
                <a:spcPts val="697"/>
              </a:spcBef>
            </a:pPr>
            <a:r>
              <a:rPr dirty="0" smtClean="0"/>
              <a:t> </a:t>
            </a:r>
            <a:r>
              <a:rPr lang="en-US" sz="2800" b="0" strike="noStrike" spc="-1" dirty="0">
                <a:solidFill>
                  <a:srgbClr val="000000"/>
                </a:solidFill>
                <a:latin typeface="Arial"/>
              </a:rPr>
              <a:t>    This is the contribution to water potential due to </a:t>
            </a:r>
            <a:r>
              <a:rPr lang="en-US" sz="2800" b="0" strike="noStrike" spc="-1" dirty="0" smtClean="0">
                <a:solidFill>
                  <a:srgbClr val="000000"/>
                </a:solidFill>
                <a:latin typeface="Arial"/>
              </a:rPr>
              <a:t>the force </a:t>
            </a:r>
            <a:r>
              <a:rPr lang="en-US" sz="2800" b="0" strike="noStrike" spc="-1" dirty="0">
                <a:solidFill>
                  <a:srgbClr val="000000"/>
                </a:solidFill>
                <a:latin typeface="Arial"/>
              </a:rPr>
              <a:t>of attraction of water for colloidal, charged surfaces. It is negative because it reduces the ability of water to move. In large volumes of water it is very small and usually ignored. However, it can be very important in the soil, especially when referring to the root/soil interface. </a:t>
            </a:r>
          </a:p>
          <a:p>
            <a:pPr marL="342720" indent="-342720" algn="just">
              <a:spcBef>
                <a:spcPts val="697"/>
              </a:spcBef>
            </a:pPr>
            <a:r>
              <a:rPr lang="en-US" sz="2800" b="0" strike="noStrike" spc="-1" dirty="0">
                <a:solidFill>
                  <a:srgbClr val="000000"/>
                </a:solidFill>
                <a:latin typeface="Arial"/>
              </a:rPr>
              <a:t>    Matric potential is limited in cells, and because the height of the cell in the lab is negligible. </a:t>
            </a:r>
          </a:p>
          <a:p>
            <a:pPr marL="342720" indent="-342720">
              <a:spcBef>
                <a:spcPts val="697"/>
              </a:spcBef>
              <a:buClr>
                <a:srgbClr val="0066FF"/>
              </a:buClr>
              <a:buSzPct val="80000"/>
              <a:buFont typeface="Wingdings" charset="2"/>
              <a:buChar char=""/>
            </a:pP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7" name="TextShape 1"/>
          <p:cNvSpPr txBox="1"/>
          <p:nvPr/>
        </p:nvSpPr>
        <p:spPr>
          <a:xfrm>
            <a:off x="228600" y="228240"/>
            <a:ext cx="8763120" cy="6553080"/>
          </a:xfrm>
          <a:prstGeom prst="rect">
            <a:avLst/>
          </a:prstGeom>
          <a:noFill/>
          <a:ln>
            <a:noFill/>
          </a:ln>
        </p:spPr>
        <p:txBody>
          <a:bodyPr>
            <a:normAutofit fontScale="97000"/>
          </a:bodyPr>
          <a:lstStyle/>
          <a:p>
            <a:pPr marL="342720" indent="-342720" algn="just">
              <a:spcBef>
                <a:spcPts val="697"/>
              </a:spcBef>
            </a:pPr>
            <a:r>
              <a:rPr lang="en-US" sz="2800" b="1" strike="noStrike" spc="-1" dirty="0">
                <a:solidFill>
                  <a:srgbClr val="000000"/>
                </a:solidFill>
                <a:latin typeface="Arial"/>
              </a:rPr>
              <a:t>4. Gravity potential</a:t>
            </a:r>
            <a:r>
              <a:rPr lang="en-US" sz="2800" b="0" strike="noStrike" spc="-1" dirty="0">
                <a:solidFill>
                  <a:srgbClr val="000000"/>
                </a:solidFill>
                <a:latin typeface="Arial"/>
              </a:rPr>
              <a:t> </a:t>
            </a:r>
            <a:r>
              <a:rPr lang="en-US" sz="2800" b="1" strike="noStrike" spc="-1" dirty="0">
                <a:solidFill>
                  <a:srgbClr val="000000"/>
                </a:solidFill>
                <a:latin typeface="Arial"/>
              </a:rPr>
              <a:t> (</a:t>
            </a:r>
            <a:r>
              <a:rPr lang="en-US" sz="2800" b="1" strike="noStrike" spc="-1" dirty="0" err="1">
                <a:solidFill>
                  <a:srgbClr val="000000"/>
                </a:solidFill>
                <a:latin typeface="Arial"/>
              </a:rPr>
              <a:t>Ψg</a:t>
            </a:r>
            <a:r>
              <a:rPr lang="en-US" sz="2800" b="1" strike="noStrike" spc="-1" dirty="0" smtClean="0">
                <a:solidFill>
                  <a:srgbClr val="000000"/>
                </a:solidFill>
                <a:latin typeface="Arial"/>
              </a:rPr>
              <a:t>)</a:t>
            </a:r>
            <a:endParaRPr lang="en-US" dirty="0"/>
          </a:p>
          <a:p>
            <a:pPr marL="342720" indent="-342720" algn="just">
              <a:spcBef>
                <a:spcPts val="697"/>
              </a:spcBef>
            </a:pPr>
            <a:r>
              <a:rPr dirty="0" smtClean="0"/>
              <a:t> </a:t>
            </a:r>
            <a:r>
              <a:rPr lang="en-US" sz="2800" b="0" strike="noStrike" spc="-1" dirty="0">
                <a:solidFill>
                  <a:srgbClr val="000000"/>
                </a:solidFill>
                <a:latin typeface="Arial"/>
              </a:rPr>
              <a:t>    Gravity causes water to move downward unless the force of gravity is opposed by an equal and opposite force. The term </a:t>
            </a:r>
            <a:r>
              <a:rPr lang="en-US" sz="2800" b="0" strike="noStrike" spc="-1" dirty="0">
                <a:solidFill>
                  <a:srgbClr val="000000"/>
                </a:solidFill>
                <a:latin typeface="Symbol"/>
                <a:ea typeface="Symbol"/>
              </a:rPr>
              <a:t></a:t>
            </a:r>
            <a:r>
              <a:rPr lang="en-US" sz="2800" b="0" i="1" strike="noStrike" spc="-1" dirty="0">
                <a:solidFill>
                  <a:srgbClr val="000000"/>
                </a:solidFill>
                <a:latin typeface="Arial"/>
              </a:rPr>
              <a:t>g</a:t>
            </a:r>
            <a:r>
              <a:rPr lang="en-US" sz="2800" b="0" strike="noStrike" spc="-1" dirty="0">
                <a:solidFill>
                  <a:srgbClr val="000000"/>
                </a:solidFill>
                <a:latin typeface="Arial"/>
              </a:rPr>
              <a:t> depends on the height (</a:t>
            </a:r>
            <a:r>
              <a:rPr lang="en-US" sz="2800" b="0" i="1" strike="noStrike" spc="-1" dirty="0">
                <a:solidFill>
                  <a:srgbClr val="000000"/>
                </a:solidFill>
                <a:latin typeface="Arial"/>
              </a:rPr>
              <a:t>h</a:t>
            </a:r>
            <a:r>
              <a:rPr lang="en-US" sz="2800" b="0" strike="noStrike" spc="-1" dirty="0">
                <a:solidFill>
                  <a:srgbClr val="000000"/>
                </a:solidFill>
                <a:latin typeface="Arial"/>
              </a:rPr>
              <a:t>) of the water above the reference-state water, the density of water (</a:t>
            </a:r>
            <a:r>
              <a:rPr lang="en-US" sz="2800" b="0" i="1" strike="noStrike" spc="-1" dirty="0" err="1">
                <a:solidFill>
                  <a:srgbClr val="000000"/>
                </a:solidFill>
                <a:latin typeface="Arial"/>
              </a:rPr>
              <a:t>r</a:t>
            </a:r>
            <a:r>
              <a:rPr lang="en-US" sz="2800" b="0" strike="noStrike" spc="-1" dirty="0" err="1">
                <a:solidFill>
                  <a:srgbClr val="000000"/>
                </a:solidFill>
                <a:latin typeface="Arial"/>
              </a:rPr>
              <a:t>w</a:t>
            </a:r>
            <a:r>
              <a:rPr lang="en-US" sz="2800" b="0" strike="noStrike" spc="-1" dirty="0">
                <a:solidFill>
                  <a:srgbClr val="000000"/>
                </a:solidFill>
                <a:latin typeface="Arial"/>
              </a:rPr>
              <a:t>), and the acceleration due to gravity (</a:t>
            </a:r>
            <a:r>
              <a:rPr lang="en-US" sz="2800" b="0" i="1" strike="noStrike" spc="-1" dirty="0">
                <a:solidFill>
                  <a:srgbClr val="000000"/>
                </a:solidFill>
                <a:latin typeface="Arial"/>
              </a:rPr>
              <a:t>g</a:t>
            </a:r>
            <a:r>
              <a:rPr lang="en-US" sz="2800" b="0" strike="noStrike" spc="-1" dirty="0">
                <a:solidFill>
                  <a:srgbClr val="000000"/>
                </a:solidFill>
                <a:latin typeface="Arial"/>
              </a:rPr>
              <a:t>). In symbols, we write the following:</a:t>
            </a:r>
          </a:p>
          <a:p>
            <a:pPr marL="342720" indent="-342720" algn="just">
              <a:spcBef>
                <a:spcPts val="697"/>
              </a:spcBef>
            </a:pPr>
            <a:r>
              <a:rPr lang="en-US" sz="2800" b="0" strike="noStrike" spc="-1" dirty="0">
                <a:solidFill>
                  <a:srgbClr val="000000"/>
                </a:solidFill>
                <a:latin typeface="Arial"/>
              </a:rPr>
              <a:t>   </a:t>
            </a:r>
            <a:r>
              <a:rPr lang="en-US" sz="2800" b="0" strike="noStrike" spc="-1" dirty="0">
                <a:solidFill>
                  <a:srgbClr val="000000"/>
                </a:solidFill>
                <a:latin typeface="Symbol"/>
                <a:ea typeface="Symbol"/>
              </a:rPr>
              <a:t></a:t>
            </a:r>
            <a:r>
              <a:rPr lang="en-US" sz="2800" b="0" i="1" strike="noStrike" spc="-1" dirty="0">
                <a:solidFill>
                  <a:srgbClr val="000000"/>
                </a:solidFill>
                <a:latin typeface="Arial"/>
              </a:rPr>
              <a:t>g </a:t>
            </a:r>
            <a:r>
              <a:rPr lang="en-US" sz="2800" b="0" strike="noStrike" spc="-1" dirty="0">
                <a:solidFill>
                  <a:srgbClr val="000000"/>
                </a:solidFill>
                <a:latin typeface="Arial"/>
              </a:rPr>
              <a:t> = </a:t>
            </a:r>
            <a:r>
              <a:rPr lang="en-US" sz="2800" b="0" i="1" strike="noStrike" spc="-1" dirty="0" err="1">
                <a:solidFill>
                  <a:srgbClr val="000000"/>
                </a:solidFill>
                <a:latin typeface="Arial"/>
              </a:rPr>
              <a:t>r</a:t>
            </a:r>
            <a:r>
              <a:rPr lang="en-US" sz="2800" b="0" strike="noStrike" spc="-1" dirty="0" err="1">
                <a:solidFill>
                  <a:srgbClr val="000000"/>
                </a:solidFill>
                <a:latin typeface="Arial"/>
              </a:rPr>
              <a:t>w</a:t>
            </a:r>
            <a:r>
              <a:rPr lang="en-US" sz="2800" b="0" i="1" strike="noStrike" spc="-1" dirty="0" err="1">
                <a:solidFill>
                  <a:srgbClr val="000000"/>
                </a:solidFill>
                <a:latin typeface="Arial"/>
              </a:rPr>
              <a:t>gh</a:t>
            </a:r>
            <a:endParaRPr lang="en-US" sz="2800" b="0" strike="noStrike" spc="-1" dirty="0">
              <a:solidFill>
                <a:srgbClr val="000000"/>
              </a:solidFill>
              <a:latin typeface="Arial"/>
            </a:endParaRPr>
          </a:p>
          <a:p>
            <a:pPr marL="342720" indent="-342720" algn="just">
              <a:spcBef>
                <a:spcPts val="697"/>
              </a:spcBef>
            </a:pPr>
            <a:r>
              <a:rPr lang="en-US" sz="2800" b="0" strike="noStrike" spc="-1" dirty="0">
                <a:solidFill>
                  <a:srgbClr val="000000"/>
                </a:solidFill>
                <a:latin typeface="Arial"/>
              </a:rPr>
              <a:t>     where </a:t>
            </a:r>
            <a:r>
              <a:rPr lang="en-US" sz="2800" b="0" i="1" strike="noStrike" spc="-1" dirty="0" err="1">
                <a:solidFill>
                  <a:srgbClr val="000000"/>
                </a:solidFill>
                <a:latin typeface="Arial"/>
              </a:rPr>
              <a:t>r</a:t>
            </a:r>
            <a:r>
              <a:rPr lang="en-US" sz="2800" b="0" strike="noStrike" spc="-1" dirty="0" err="1">
                <a:solidFill>
                  <a:srgbClr val="000000"/>
                </a:solidFill>
                <a:latin typeface="Arial"/>
              </a:rPr>
              <a:t>w</a:t>
            </a:r>
            <a:r>
              <a:rPr lang="en-US" sz="2800" b="0" i="1" strike="noStrike" spc="-1" dirty="0" err="1">
                <a:solidFill>
                  <a:srgbClr val="000000"/>
                </a:solidFill>
                <a:latin typeface="Arial"/>
              </a:rPr>
              <a:t>g</a:t>
            </a:r>
            <a:r>
              <a:rPr lang="en-US" sz="2800" b="0" i="1" strike="noStrike" spc="-1" dirty="0">
                <a:solidFill>
                  <a:srgbClr val="000000"/>
                </a:solidFill>
                <a:latin typeface="Arial"/>
              </a:rPr>
              <a:t> </a:t>
            </a:r>
            <a:r>
              <a:rPr lang="en-US" sz="2800" b="0" strike="noStrike" spc="-1" dirty="0">
                <a:solidFill>
                  <a:srgbClr val="000000"/>
                </a:solidFill>
                <a:latin typeface="Arial"/>
              </a:rPr>
              <a:t>has a value of 0.01 MPa m</a:t>
            </a:r>
            <a:r>
              <a:rPr lang="en-US" sz="2800" b="0" strike="noStrike" spc="-1" baseline="30000" dirty="0">
                <a:solidFill>
                  <a:srgbClr val="000000"/>
                </a:solidFill>
                <a:latin typeface="Arial"/>
              </a:rPr>
              <a:t>–1</a:t>
            </a:r>
            <a:r>
              <a:rPr lang="en-US" sz="2800" b="0" strike="noStrike" spc="-1" dirty="0">
                <a:solidFill>
                  <a:srgbClr val="000000"/>
                </a:solidFill>
                <a:latin typeface="Arial"/>
              </a:rPr>
              <a:t>. Thus a vertical distance of 10 m translates into a 0.1 MPa change in water potential. When dealing with water transport at the cell level, the gravitational component (</a:t>
            </a:r>
            <a:r>
              <a:rPr lang="en-US" sz="2800" b="0" strike="noStrike" spc="-1" dirty="0">
                <a:solidFill>
                  <a:srgbClr val="000000"/>
                </a:solidFill>
                <a:latin typeface="Symbol"/>
                <a:ea typeface="Symbol"/>
              </a:rPr>
              <a:t></a:t>
            </a:r>
            <a:r>
              <a:rPr lang="en-US" sz="2800" b="0" i="1" strike="noStrike" spc="-1" dirty="0">
                <a:solidFill>
                  <a:srgbClr val="000000"/>
                </a:solidFill>
                <a:latin typeface="Arial"/>
              </a:rPr>
              <a:t>g</a:t>
            </a:r>
            <a:r>
              <a:rPr lang="en-US" sz="2800" b="0" strike="noStrike" spc="-1" dirty="0">
                <a:solidFill>
                  <a:srgbClr val="000000"/>
                </a:solidFill>
                <a:latin typeface="Arial"/>
              </a:rPr>
              <a:t>) is generally omitted because it is negligible compared to the osmotic potential and the hydrostatic pressure.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8" name="TextShape 1"/>
          <p:cNvSpPr txBox="1"/>
          <p:nvPr/>
        </p:nvSpPr>
        <p:spPr>
          <a:xfrm>
            <a:off x="457200" y="1600200"/>
            <a:ext cx="8229600" cy="4525920"/>
          </a:xfrm>
          <a:prstGeom prst="rect">
            <a:avLst/>
          </a:prstGeom>
          <a:noFill/>
          <a:ln>
            <a:noFill/>
          </a:ln>
        </p:spPr>
        <p:txBody>
          <a:bodyPr>
            <a:normAutofit/>
          </a:bodyPr>
          <a:lstStyle/>
          <a:p>
            <a:pPr marL="342720" indent="-342720">
              <a:spcBef>
                <a:spcPts val="799"/>
              </a:spcBef>
            </a:pPr>
            <a:r>
              <a:rPr lang="en-US" sz="3200" b="0" strike="noStrike" spc="-1">
                <a:solidFill>
                  <a:srgbClr val="000000"/>
                </a:solidFill>
                <a:latin typeface="Arial"/>
              </a:rPr>
              <a:t>The water potential expression simplifies to: </a:t>
            </a:r>
          </a:p>
          <a:p>
            <a:pPr marL="342720" indent="-342720">
              <a:lnSpc>
                <a:spcPct val="100000"/>
              </a:lnSpc>
              <a:spcBef>
                <a:spcPts val="799"/>
              </a:spcBef>
            </a:pPr>
            <a:r>
              <a:rPr lang="en-US" sz="3200" b="0" strike="noStrike" spc="-1">
                <a:solidFill>
                  <a:srgbClr val="000000"/>
                </a:solidFill>
                <a:latin typeface="Symbol"/>
                <a:ea typeface="Symbol"/>
              </a:rPr>
              <a:t></a:t>
            </a:r>
            <a:r>
              <a:rPr lang="en-US" sz="3200" b="0" strike="noStrike" spc="-1">
                <a:solidFill>
                  <a:srgbClr val="000000"/>
                </a:solidFill>
                <a:latin typeface="Arial"/>
              </a:rPr>
              <a:t>w = </a:t>
            </a:r>
            <a:r>
              <a:rPr lang="en-US" sz="3200" b="0" strike="noStrike" spc="-1">
                <a:solidFill>
                  <a:srgbClr val="000000"/>
                </a:solidFill>
                <a:latin typeface="Symbol"/>
                <a:ea typeface="Symbol"/>
              </a:rPr>
              <a:t></a:t>
            </a:r>
            <a:r>
              <a:rPr lang="en-US" sz="3200" b="0" strike="noStrike" spc="-1">
                <a:solidFill>
                  <a:srgbClr val="000000"/>
                </a:solidFill>
                <a:latin typeface="Arial"/>
              </a:rPr>
              <a:t>s + </a:t>
            </a:r>
            <a:r>
              <a:rPr lang="en-US" sz="3200" b="0" strike="noStrike" spc="-1">
                <a:solidFill>
                  <a:srgbClr val="000000"/>
                </a:solidFill>
                <a:latin typeface="Symbol"/>
                <a:ea typeface="Symbol"/>
              </a:rPr>
              <a:t></a:t>
            </a:r>
            <a:r>
              <a:rPr lang="en-US" sz="3200" b="0" strike="noStrike" spc="-1">
                <a:solidFill>
                  <a:srgbClr val="000000"/>
                </a:solidFill>
                <a:latin typeface="Arial"/>
              </a:rPr>
              <a:t>p                          </a:t>
            </a:r>
            <a:r>
              <a:rPr lang="en-US" sz="3200" b="0" strike="noStrike" spc="-1">
                <a:solidFill>
                  <a:srgbClr val="000000"/>
                </a:solidFill>
                <a:latin typeface="Symbol"/>
                <a:ea typeface="Symbol"/>
              </a:rPr>
              <a:t></a:t>
            </a:r>
            <a:r>
              <a:rPr lang="en-US" sz="3200" b="0" strike="noStrike" spc="-1">
                <a:solidFill>
                  <a:srgbClr val="000000"/>
                </a:solidFill>
                <a:latin typeface="Arial"/>
              </a:rPr>
              <a:t> =  psi</a:t>
            </a:r>
          </a:p>
          <a:p>
            <a:pPr marL="342720" indent="-342720">
              <a:spcBef>
                <a:spcPts val="799"/>
              </a:spcBef>
            </a:pPr>
            <a:r>
              <a:rPr lang="en-US" sz="3200" b="0" strike="noStrike" spc="-1">
                <a:solidFill>
                  <a:srgbClr val="000000"/>
                </a:solidFill>
                <a:latin typeface="Arial"/>
              </a:rPr>
              <a:t> Pure water in an open container has a water potential of zero at one atmosphere of pressure.</a:t>
            </a:r>
          </a:p>
          <a:p>
            <a:pPr marL="342720" indent="-342720">
              <a:spcBef>
                <a:spcPts val="799"/>
              </a:spcBef>
              <a:buClr>
                <a:srgbClr val="0066FF"/>
              </a:buClr>
              <a:buSzPct val="80000"/>
              <a:buFont typeface="Wingdings" charset="2"/>
              <a:buChar char=""/>
            </a:pPr>
            <a:endParaRPr lang="en-US" sz="3200" b="0" strike="noStrike" spc="-1">
              <a:solidFill>
                <a:srgbClr val="000000"/>
              </a:solidFill>
              <a:latin typeface="Arial"/>
            </a:endParaRPr>
          </a:p>
          <a:p>
            <a:pPr marL="342720" indent="-342720">
              <a:spcBef>
                <a:spcPts val="799"/>
              </a:spcBef>
              <a:buClr>
                <a:srgbClr val="0066FF"/>
              </a:buClr>
              <a:buSzPct val="80000"/>
              <a:buFont typeface="Wingdings" charset="2"/>
              <a:buChar char=""/>
            </a:pPr>
            <a:endParaRPr lang="en-US" sz="3200" b="0" strike="noStrike" spc="-1">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 name="TextShape 1"/>
          <p:cNvSpPr txBox="1"/>
          <p:nvPr/>
        </p:nvSpPr>
        <p:spPr>
          <a:xfrm>
            <a:off x="457200" y="277920"/>
            <a:ext cx="8229600" cy="1139760"/>
          </a:xfrm>
          <a:prstGeom prst="rect">
            <a:avLst/>
          </a:prstGeom>
          <a:noFill/>
          <a:ln>
            <a:noFill/>
          </a:ln>
        </p:spPr>
        <p:txBody>
          <a:bodyPr anchor="ctr" anchorCtr="1">
            <a:noAutofit/>
          </a:bodyPr>
          <a:lstStyle/>
          <a:p>
            <a:pPr algn="ctr"/>
            <a:r>
              <a:rPr lang="en-US" sz="4400" b="0" strike="noStrike" spc="-1">
                <a:solidFill>
                  <a:srgbClr val="000000"/>
                </a:solidFill>
                <a:latin typeface="Arial"/>
              </a:rPr>
              <a:t>Water Potential</a:t>
            </a:r>
          </a:p>
        </p:txBody>
      </p:sp>
      <p:sp>
        <p:nvSpPr>
          <p:cNvPr id="1490" name="TextShape 2"/>
          <p:cNvSpPr txBox="1"/>
          <p:nvPr/>
        </p:nvSpPr>
        <p:spPr>
          <a:xfrm>
            <a:off x="304560" y="1523880"/>
            <a:ext cx="4724280" cy="4525920"/>
          </a:xfrm>
          <a:prstGeom prst="rect">
            <a:avLst/>
          </a:prstGeom>
          <a:noFill/>
          <a:ln>
            <a:noFill/>
          </a:ln>
        </p:spPr>
        <p:txBody>
          <a:bodyPr>
            <a:normAutofit/>
          </a:bodyPr>
          <a:lstStyle/>
          <a:p>
            <a:pPr marL="342720" indent="-342720">
              <a:spcBef>
                <a:spcPts val="598"/>
              </a:spcBef>
              <a:buClr>
                <a:srgbClr val="0066FF"/>
              </a:buClr>
              <a:buSzPct val="80000"/>
              <a:buFont typeface="Wingdings" charset="2"/>
              <a:buChar char=""/>
            </a:pPr>
            <a:r>
              <a:rPr lang="en-US" sz="2800" b="1" strike="noStrike" spc="-1" dirty="0">
                <a:solidFill>
                  <a:srgbClr val="000000"/>
                </a:solidFill>
                <a:latin typeface="Arial"/>
              </a:rPr>
              <a:t>(a) addition of solutes on right side reduces water potential. </a:t>
            </a:r>
            <a:endParaRPr lang="en-US" sz="2800" b="1" strike="noStrike" spc="-1" dirty="0" smtClean="0">
              <a:solidFill>
                <a:srgbClr val="000000"/>
              </a:solidFill>
              <a:latin typeface="Arial"/>
            </a:endParaRPr>
          </a:p>
          <a:p>
            <a:pPr marL="342720" indent="-342720">
              <a:spcBef>
                <a:spcPts val="598"/>
              </a:spcBef>
              <a:buClr>
                <a:srgbClr val="0066FF"/>
              </a:buClr>
              <a:buSzPct val="80000"/>
              <a:buFont typeface="Wingdings" charset="2"/>
              <a:buChar char=""/>
            </a:pPr>
            <a:r>
              <a:rPr lang="en-US" sz="2400" b="1" strike="noStrike" spc="-1" dirty="0" smtClean="0">
                <a:solidFill>
                  <a:srgbClr val="000000"/>
                </a:solidFill>
                <a:latin typeface="Symbol"/>
                <a:ea typeface="Symbol"/>
              </a:rPr>
              <a:t></a:t>
            </a:r>
            <a:r>
              <a:rPr lang="en-US" sz="2400" b="1" strike="noStrike" spc="-1" baseline="-25000" dirty="0">
                <a:solidFill>
                  <a:srgbClr val="000000"/>
                </a:solidFill>
                <a:latin typeface="Arial"/>
              </a:rPr>
              <a:t>S </a:t>
            </a:r>
            <a:r>
              <a:rPr lang="en-US" sz="2400" b="1" strike="noStrike" spc="-1" dirty="0">
                <a:solidFill>
                  <a:srgbClr val="000000"/>
                </a:solidFill>
                <a:latin typeface="Arial"/>
              </a:rPr>
              <a:t>= -0.23</a:t>
            </a:r>
            <a:endParaRPr lang="en-US" sz="2400" b="0" strike="noStrike" spc="-1" dirty="0">
              <a:solidFill>
                <a:srgbClr val="000000"/>
              </a:solidFill>
              <a:latin typeface="Arial"/>
            </a:endParaRPr>
          </a:p>
          <a:p>
            <a:pPr marL="342720" indent="-342720">
              <a:spcBef>
                <a:spcPts val="598"/>
              </a:spcBef>
            </a:pPr>
            <a:endParaRPr lang="en-US" sz="2400" b="0" strike="noStrike" spc="-1" dirty="0">
              <a:solidFill>
                <a:srgbClr val="000000"/>
              </a:solidFill>
              <a:latin typeface="Arial"/>
            </a:endParaRPr>
          </a:p>
          <a:p>
            <a:pPr marL="342720" indent="-342720">
              <a:spcBef>
                <a:spcPts val="697"/>
              </a:spcBef>
              <a:buClr>
                <a:srgbClr val="0066FF"/>
              </a:buClr>
              <a:buSzPct val="80000"/>
              <a:buFont typeface="Wingdings" charset="2"/>
              <a:buChar char=""/>
            </a:pPr>
            <a:r>
              <a:rPr lang="en-US" sz="2800" b="1" strike="noStrike" spc="-1" dirty="0">
                <a:solidFill>
                  <a:srgbClr val="000000"/>
                </a:solidFill>
                <a:latin typeface="Arial"/>
              </a:rPr>
              <a:t>from hi</a:t>
            </a:r>
            <a:r>
              <a:rPr lang="en-US" sz="2800" b="0" strike="noStrike" spc="-1" dirty="0">
                <a:solidFill>
                  <a:srgbClr val="000000"/>
                </a:solidFill>
                <a:latin typeface="Arial"/>
              </a:rPr>
              <a:t> </a:t>
            </a:r>
            <a:r>
              <a:rPr lang="en-US" sz="2800" b="1" strike="noStrike" spc="-1" dirty="0">
                <a:solidFill>
                  <a:srgbClr val="000000"/>
                </a:solidFill>
                <a:latin typeface="Symbol"/>
                <a:ea typeface="Symbol"/>
              </a:rPr>
              <a:t></a:t>
            </a:r>
            <a:r>
              <a:rPr lang="en-US" sz="2800" b="1" strike="noStrike" spc="-1" dirty="0">
                <a:solidFill>
                  <a:srgbClr val="000000"/>
                </a:solidFill>
                <a:latin typeface="Arial"/>
              </a:rPr>
              <a:t> on left to lo </a:t>
            </a:r>
            <a:r>
              <a:rPr lang="en-US" sz="4000" b="1" strike="noStrike" spc="-1" dirty="0">
                <a:solidFill>
                  <a:srgbClr val="000000"/>
                </a:solidFill>
                <a:latin typeface="Symbol"/>
                <a:ea typeface="Symbol"/>
              </a:rPr>
              <a:t></a:t>
            </a:r>
            <a:r>
              <a:rPr lang="en-US" sz="2800" b="1" strike="noStrike" spc="-1" dirty="0">
                <a:solidFill>
                  <a:srgbClr val="000000"/>
                </a:solidFill>
                <a:latin typeface="Arial"/>
              </a:rPr>
              <a:t> on right</a:t>
            </a:r>
            <a:endParaRPr lang="en-US" sz="2800" b="0" strike="noStrike" spc="-1" dirty="0">
              <a:solidFill>
                <a:srgbClr val="000000"/>
              </a:solidFill>
              <a:latin typeface="Arial"/>
            </a:endParaRPr>
          </a:p>
        </p:txBody>
      </p:sp>
      <p:pic>
        <p:nvPicPr>
          <p:cNvPr id="1491" name="Picture 6"/>
          <p:cNvPicPr/>
          <p:nvPr/>
        </p:nvPicPr>
        <p:blipFill>
          <a:blip r:embed="rId2"/>
          <a:stretch/>
        </p:blipFill>
        <p:spPr>
          <a:xfrm>
            <a:off x="5105520" y="1600200"/>
            <a:ext cx="3286080" cy="448164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2" name="TextShape 1"/>
          <p:cNvSpPr txBox="1"/>
          <p:nvPr/>
        </p:nvSpPr>
        <p:spPr>
          <a:xfrm>
            <a:off x="457200" y="0"/>
            <a:ext cx="8229600" cy="789120"/>
          </a:xfrm>
          <a:prstGeom prst="rect">
            <a:avLst/>
          </a:prstGeom>
          <a:noFill/>
          <a:ln>
            <a:noFill/>
          </a:ln>
        </p:spPr>
        <p:txBody>
          <a:bodyPr anchor="ctr" anchorCtr="1">
            <a:noAutofit/>
          </a:bodyPr>
          <a:lstStyle/>
          <a:p>
            <a:pPr algn="ctr"/>
            <a:r>
              <a:rPr lang="en-US" sz="3200" b="0" strike="noStrike" spc="-1">
                <a:solidFill>
                  <a:srgbClr val="000000"/>
                </a:solidFill>
                <a:latin typeface="Arial"/>
              </a:rPr>
              <a:t>Water Potential</a:t>
            </a:r>
          </a:p>
        </p:txBody>
      </p:sp>
      <p:pic>
        <p:nvPicPr>
          <p:cNvPr id="1493" name="Picture 7"/>
          <p:cNvPicPr/>
          <p:nvPr/>
        </p:nvPicPr>
        <p:blipFill>
          <a:blip r:embed="rId2"/>
          <a:stretch/>
        </p:blipFill>
        <p:spPr>
          <a:xfrm>
            <a:off x="1828800" y="990720"/>
            <a:ext cx="2400480" cy="3200400"/>
          </a:xfrm>
          <a:prstGeom prst="rect">
            <a:avLst/>
          </a:prstGeom>
          <a:ln>
            <a:noFill/>
          </a:ln>
        </p:spPr>
      </p:pic>
      <p:sp>
        <p:nvSpPr>
          <p:cNvPr id="1494" name="TextShape 2"/>
          <p:cNvSpPr txBox="1"/>
          <p:nvPr/>
        </p:nvSpPr>
        <p:spPr>
          <a:xfrm>
            <a:off x="609120" y="4266720"/>
            <a:ext cx="8077320" cy="2087640"/>
          </a:xfrm>
          <a:prstGeom prst="rect">
            <a:avLst/>
          </a:prstGeom>
          <a:noFill/>
          <a:ln>
            <a:noFill/>
          </a:ln>
        </p:spPr>
        <p:txBody>
          <a:bodyPr>
            <a:normAutofit/>
          </a:bodyPr>
          <a:lstStyle/>
          <a:p>
            <a:pPr marL="342720" indent="-342720">
              <a:spcBef>
                <a:spcPts val="598"/>
              </a:spcBef>
              <a:buClr>
                <a:srgbClr val="0066FF"/>
              </a:buClr>
              <a:buSzPct val="80000"/>
              <a:buFont typeface="Wingdings" charset="2"/>
              <a:buChar char=""/>
            </a:pPr>
            <a:r>
              <a:rPr lang="en-US" sz="2400" b="1" strike="noStrike" spc="-1" dirty="0">
                <a:solidFill>
                  <a:srgbClr val="000000"/>
                </a:solidFill>
                <a:latin typeface="Arial"/>
              </a:rPr>
              <a:t>(b) adding +0.23 pressure with plunger </a:t>
            </a:r>
            <a:r>
              <a:rPr lang="en-US" sz="2400" b="1" strike="noStrike" spc="-1" dirty="0">
                <a:solidFill>
                  <a:srgbClr val="000000"/>
                </a:solidFill>
                <a:latin typeface="Wingdings"/>
                <a:ea typeface="Wingdings"/>
              </a:rPr>
              <a:t></a:t>
            </a:r>
            <a:r>
              <a:rPr lang="en-US" sz="2400" b="1" strike="noStrike" spc="-1" dirty="0">
                <a:solidFill>
                  <a:srgbClr val="000000"/>
                </a:solidFill>
                <a:latin typeface="Arial"/>
              </a:rPr>
              <a:t> no net flow of water</a:t>
            </a:r>
            <a:endParaRPr lang="en-US" sz="2400" b="0" strike="noStrike" spc="-1" dirty="0">
              <a:solidFill>
                <a:srgbClr val="000000"/>
              </a:solidFill>
              <a:latin typeface="Arial"/>
            </a:endParaRPr>
          </a:p>
          <a:p>
            <a:pPr marL="342720" indent="-342720">
              <a:spcBef>
                <a:spcPts val="598"/>
              </a:spcBef>
              <a:buClr>
                <a:srgbClr val="0066FF"/>
              </a:buClr>
              <a:buSzPct val="80000"/>
              <a:buFont typeface="Wingdings" charset="2"/>
              <a:buChar char=""/>
            </a:pPr>
            <a:r>
              <a:rPr lang="en-US" sz="2400" b="1" strike="noStrike" spc="-1" dirty="0">
                <a:solidFill>
                  <a:srgbClr val="000000"/>
                </a:solidFill>
                <a:latin typeface="Arial"/>
              </a:rPr>
              <a:t>(c) applying  +0.30 pressure increases water potential solution now has </a:t>
            </a:r>
            <a:r>
              <a:rPr lang="en-US" sz="2400" b="1" strike="noStrike" spc="-1" dirty="0">
                <a:solidFill>
                  <a:srgbClr val="000000"/>
                </a:solidFill>
                <a:latin typeface="Symbol"/>
                <a:ea typeface="Symbol"/>
              </a:rPr>
              <a:t></a:t>
            </a:r>
            <a:r>
              <a:rPr lang="en-US" sz="2400" b="1" strike="noStrike" spc="-1" dirty="0">
                <a:solidFill>
                  <a:srgbClr val="000000"/>
                </a:solidFill>
                <a:latin typeface="Arial"/>
              </a:rPr>
              <a:t>  of +0.07</a:t>
            </a:r>
            <a:endParaRPr lang="en-US" sz="2400" b="0" strike="noStrike" spc="-1" dirty="0">
              <a:solidFill>
                <a:srgbClr val="000000"/>
              </a:solidFill>
              <a:latin typeface="Arial"/>
            </a:endParaRPr>
          </a:p>
          <a:p>
            <a:pPr marL="342720" indent="-342720">
              <a:spcBef>
                <a:spcPts val="598"/>
              </a:spcBef>
              <a:buClr>
                <a:srgbClr val="0066FF"/>
              </a:buClr>
              <a:buSzPct val="80000"/>
              <a:buFont typeface="Wingdings" charset="2"/>
              <a:buChar char=""/>
            </a:pPr>
            <a:r>
              <a:rPr lang="en-US" sz="2400" b="1" strike="noStrike" spc="-1" dirty="0">
                <a:solidFill>
                  <a:srgbClr val="000000"/>
                </a:solidFill>
                <a:latin typeface="Arial"/>
              </a:rPr>
              <a:t>Water moves right to left</a:t>
            </a:r>
            <a:endParaRPr lang="en-US" sz="2400" b="0" strike="noStrike" spc="-1" dirty="0">
              <a:solidFill>
                <a:srgbClr val="000000"/>
              </a:solidFill>
              <a:latin typeface="Arial"/>
            </a:endParaRPr>
          </a:p>
          <a:p>
            <a:pPr marL="342720" indent="-342720">
              <a:spcBef>
                <a:spcPts val="598"/>
              </a:spcBef>
            </a:pPr>
            <a:endParaRPr lang="en-US" sz="2400" b="0" strike="noStrike" spc="-1" dirty="0">
              <a:solidFill>
                <a:srgbClr val="000000"/>
              </a:solidFill>
              <a:latin typeface="Arial"/>
            </a:endParaRPr>
          </a:p>
        </p:txBody>
      </p:sp>
      <p:pic>
        <p:nvPicPr>
          <p:cNvPr id="1495" name="Picture 9"/>
          <p:cNvPicPr/>
          <p:nvPr/>
        </p:nvPicPr>
        <p:blipFill>
          <a:blip r:embed="rId3"/>
          <a:stretch/>
        </p:blipFill>
        <p:spPr>
          <a:xfrm>
            <a:off x="4191120" y="990720"/>
            <a:ext cx="2252520" cy="32004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_rels/them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12.xml.rels><?xml version="1.0" encoding="UTF-8" standalone="yes"?>
<Relationships xmlns="http://schemas.openxmlformats.org/package/2006/relationships"><Relationship Id="rId1" Type="http://schemas.openxmlformats.org/officeDocument/2006/relationships/image" Target="../media/image4.jpeg"/></Relationships>
</file>

<file path=ppt/theme/_rels/theme1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2_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11.xml><?xml version="1.0" encoding="utf-8"?>
<a:theme xmlns:a="http://schemas.openxmlformats.org/drawingml/2006/main" name="3_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12.xml><?xml version="1.0" encoding="utf-8"?>
<a:theme xmlns:a="http://schemas.openxmlformats.org/drawingml/2006/main" name="Verve">
  <a:themeElements>
    <a:clrScheme name="Custom 18">
      <a:dk1>
        <a:sysClr val="windowText" lastClr="000000"/>
      </a:dk1>
      <a:lt1>
        <a:srgbClr val="00B0F0"/>
      </a:lt1>
      <a:dk2>
        <a:srgbClr val="00B0F0"/>
      </a:dk2>
      <a:lt2>
        <a:srgbClr val="F836FD"/>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13.xml><?xml version="1.0" encoding="utf-8"?>
<a:theme xmlns:a="http://schemas.openxmlformats.org/drawingml/2006/main" name="1_Verve">
  <a:themeElements>
    <a:clrScheme name="Custom 18">
      <a:dk1>
        <a:sysClr val="windowText" lastClr="000000"/>
      </a:dk1>
      <a:lt1>
        <a:srgbClr val="00B0F0"/>
      </a:lt1>
      <a:dk2>
        <a:srgbClr val="00B0F0"/>
      </a:dk2>
      <a:lt2>
        <a:srgbClr val="F836FD"/>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1624</TotalTime>
  <Words>510</Words>
  <Application>Microsoft Office PowerPoint</Application>
  <PresentationFormat>On-screen Show (4:3)</PresentationFormat>
  <Paragraphs>68</Paragraphs>
  <Slides>18</Slides>
  <Notes>2</Notes>
  <HiddenSlides>0</HiddenSlides>
  <MMClips>0</MMClips>
  <ScaleCrop>false</ScaleCrop>
  <HeadingPairs>
    <vt:vector size="4" baseType="variant">
      <vt:variant>
        <vt:lpstr>Theme</vt:lpstr>
      </vt:variant>
      <vt:variant>
        <vt:i4>13</vt:i4>
      </vt:variant>
      <vt:variant>
        <vt:lpstr>Slide Titles</vt:lpstr>
      </vt:variant>
      <vt:variant>
        <vt:i4>18</vt:i4>
      </vt:variant>
    </vt:vector>
  </HeadingPairs>
  <TitlesOfParts>
    <vt:vector size="31" baseType="lpstr">
      <vt:lpstr>Office Theme</vt:lpstr>
      <vt:lpstr>Office Theme</vt:lpstr>
      <vt:lpstr>Office Theme</vt:lpstr>
      <vt:lpstr>Office Theme</vt:lpstr>
      <vt:lpstr>Office Theme</vt:lpstr>
      <vt:lpstr>Office Theme</vt:lpstr>
      <vt:lpstr>Office Theme</vt:lpstr>
      <vt:lpstr>Office Theme</vt:lpstr>
      <vt:lpstr>Office Theme</vt:lpstr>
      <vt:lpstr>2_Trek</vt:lpstr>
      <vt:lpstr>3_Trek</vt:lpstr>
      <vt:lpstr>Verve</vt:lpstr>
      <vt:lpstr>1_Verve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Potential</dc:title>
  <dc:subject/>
  <dc:creator>Preferred Customer</dc:creator>
  <dc:description/>
  <cp:lastModifiedBy>hp</cp:lastModifiedBy>
  <cp:revision>174</cp:revision>
  <dcterms:created xsi:type="dcterms:W3CDTF">2006-09-19T06:51:20Z</dcterms:created>
  <dcterms:modified xsi:type="dcterms:W3CDTF">2021-10-16T22:04:14Z</dcterms:modified>
  <dc:language>en-US</dc:language>
</cp:coreProperties>
</file>