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91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38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82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21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9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52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16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57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9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9DCA-467A-40EE-960E-3AE7281FA9E7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2E0B4E6-D2AA-4247-BF10-DFA95BFB12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24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FB02-200B-43C7-B2DB-1A6350E46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RISE AND ORIGIN OF GLOBALIZATION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BA132-2028-498C-A660-C82320739F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year: lecture 1</a:t>
            </a:r>
          </a:p>
        </p:txBody>
      </p:sp>
    </p:spTree>
    <p:extLst>
      <p:ext uri="{BB962C8B-B14F-4D97-AF65-F5344CB8AC3E}">
        <p14:creationId xmlns:p14="http://schemas.microsoft.com/office/powerpoint/2010/main" val="309778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11C6-41E6-417A-95DB-8F6DE5E6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of Globalization</a:t>
            </a: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CD953-B2CB-45C8-A59B-9A8DFA4D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refers to the </a:t>
            </a:r>
          </a:p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growing economic interdependence of countries worldwide through the increasing volume and variety of cross-border transactions in goods and services and of international capital flows, and also through the more rapid and widespread diffusion of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80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D606-870A-4C96-9C96-B02CC183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of Globalization</a:t>
            </a: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BFA7C-FEAD-4672-9B45-78F8670C2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16430" cy="3665877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George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Modelski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“…globalization is a process along four dimensions: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economic globalization,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McDonald,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covid 19 vaccine) 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formation of world opinion, (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 right/climate change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3. democratization, 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political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participation/Arab Spring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4.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political globalization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COP27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308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66E6-CF94-468D-888E-490FC33E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9694-30AB-49DF-BB1C-3E7D53414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130" y="1853754"/>
            <a:ext cx="11343131" cy="48039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is the process by which the world is becoming increasingly interconnected as a result of massively increased trade and cultural exchange. </a:t>
            </a:r>
          </a:p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has increased the production of goods and services.</a:t>
            </a:r>
          </a:p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has been taking place for hundreds of years, but has sped over the last half-century. (NEXT LECTURE)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839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F988-D8C2-DDC0-0ED4-96A4783B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RISE AND ORIGIN OF GLOBALIZATION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DA7EA-BE4E-B77D-C46C-F82756DC0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is a combination of economic, technological, sociocultural and political forces and it refers in general to the worldwide integration of humanity.</a:t>
            </a:r>
          </a:p>
          <a:p>
            <a:pPr algn="just"/>
            <a:endParaRPr lang="en-US" sz="2400" kern="0" dirty="0">
              <a:latin typeface="Times New Roman" panose="02020603050405020304" pitchFamily="18" charset="0"/>
            </a:endParaRPr>
          </a:p>
          <a:p>
            <a:pPr algn="just"/>
            <a:r>
              <a:rPr lang="en-US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Globalization has a long history; it appeared when the European big economic powers occupied Asia, Africa, and America. Globalization was developed in the twentieth century but it became recognized as a research phenomenon about three decades ago.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76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DB11-776F-4F52-A88A-8687D638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523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globalization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9F4D6-5DF9-484A-90E2-A30939CF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6151"/>
            <a:ext cx="9757527" cy="44076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is not a single concept that can be defined and included within a set time frame, nor is it a process that can be defined clearly with a beginning and an end. Furthermore, it cannot be expounded upon with certainty and be applicable to all people and in all situations. Globalization involves: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Economic integration; 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transfer of policies across borders; 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transmission of knowledge; 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Cultural stability; 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reproduction, relations, and discourses of power; 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global process, a concept, a revolution, and “an establishment of the global market free from sociopolitical control.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114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B3E7-B59B-4086-A9E8-B48CA053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Hidden Agendas of Globalization</a:t>
            </a:r>
            <a:endParaRPr lang="en-US" sz="36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1ED24-C1F6-4A30-BFA0-CDB8103A1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encompasses all of these things. It is a concept that has been defined variously over the years, with some connotations referring to progress, development and stability, integration and cooperation, and others referring to colonialism, and destabilization.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Despite these challenges, this term brings with it a multitude of hidden agendas.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individual’s political ideology,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Geographic location,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Social status,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Cultural background,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Ethnic and religious affiliation provide the background that determines how globalization is interpreted.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3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C0A0-C5B0-448E-8ED6-00C7BBFF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VIEWS ON GLOBALIZATION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0E335-A4E7-4D7C-886A-8349CEB61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is colonization. </a:t>
            </a:r>
            <a:r>
              <a:rPr lang="en-US" sz="2400" b="1" u="sng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(losers)</a:t>
            </a: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Globalization is the process of world shrinkage, of distances getting shorter, things moving closer. Connecting people with each other. </a:t>
            </a:r>
            <a:r>
              <a:rPr lang="en-US" sz="2400" b="1" u="sng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(winners)</a:t>
            </a:r>
          </a:p>
        </p:txBody>
      </p:sp>
    </p:spTree>
    <p:extLst>
      <p:ext uri="{BB962C8B-B14F-4D97-AF65-F5344CB8AC3E}">
        <p14:creationId xmlns:p14="http://schemas.microsoft.com/office/powerpoint/2010/main" val="289867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7CA0-EA0F-4D75-BF33-D9226D57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GLOBALIZATION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9463A-85F4-4EE8-A2C1-0586D2F9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Increased international trade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company operating in more than one country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Greater dependence on the global economy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Freer movement of capital, goods, and services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Recognition of companies such as McDonalds in LEDCs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6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9AD2-7B4E-46A4-BF63-D1BD6512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globalization</a:t>
            </a: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7EB7-F4DA-40D0-B872-9E264A37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5" y="2015732"/>
            <a:ext cx="10921290" cy="4037749"/>
          </a:xfrm>
        </p:spPr>
        <p:txBody>
          <a:bodyPr>
            <a:normAutofit/>
          </a:bodyPr>
          <a:lstStyle/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Improvements in transportation </a:t>
            </a:r>
          </a:p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Freedom of trade </a:t>
            </a:r>
          </a:p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Improvements of communications </a:t>
            </a:r>
          </a:p>
          <a:p>
            <a:pPr marR="0" lvl="0" algn="just" rt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Labour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availability and skills 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24FE81-F4BD-4CB6-BE26-CAD02107B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640" y="1693512"/>
            <a:ext cx="5547481" cy="431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4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D688-4C14-BC30-A275-D89CB1D2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Approaches to conceptualizing globalization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B161B-CD03-7210-0278-EC5571428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853754"/>
            <a:ext cx="11794732" cy="4199727"/>
          </a:xfrm>
        </p:spPr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Materialist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globalization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 a substantive process of increasing worldwide connectivity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Constructivist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Globalization is conceived in ideational terms as a principally discursive phenomenon which has no objective or permanent meaning, but rather is ‘what we (or they) make of it’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Ideological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Globalization is conceived as a political and economic project and ideology advanced by the most powerful (states and elites) to fashion the world order according to their interests.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62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3B65-B562-4A91-BC31-0FCBC148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of Globalization</a:t>
            </a:r>
            <a:b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5F8B4-7EF6-4AE4-B11B-449113B77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20" y="1853754"/>
            <a:ext cx="11003623" cy="4074435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Fredric Jameson: GLOBALIZATOION IS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cultural process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explosion of a plurality of mutually intersecting,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individually syncretic,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local differences; the emergence of new, hitherto suppressed identities;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expansion of a world-wide media and technology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popular democratization.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economic process…the assimilation or integration of markets, of labor, of nations.”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12191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189</TotalTime>
  <Words>693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Gallery</vt:lpstr>
      <vt:lpstr>Globalization THE RISE AND ORIGIN OF GLOBALIZATION</vt:lpstr>
      <vt:lpstr>THE RISE AND ORIGIN OF GLOBALIZATION</vt:lpstr>
      <vt:lpstr>What is globalization</vt:lpstr>
      <vt:lpstr>Hidden Agendas of Globalization</vt:lpstr>
      <vt:lpstr>DIFFERENT VIEWS ON GLOBALIZATION</vt:lpstr>
      <vt:lpstr>RESULTS OF GLOBALIZATION</vt:lpstr>
      <vt:lpstr>Reasons for globalization </vt:lpstr>
      <vt:lpstr>Approaches to conceptualizing globalization  </vt:lpstr>
      <vt:lpstr>Definitions of Globalization </vt:lpstr>
      <vt:lpstr>Definitions of Globalization </vt:lpstr>
      <vt:lpstr>Definitions of Globalization </vt:lpstr>
      <vt:lpstr>TO SUM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THE RISE AND ORIGIN OF GLOBALIZATION</dc:title>
  <dc:creator>-</dc:creator>
  <cp:lastModifiedBy>SIPAN</cp:lastModifiedBy>
  <cp:revision>21</cp:revision>
  <dcterms:created xsi:type="dcterms:W3CDTF">2021-11-15T17:31:48Z</dcterms:created>
  <dcterms:modified xsi:type="dcterms:W3CDTF">2024-05-19T19:18:54Z</dcterms:modified>
</cp:coreProperties>
</file>