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4" r:id="rId8"/>
    <p:sldId id="261" r:id="rId9"/>
    <p:sldId id="265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5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2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5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8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9D2021-CEBA-4390-A90A-4A20969F9D54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0E0B39-7364-419D-B8DB-9E77F655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conte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C557-7D51-4BF3-93D9-4FCC6E858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304" y="1821473"/>
            <a:ext cx="8637073" cy="1468291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Globalization, Internationalization and localization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0D872-EB94-412A-A5B3-3C1F661B6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204" y="4674870"/>
            <a:ext cx="7891272" cy="1069848"/>
          </a:xfrm>
        </p:spPr>
        <p:txBody>
          <a:bodyPr/>
          <a:lstStyle/>
          <a:p>
            <a:pPr algn="ctr"/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1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0CB95-923F-49E0-BAB6-282294EE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2814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Globalization, Internationalization and Localization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241E-E2C4-4A5A-A9AB-7F92A966F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733549"/>
            <a:ext cx="11306175" cy="4831637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refers to the processes by which a company brings its business to the rest of the world.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Internationalization is the practice of designing products, services and internal operations to facilitate expansion into international markets.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Localization is the adaptation of a particular product or service to one of those markets.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Researchers have created the acronym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GILT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(globalization, internationalization, localization and translation) to refer to the activities that businesses engage in when they expand beyond national borders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77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7B58-2E97-43F4-BD86-7614AF64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945671-A27D-4206-9A4F-5FBA202925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341517"/>
              </p:ext>
            </p:extLst>
          </p:nvPr>
        </p:nvGraphicFramePr>
        <p:xfrm>
          <a:off x="666108" y="44859"/>
          <a:ext cx="10859784" cy="6768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928">
                  <a:extLst>
                    <a:ext uri="{9D8B030D-6E8A-4147-A177-3AD203B41FA5}">
                      <a16:colId xmlns:a16="http://schemas.microsoft.com/office/drawing/2014/main" val="1631894544"/>
                    </a:ext>
                  </a:extLst>
                </a:gridCol>
                <a:gridCol w="3619928">
                  <a:extLst>
                    <a:ext uri="{9D8B030D-6E8A-4147-A177-3AD203B41FA5}">
                      <a16:colId xmlns:a16="http://schemas.microsoft.com/office/drawing/2014/main" val="1053209496"/>
                    </a:ext>
                  </a:extLst>
                </a:gridCol>
                <a:gridCol w="3619928">
                  <a:extLst>
                    <a:ext uri="{9D8B030D-6E8A-4147-A177-3AD203B41FA5}">
                      <a16:colId xmlns:a16="http://schemas.microsoft.com/office/drawing/2014/main" val="3533550436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Globalization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Localization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extLst>
                  <a:ext uri="{0D108BD9-81ED-4DB2-BD59-A6C34878D82A}">
                    <a16:rowId xmlns:a16="http://schemas.microsoft.com/office/drawing/2014/main" val="349961105"/>
                  </a:ext>
                </a:extLst>
              </a:tr>
              <a:tr h="204281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Definition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Globalization is all about spreading, without any boundaries. It promotes the free movement of goods and services between communities or countries.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1800" dirty="0">
                          <a:effectLst/>
                        </a:rPr>
                        <a:t>Economic localization can be seen as a counterpart of globalization. Unlike globalization, it promotes local production and consumption as much as possible.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extLst>
                  <a:ext uri="{0D108BD9-81ED-4DB2-BD59-A6C34878D82A}">
                    <a16:rowId xmlns:a16="http://schemas.microsoft.com/office/drawing/2014/main" val="3393043360"/>
                  </a:ext>
                </a:extLst>
              </a:tr>
              <a:tr h="461401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Networking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>
                          <a:effectLst/>
                        </a:rPr>
                        <a:t>Global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Local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extLst>
                  <a:ext uri="{0D108BD9-81ED-4DB2-BD59-A6C34878D82A}">
                    <a16:rowId xmlns:a16="http://schemas.microsoft.com/office/drawing/2014/main" val="3307375981"/>
                  </a:ext>
                </a:extLst>
              </a:tr>
              <a:tr h="1093967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Aspects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Technological, Economic, Social, Political, Cultural and Learning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Technological, Economic, Social, Political, Cultural and Learning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extLst>
                  <a:ext uri="{0D108BD9-81ED-4DB2-BD59-A6C34878D82A}">
                    <a16:rowId xmlns:a16="http://schemas.microsoft.com/office/drawing/2014/main" val="3403144288"/>
                  </a:ext>
                </a:extLst>
              </a:tr>
              <a:tr h="172653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Characteristics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342900" marR="0" lvl="0" indent="-342900" algn="ctr" rtl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International Collaboration and exchange</a:t>
                      </a:r>
                    </a:p>
                    <a:p>
                      <a:pPr marL="342900" marR="0" lvl="0" indent="-34290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International Alliances and Competitions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342900" marR="0" lvl="0" indent="-342900" algn="ctr" rtl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Local Involvement, Collaboration and support</a:t>
                      </a:r>
                    </a:p>
                    <a:p>
                      <a:pPr marL="342900" marR="0" lvl="0" indent="-34290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Local Relevance and legitimacy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extLst>
                  <a:ext uri="{0D108BD9-81ED-4DB2-BD59-A6C34878D82A}">
                    <a16:rowId xmlns:a16="http://schemas.microsoft.com/office/drawing/2014/main" val="212476206"/>
                  </a:ext>
                </a:extLst>
              </a:tr>
              <a:tr h="777684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Brand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International brand awareness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350"/>
                        </a:spcAft>
                      </a:pPr>
                      <a:r>
                        <a:rPr lang="en-US" sz="2000" dirty="0">
                          <a:effectLst/>
                        </a:rPr>
                        <a:t>Local brand recognition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84" marR="82884" marT="82884" marB="82884" anchor="ctr"/>
                </a:tc>
                <a:extLst>
                  <a:ext uri="{0D108BD9-81ED-4DB2-BD59-A6C34878D82A}">
                    <a16:rowId xmlns:a16="http://schemas.microsoft.com/office/drawing/2014/main" val="405547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79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0A9F-A558-4F6A-A1E5-B93F7DF1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Internationalization and localization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EF288-ABA9-4706-827B-B536309D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0" y="1818080"/>
            <a:ext cx="10654162" cy="43048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refers to any activity that brings the people, cultures and economies of different countries closer together.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business, "globalization" refers to practices by which organizations become better connected to their customers around the world.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 of the most important steps in this process are to localize and internationalize your product.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69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583D-EC69-46EE-8A10-0C885AAA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4607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Internationalization?</a:t>
            </a:r>
            <a:br>
              <a:rPr 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DF72E-3C26-4C73-AAE2-A46B0DD3E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8" y="1693628"/>
            <a:ext cx="11846104" cy="44967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Internationalization is a corporate strategy that involves making products and services as adaptable as possible.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</a:rPr>
              <a:t>Language plays key factor in internationalization, especially in economy and trade.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Products with instructions that do require translation are written with the goal of being as culturally-neutral as possible.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companies must first internationalize before they can localize a product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59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EDF4-842C-462F-EC1F-922B91F5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internationalization and international interdependence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9146-9FE4-05F1-31F6-734C287EB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0" y="1825625"/>
            <a:ext cx="10809270" cy="47601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Internationalization: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growing connections between sovereign independent nation-state.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interdependence: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mutual dependence between sovereign states such that each is sensitive or vulnerable to the actions of the other.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Globalization: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 of widening, deepening, and accelerating worldwide interconnectedness which transcends states and societies, dissolving the distinction between domestic and international affairs.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9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421F-579B-4170-B476-E0EB7015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Localization?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FF73C-D681-48A2-AE62-0AA8C87F4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715" y="2093976"/>
            <a:ext cx="10932560" cy="46111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Localization is the process of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adapting a product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a specific target market.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happens after internationalization has taken place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Localization and Internationalization can goes hand by hand</a:t>
            </a:r>
          </a:p>
        </p:txBody>
      </p:sp>
    </p:spTree>
    <p:extLst>
      <p:ext uri="{BB962C8B-B14F-4D97-AF65-F5344CB8AC3E}">
        <p14:creationId xmlns:p14="http://schemas.microsoft.com/office/powerpoint/2010/main" val="71051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6F8E-FB7F-467C-B4B2-3DBEF6CC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Localization and politics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3E17C-1854-4483-BB55-BEF714BE7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93" y="1665039"/>
            <a:ext cx="11147460" cy="48494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localization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appears in </a:t>
            </a:r>
            <a:r>
              <a:rPr lang="en-US" sz="24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policy analysis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within two </a:t>
            </a:r>
            <a:r>
              <a:rPr lang="en-US" sz="24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contexts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organizational </a:t>
            </a:r>
            <a:r>
              <a:rPr lang="en-US" sz="240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context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where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localization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efforts to adapt services to local settings.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Localization is used in tandem with decentralization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localization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may have a meaning that differs from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decentralization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5423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CFA9-7FD3-4223-A92E-93FD2683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12775"/>
            <a:ext cx="10515600" cy="110407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Localization and politics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9C0A-0048-4B5C-B85E-03FA5579A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094"/>
            <a:ext cx="10515600" cy="467178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Decentralization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may or may not result in localization,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Localization can be used to achieve greater participation in political </a:t>
            </a:r>
            <a:r>
              <a:rPr lang="en-US" sz="2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decision making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by </a:t>
            </a:r>
            <a:r>
              <a:rPr lang="en-US" sz="2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communities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and individuals through their greater participation in public services,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Localization associated with notions such as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citizenship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choice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242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7776-4CA8-48B1-9E00-AB653482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Localization and politics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1B9F9-FC1C-4883-BF39-F7CF9711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04" y="1971675"/>
            <a:ext cx="10798996" cy="4521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 context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localization occurs on a larger scale.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opposite of localization is </a:t>
            </a:r>
            <a:r>
              <a:rPr lang="en-US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Localization is often in a dialectic relationship with globalization—as the latter occurs across time and space, often as a force for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homogenization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former appears as a form of resistance to it. (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heterogenization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048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54A3-8B56-40C1-A424-AAC40280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Localization and politics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A168A-2BC2-46E7-92BB-A5954EAA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21" y="2093976"/>
            <a:ext cx="11004479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ocalization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being used by </a:t>
            </a:r>
            <a:r>
              <a:rPr lang="en-US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anti-globalization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writers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Localization therefore holds more </a:t>
            </a:r>
            <a:r>
              <a:rPr lang="en-US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meanings, more dynamic culture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719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250</TotalTime>
  <Words>595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Rockwell</vt:lpstr>
      <vt:lpstr>Rockwell Condensed</vt:lpstr>
      <vt:lpstr>Symbol</vt:lpstr>
      <vt:lpstr>Times New Roman</vt:lpstr>
      <vt:lpstr>Wingdings</vt:lpstr>
      <vt:lpstr>Wood Type</vt:lpstr>
      <vt:lpstr>Globalization, Internationalization and localization</vt:lpstr>
      <vt:lpstr>Internationalization and localization</vt:lpstr>
      <vt:lpstr>What is Internationalization? </vt:lpstr>
      <vt:lpstr>internationalization and international interdependence</vt:lpstr>
      <vt:lpstr>What is Localization?</vt:lpstr>
      <vt:lpstr>Localization and politics</vt:lpstr>
      <vt:lpstr>Localization and politics</vt:lpstr>
      <vt:lpstr>Localization and politics</vt:lpstr>
      <vt:lpstr>Localization and politics</vt:lpstr>
      <vt:lpstr>The Difference Between Globalization, Internationalization and Localization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Globalization, Internationalization and localization</dc:title>
  <dc:creator>-</dc:creator>
  <cp:lastModifiedBy>SIPAN</cp:lastModifiedBy>
  <cp:revision>17</cp:revision>
  <dcterms:created xsi:type="dcterms:W3CDTF">2022-02-17T07:03:28Z</dcterms:created>
  <dcterms:modified xsi:type="dcterms:W3CDTF">2024-05-19T18:43:40Z</dcterms:modified>
</cp:coreProperties>
</file>