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3582-00C4-41FF-81B6-9B2078194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823D5-9403-4CE3-B9AF-0C61A9D32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FD081-A744-4E7C-8789-703147AD2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07A5-5755-4B90-8E4D-B0F3C73E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A0C74-1CCB-4ABA-A686-9A7F2857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9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925E-D457-4E8E-82C6-8A81EA06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7E119-1254-4323-8F6A-F6777ADF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38162-B7B6-4BF9-B2C7-EDF06CF0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C2706-2963-4CE8-8360-F69D6927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EAD3F-DB00-492E-926C-2DCD642B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2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C4F094-B1F5-4C12-9D3F-B4DBC6945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A3D85-D801-4209-AB5B-C3DE431CD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935F-9840-43C3-A880-1FCA5D2A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CC798-1D84-4777-B206-4E770023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7C0B6-BB22-4E00-94DE-B476AC57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2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F9452-0DAE-4367-B8F2-BABF69B6B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4FF65-0583-4C25-9118-80F0827AD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0066E-1E78-427F-81F8-CA862270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6C050-722B-4C4D-BC94-E8DEF2E8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DC981-1EF6-400A-996C-359890D1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DDDC-52AE-43D1-B774-EF6775B9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FCE7F-73FF-4BF0-92EC-40B2FCF3E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BD27D-AF72-4B16-A85E-C7464211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0C509-02E0-4EA1-B8A5-2AB1CABC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A455A-D276-4758-B0ED-0CAAB4CB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2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52BC-C44C-4142-B505-680CBFCA4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78BA2-CF74-40CC-8DF2-1847459BD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839F7-EE6C-4641-8698-16B0973B6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F6D0D-90CE-4A86-927C-93637591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74208-D1D7-48FC-BEEB-6C9C99E3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A7BFD-D6EC-4FF6-B03C-D9966DE1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0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604E6-28DE-4EC2-A89E-EF4B419E5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749F2-7E52-4AD7-916D-853ECF006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DCA57-316F-4178-8601-45AFFA2A0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5FB37-3186-4838-886F-30B6016C8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4EC5D-FE4C-4898-8B5A-9F403DFCA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02BCDE-AB4D-40FE-9A9D-FDB179394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03BA19-80F5-4703-8DFF-EC5C8615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5F8F3-8894-4B8E-87A7-86A50051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55D98-E74F-4CB6-8CD1-527E90F60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E6666-CC0A-47C4-BCA7-05359703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71CD32-C4E2-4A8A-99AD-42B4B70F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6257C-C730-4A3B-AD39-9981F120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EB25B-F905-4563-BDE8-FD3BAE21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3E14B8-33B7-4623-AE65-C2DD5932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12BB7-B37F-4690-B099-CD974A01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2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449FF-F3E0-4994-AFB0-1473631D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8ED48-124F-4107-B9D2-0C9CBDBE0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F9CC6-231E-4E7A-9516-3DA26772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CA427-FB4F-497E-BDC6-7730F175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154F4-A39D-4E03-AE8D-6F9323D9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470E9-9257-45B5-82AF-846BE128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BB2C-C434-4766-A6F7-644355658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34C1FA-FF51-46D6-880D-5920AB74C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82CDD-8CF0-4464-B1A5-1BBEB1E0C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88F4E-6805-4A7F-BA8E-0AC780F10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011B1-720F-4397-B85C-0B1E7239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B9CD9-E1C3-415F-A6F1-5382456A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3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6052A-78C4-43BB-85D8-1A0EDAD8D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87DFA-C70C-4ACA-9D3A-EF954F3E9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B67C5-4373-4B1E-80D1-307881386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6428-0667-4531-ADCB-E60C7B33025D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C25FF-2A5C-4C8A-8E83-1F7034317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B49E4-EF8B-4C1F-BCC9-4F982F02C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B818-2CD7-4667-A6C4-03641BFD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CC70-4E1D-4C16-84D3-4C6FE82A1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Globalization Benefits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6E7F3E-528B-4A6C-9646-DBFC5647EE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Lecture 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40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9096C-69E0-4F4C-B731-EFC87AAF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positive impacts of globalization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CD7FF-141C-4C6A-99A7-E73C06880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20919" cy="4534078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Inward investment by TNCs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TNCs bring wealth and foreign currency to local economies when they buy local resources, products and services.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sharing of ideas, experiences and lifestyles of people and cultures.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Globalization increases awareness of events in faraway parts of the world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8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04AF6-97F6-4895-A227-A8C1154A4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Financial Example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70FDB-C835-40E9-8325-63385A168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175" y="1690688"/>
            <a:ext cx="11311847" cy="44862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neo-liberal policies, the world of finance gradually opened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</a:rPr>
              <a:t>In 1980s, introducing the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3D Policy”: 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Disintermediation, Decommissioning, Deregulation.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idea was to simplify finance regulations, eliminate mediators and break down the barriers between the world’s financial centers.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making it easier to exchange capital between </a:t>
            </a: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world’s financial players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2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C9BD-BC77-44FC-B264-1492C0ED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Cultural Example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6EDBC-2F28-4C3B-A14D-131618FD1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92838" cy="46672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multiplication of economic and financial exchanges has been followed by an increase 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human exchanges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such as migration, expatriation or traveling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different customs and habits shared among local communities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books, movies, and music are now available all around the world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8027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B31F7-B65E-4960-AE47-473ACB036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Negative Effects of Globalization</a:t>
            </a:r>
            <a:b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D481C-5AD2-41C5-82BC-E6518A9CC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4" y="1825625"/>
            <a:ext cx="10973656" cy="46672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Cultural Loss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homogenized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world’s cultures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-specific cultural characteristics from some countries are disappearing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drown out local economies, traditions and languages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Film Industry: Hollywood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582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64C8-8B76-4CFD-8993-A9A95F1A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Economic Negative Effects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34E15-CCE5-45D8-BBD6-CF7F7E047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87" y="1181528"/>
            <a:ext cx="11825555" cy="53113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income inequalities, disproportional wealth and trades that benefit parties differently</a:t>
            </a:r>
          </a:p>
          <a:p>
            <a:pPr>
              <a:lnSpc>
                <a:spcPct val="15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some actors benefit more from globalization</a:t>
            </a:r>
          </a:p>
          <a:p>
            <a:pPr>
              <a:lnSpc>
                <a:spcPct val="15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Oxfam: 82% of the world’s generated wealth goes to 1% of the population.</a:t>
            </a:r>
          </a:p>
          <a:p>
            <a:pPr>
              <a:lnSpc>
                <a:spcPct val="15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role of LEDCs is providing the North and West with cheap labor and raw materials.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profits are sent back to the MEDC</a:t>
            </a:r>
          </a:p>
          <a:p>
            <a:pPr>
              <a:lnSpc>
                <a:spcPct val="15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Transnational companies drive local companies out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59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04A3-59F2-473E-A42F-F39FFA2E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Negative Effects on the Environment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F99A-5B30-48FB-9728-250C094C1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7" y="1428108"/>
            <a:ext cx="11691991" cy="4748855"/>
          </a:xfrm>
        </p:spPr>
        <p:txBody>
          <a:bodyPr>
            <a:no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massive development of transport that is responsible environmental problems: 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greenhouse gas emissions,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global warming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air pollution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depletion of natural resources, 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deforestation 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destruction of ecosystems 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loss of biodiversity</a:t>
            </a:r>
          </a:p>
          <a:p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TNCs may operate in LEDCs in a way that would not be allowed in an MEDC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Globalization Benefits </vt:lpstr>
      <vt:lpstr>positive impacts of globalization</vt:lpstr>
      <vt:lpstr>Financial Example </vt:lpstr>
      <vt:lpstr>Cultural Example </vt:lpstr>
      <vt:lpstr>The Negative Effects of Globalization Culture </vt:lpstr>
      <vt:lpstr>Economic Negative Effects</vt:lpstr>
      <vt:lpstr>The Negative Effects on the Environment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Benefits </dc:title>
  <dc:creator>-</dc:creator>
  <cp:lastModifiedBy>SIPAN</cp:lastModifiedBy>
  <cp:revision>15</cp:revision>
  <dcterms:created xsi:type="dcterms:W3CDTF">2022-03-03T09:44:14Z</dcterms:created>
  <dcterms:modified xsi:type="dcterms:W3CDTF">2024-05-19T19:19:24Z</dcterms:modified>
</cp:coreProperties>
</file>