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76" r:id="rId5"/>
    <p:sldId id="277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63" d="100"/>
          <a:sy n="63" d="100"/>
        </p:scale>
        <p:origin x="139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A1D99-574F-4EB9-AB98-DEBED1B98DE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4A38A8-062F-4AAC-9BDB-02B577981C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05561"/>
            <a:ext cx="8915400" cy="1323439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150" dirty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Arabic Typesetting" pitchFamily="66" charset="-78"/>
              </a:rPr>
              <a:t>Stages of Russian foreign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6400800" cy="1828800"/>
          </a:xfrm>
        </p:spPr>
        <p:txBody>
          <a:bodyPr>
            <a:normAutofit fontScale="55000" lnSpcReduction="20000"/>
          </a:bodyPr>
          <a:lstStyle/>
          <a:p>
            <a:r>
              <a:rPr lang="en-US" sz="76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Fourth stage</a:t>
            </a:r>
            <a:endParaRPr lang="en-US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US" sz="40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Mohammed Ahmed</a:t>
            </a:r>
          </a:p>
          <a:p>
            <a:r>
              <a:rPr lang="en-US" sz="40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Mohammed.majeed1@su.edu.krd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425511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150" dirty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abic Typesetting" pitchFamily="66" charset="-78"/>
              </a:rPr>
              <a:t>Foreign policy of Russia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930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Medvedev as the 3rd President 2008-12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5F77EB-C1DA-47D1-B593-CCEAF5CC9A7C}"/>
              </a:ext>
            </a:extLst>
          </p:cNvPr>
          <p:cNvSpPr/>
          <p:nvPr/>
        </p:nvSpPr>
        <p:spPr>
          <a:xfrm>
            <a:off x="228600" y="18288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Medvedev?</a:t>
            </a:r>
            <a:endParaRPr lang="ar-OM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OM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 depicted him as pro-western</a:t>
            </a:r>
            <a:r>
              <a:rPr lang="ar-O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1EF54CB-16B7-71BA-A5C1-0B497FD2559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524000"/>
            <a:ext cx="4029096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03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8382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Russian foreign policy during Medvedev's presidency</a:t>
            </a:r>
            <a:endParaRPr lang="ar-OM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invade some parts of the Georgia and shocked the world</a:t>
            </a:r>
            <a:r>
              <a:rPr lang="ar-O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Russia's relations with countries are based on recognition of Russian privileges</a:t>
            </a:r>
            <a:r>
              <a:rPr lang="ar-O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condemn the “NATO-centric approach” and emphasis on multipolarity</a:t>
            </a:r>
            <a:r>
              <a:rPr lang="ar-O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051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Medvedev Doctrine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b="1" dirty="0">
                <a:latin typeface="Times New Roman" panose="02020603050405020304" pitchFamily="18" charset="0"/>
                <a:cs typeface="Times New Roman" pitchFamily="18" charset="0"/>
              </a:rPr>
              <a:t>First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: recognize the primacy of the fundamental principles of international law</a:t>
            </a:r>
          </a:p>
          <a:p>
            <a:pPr marL="0" indent="0">
              <a:buNone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: the world should be multipolar</a:t>
            </a:r>
          </a:p>
          <a:p>
            <a:pPr marL="0" indent="0">
              <a:buNone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Third: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 does not want confrontation with any other country</a:t>
            </a:r>
          </a:p>
          <a:p>
            <a:pPr marL="0" indent="0">
              <a:buNone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Fourth: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protecting the lives and dignity of Russian citizens</a:t>
            </a:r>
          </a:p>
          <a:p>
            <a:pPr marL="0" indent="0">
              <a:buNone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Fifth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: there are regions in which Russia has privileged interests.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9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5120-D250-6DA1-392A-07B1A661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End of partnership policy for some reason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576A-D326-2407-E935-641F1BA98B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Firstly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Russian leaders are disappointed with the results of the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cooperation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the West.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Secondly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shift in the global economic balance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793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4000" dirty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Arial Rounded MT Bold" pitchFamily="34" charset="0"/>
              </a:rPr>
              <a:t>Thanks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9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2403</TotalTime>
  <Words>164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Arabic Typesetting</vt:lpstr>
      <vt:lpstr>Arial Rounded MT Bold</vt:lpstr>
      <vt:lpstr>Times New Roman</vt:lpstr>
      <vt:lpstr>Tw Cen MT</vt:lpstr>
      <vt:lpstr>Wingdings</vt:lpstr>
      <vt:lpstr>Wingdings 2</vt:lpstr>
      <vt:lpstr>Median</vt:lpstr>
      <vt:lpstr>Stages of Russian foreign policy</vt:lpstr>
      <vt:lpstr>Medvedev as the 3rd President 2008-12</vt:lpstr>
      <vt:lpstr>Russian foreign policy during Medvedev's presidency</vt:lpstr>
      <vt:lpstr>Medvedev Doctrine</vt:lpstr>
      <vt:lpstr>End of partnership policy for some reason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SIPAN</cp:lastModifiedBy>
  <cp:revision>124</cp:revision>
  <dcterms:created xsi:type="dcterms:W3CDTF">2023-01-12T19:57:01Z</dcterms:created>
  <dcterms:modified xsi:type="dcterms:W3CDTF">2023-04-12T14:23:28Z</dcterms:modified>
</cp:coreProperties>
</file>