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8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10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11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3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4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5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6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7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8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diagrams/data7.xml" ContentType="application/vnd.openxmlformats-officedocument.drawingml.diagramData+xml"/>
  <Override PartName="/ppt/diagrams/data9.xml" ContentType="application/vnd.openxmlformats-officedocument.drawingml.diagramData+xml"/>
  <Override PartName="/ppt/diagrams/data12.xml" ContentType="application/vnd.openxmlformats-officedocument.drawingml.diagramData+xml"/>
  <Override PartName="/ppt/diagrams/data3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59" r:id="rId13"/>
    <p:sldId id="269" r:id="rId14"/>
    <p:sldId id="270" r:id="rId15"/>
  </p:sldIdLst>
  <p:sldSz cx="12192000" cy="6858000"/>
  <p:notesSz cx="6858000" cy="9144000"/>
  <p:defaultTextStyle>
    <a:defPPr>
      <a:defRPr lang="en-001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89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image" Target="../media/image11.png"/></Relationships>
</file>

<file path=ppt/diagrams/_rels/data3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diagrams/_rels/data7.xml.rels><?xml version="1.0" encoding="UTF-8" standalone="yes"?>
<Relationships xmlns="http://schemas.openxmlformats.org/package/2006/relationships"><Relationship Id="rId1" Type="http://schemas.openxmlformats.org/officeDocument/2006/relationships/image" Target="../media/image60.png"/></Relationships>
</file>

<file path=ppt/diagrams/_rels/data9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B97D6A-13C2-482A-8CE0-06C080879212}" type="doc">
      <dgm:prSet loTypeId="urn:microsoft.com/office/officeart/2005/8/layout/vList2" loCatId="list" qsTypeId="urn:microsoft.com/office/officeart/2005/8/quickstyle/3d1" qsCatId="3D" csTypeId="urn:microsoft.com/office/officeart/2005/8/colors/accent6_3" csCatId="accent6"/>
      <dgm:spPr/>
      <dgm:t>
        <a:bodyPr/>
        <a:lstStyle/>
        <a:p>
          <a:endParaRPr lang="en-001"/>
        </a:p>
      </dgm:t>
    </dgm:pt>
    <dgm:pt modelId="{705CBA5F-C6A0-447E-B88A-BFC6930FF0FF}">
      <dgm:prSet/>
      <dgm:spPr/>
      <dgm:t>
        <a:bodyPr/>
        <a:lstStyle/>
        <a:p>
          <a:r>
            <a:rPr lang="en-US"/>
            <a:t>Hamilton Function and Hamilton Equations </a:t>
          </a:r>
          <a:endParaRPr lang="en-001"/>
        </a:p>
      </dgm:t>
    </dgm:pt>
    <dgm:pt modelId="{8BE2BE1B-8519-43B2-B1CB-D59D6196E2D9}" type="parTrans" cxnId="{D56B7EA0-2923-4BEC-95B1-F5663300DA1B}">
      <dgm:prSet/>
      <dgm:spPr/>
      <dgm:t>
        <a:bodyPr/>
        <a:lstStyle/>
        <a:p>
          <a:endParaRPr lang="en-001"/>
        </a:p>
      </dgm:t>
    </dgm:pt>
    <dgm:pt modelId="{A0B427E2-AAF8-4190-A9AC-103723B6AC48}" type="sibTrans" cxnId="{D56B7EA0-2923-4BEC-95B1-F5663300DA1B}">
      <dgm:prSet/>
      <dgm:spPr/>
      <dgm:t>
        <a:bodyPr/>
        <a:lstStyle/>
        <a:p>
          <a:endParaRPr lang="en-001"/>
        </a:p>
      </dgm:t>
    </dgm:pt>
    <dgm:pt modelId="{4F98346F-21D9-41FF-B8DD-841161745F87}" type="pres">
      <dgm:prSet presAssocID="{45B97D6A-13C2-482A-8CE0-06C080879212}" presName="linear" presStyleCnt="0">
        <dgm:presLayoutVars>
          <dgm:animLvl val="lvl"/>
          <dgm:resizeHandles val="exact"/>
        </dgm:presLayoutVars>
      </dgm:prSet>
      <dgm:spPr/>
    </dgm:pt>
    <dgm:pt modelId="{E6C89EF1-F42B-4D62-A99F-8CCEED66D182}" type="pres">
      <dgm:prSet presAssocID="{705CBA5F-C6A0-447E-B88A-BFC6930FF0FF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FD5CB44C-4421-4868-884E-C98C1A6F913A}" type="presOf" srcId="{45B97D6A-13C2-482A-8CE0-06C080879212}" destId="{4F98346F-21D9-41FF-B8DD-841161745F87}" srcOrd="0" destOrd="0" presId="urn:microsoft.com/office/officeart/2005/8/layout/vList2"/>
    <dgm:cxn modelId="{D56B7EA0-2923-4BEC-95B1-F5663300DA1B}" srcId="{45B97D6A-13C2-482A-8CE0-06C080879212}" destId="{705CBA5F-C6A0-447E-B88A-BFC6930FF0FF}" srcOrd="0" destOrd="0" parTransId="{8BE2BE1B-8519-43B2-B1CB-D59D6196E2D9}" sibTransId="{A0B427E2-AAF8-4190-A9AC-103723B6AC48}"/>
    <dgm:cxn modelId="{936F3EBB-CFC8-4455-B8E0-FC636C43EFD7}" type="presOf" srcId="{705CBA5F-C6A0-447E-B88A-BFC6930FF0FF}" destId="{E6C89EF1-F42B-4D62-A99F-8CCEED66D182}" srcOrd="0" destOrd="0" presId="urn:microsoft.com/office/officeart/2005/8/layout/vList2"/>
    <dgm:cxn modelId="{C2ECAD6F-86FA-4DA2-BB00-737FF6141386}" type="presParOf" srcId="{4F98346F-21D9-41FF-B8DD-841161745F87}" destId="{E6C89EF1-F42B-4D62-A99F-8CCEED66D18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70F25FC-A685-41CB-A32C-0A3C5705B4B2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001"/>
        </a:p>
      </dgm:t>
    </dgm:pt>
    <dgm:pt modelId="{826C0EE5-8601-4F95-8C86-B113030731F7}">
      <dgm:prSet/>
      <dgm:spPr/>
      <dgm:t>
        <a:bodyPr/>
        <a:lstStyle/>
        <a:p>
          <a:r>
            <a:rPr lang="en-US"/>
            <a:t>Hamilton Equations </a:t>
          </a:r>
          <a:endParaRPr lang="en-001"/>
        </a:p>
      </dgm:t>
    </dgm:pt>
    <dgm:pt modelId="{DE7484D1-5918-4469-9D29-4621688B3647}" type="parTrans" cxnId="{AAE3A722-5E23-4760-8BEB-4D41D24FD5FC}">
      <dgm:prSet/>
      <dgm:spPr/>
      <dgm:t>
        <a:bodyPr/>
        <a:lstStyle/>
        <a:p>
          <a:endParaRPr lang="en-001"/>
        </a:p>
      </dgm:t>
    </dgm:pt>
    <dgm:pt modelId="{83947E8F-E602-4368-92B5-100F694D1DC8}" type="sibTrans" cxnId="{AAE3A722-5E23-4760-8BEB-4D41D24FD5FC}">
      <dgm:prSet/>
      <dgm:spPr/>
      <dgm:t>
        <a:bodyPr/>
        <a:lstStyle/>
        <a:p>
          <a:endParaRPr lang="en-001"/>
        </a:p>
      </dgm:t>
    </dgm:pt>
    <dgm:pt modelId="{24329059-65D6-482F-8BBF-EE428D2FE329}" type="pres">
      <dgm:prSet presAssocID="{970F25FC-A685-41CB-A32C-0A3C5705B4B2}" presName="linear" presStyleCnt="0">
        <dgm:presLayoutVars>
          <dgm:animLvl val="lvl"/>
          <dgm:resizeHandles val="exact"/>
        </dgm:presLayoutVars>
      </dgm:prSet>
      <dgm:spPr/>
    </dgm:pt>
    <dgm:pt modelId="{55FB14A6-65A0-40F6-83D9-DB6C73123E2D}" type="pres">
      <dgm:prSet presAssocID="{826C0EE5-8601-4F95-8C86-B113030731F7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AAE3A722-5E23-4760-8BEB-4D41D24FD5FC}" srcId="{970F25FC-A685-41CB-A32C-0A3C5705B4B2}" destId="{826C0EE5-8601-4F95-8C86-B113030731F7}" srcOrd="0" destOrd="0" parTransId="{DE7484D1-5918-4469-9D29-4621688B3647}" sibTransId="{83947E8F-E602-4368-92B5-100F694D1DC8}"/>
    <dgm:cxn modelId="{ECBF3864-A7F8-42B4-89C6-28A615630E9D}" type="presOf" srcId="{826C0EE5-8601-4F95-8C86-B113030731F7}" destId="{55FB14A6-65A0-40F6-83D9-DB6C73123E2D}" srcOrd="0" destOrd="0" presId="urn:microsoft.com/office/officeart/2005/8/layout/vList2"/>
    <dgm:cxn modelId="{7397068E-4D3A-4BD7-8594-7EB06F3693A8}" type="presOf" srcId="{970F25FC-A685-41CB-A32C-0A3C5705B4B2}" destId="{24329059-65D6-482F-8BBF-EE428D2FE329}" srcOrd="0" destOrd="0" presId="urn:microsoft.com/office/officeart/2005/8/layout/vList2"/>
    <dgm:cxn modelId="{C6586A4A-6578-4AA4-ACD6-A12500145F2F}" type="presParOf" srcId="{24329059-65D6-482F-8BBF-EE428D2FE329}" destId="{55FB14A6-65A0-40F6-83D9-DB6C73123E2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D8BA07C-E840-4206-92D7-A2D9F9B7B67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001"/>
        </a:p>
      </dgm:t>
    </dgm:pt>
    <mc:AlternateContent xmlns:mc="http://schemas.openxmlformats.org/markup-compatibility/2006" xmlns:a14="http://schemas.microsoft.com/office/drawing/2010/main">
      <mc:Choice Requires="a14">
        <dgm:pt modelId="{83FDFB61-C685-4041-A65A-07939C3EBD53}">
          <dgm:prSet/>
          <dgm:spPr/>
          <dgm:t>
            <a:bodyPr/>
            <a:lstStyle/>
            <a:p>
              <a14:m>
                <m:oMath xmlns:m="http://schemas.openxmlformats.org/officeDocument/2006/math">
                  <m:f>
                    <m:fPr>
                      <m:ctrlPr>
                        <a:rPr lang="en-001" i="1" smtClean="0">
                          <a:latin typeface="Cambria Math" panose="02040503050406030204" pitchFamily="18" charset="0"/>
                        </a:rPr>
                      </m:ctrlPr>
                    </m:fPr>
                    <m:num>
                      <m:r>
                        <a:rPr lang="en-US" i="1">
                          <a:latin typeface="Cambria Math" panose="02040503050406030204" pitchFamily="18" charset="0"/>
                        </a:rPr>
                        <m:t>𝜕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𝐻</m:t>
                      </m:r>
                    </m:num>
                    <m:den>
                      <m:r>
                        <a:rPr lang="en-US" i="1">
                          <a:latin typeface="Cambria Math" panose="02040503050406030204" pitchFamily="18" charset="0"/>
                        </a:rPr>
                        <m:t>𝜕</m:t>
                      </m:r>
                      <m:sSub>
                        <m:sSubPr>
                          <m:ctrlPr>
                            <a:rPr lang="en-00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den>
                  </m:f>
                  <m:r>
                    <a:rPr lang="en-US" i="1">
                      <a:latin typeface="Cambria Math" panose="02040503050406030204" pitchFamily="18" charset="0"/>
                    </a:rPr>
                    <m:t>=</m:t>
                  </m:r>
                  <m:sSub>
                    <m:sSubPr>
                      <m:ctrlPr>
                        <a:rPr lang="en-001" i="1">
                          <a:latin typeface="Cambria Math" panose="02040503050406030204" pitchFamily="18" charset="0"/>
                        </a:rPr>
                      </m:ctrlPr>
                    </m:sSubPr>
                    <m:e>
                      <m:limUpp>
                        <m:limUppPr>
                          <m:ctrlPr>
                            <a:rPr lang="en-001" i="1">
                              <a:latin typeface="Cambria Math" panose="02040503050406030204" pitchFamily="18" charset="0"/>
                            </a:rPr>
                          </m:ctrlPr>
                        </m:limUp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li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𝜊</m:t>
                          </m:r>
                        </m:lim>
                      </m:limUpp>
                    </m:e>
                    <m:sub>
                      <m:r>
                        <a:rPr lang="en-US" i="1">
                          <a:latin typeface="Cambria Math" panose="02040503050406030204" pitchFamily="18" charset="0"/>
                        </a:rPr>
                        <m:t>𝑖</m:t>
                      </m:r>
                    </m:sub>
                  </m:sSub>
                </m:oMath>
              </a14:m>
              <a:r>
                <a:rPr lang="en-US"/>
                <a:t>         6.13</a:t>
              </a:r>
              <a:endParaRPr lang="en-001"/>
            </a:p>
          </dgm:t>
        </dgm:pt>
      </mc:Choice>
      <mc:Fallback xmlns="">
        <dgm:pt modelId="{83FDFB61-C685-4041-A65A-07939C3EBD53}">
          <dgm:prSet/>
          <dgm:spPr/>
          <dgm:t>
            <a:bodyPr/>
            <a:lstStyle/>
            <a:p>
              <a:r>
                <a:rPr lang="en-US" i="0"/>
                <a:t>𝜕𝐻</a:t>
              </a:r>
              <a:r>
                <a:rPr lang="en-001" i="0"/>
                <a:t>/(</a:t>
              </a:r>
              <a:r>
                <a:rPr lang="en-US" i="0"/>
                <a:t>𝜕𝑝</a:t>
              </a:r>
              <a:r>
                <a:rPr lang="en-001" i="0"/>
                <a:t>_</a:t>
              </a:r>
              <a:r>
                <a:rPr lang="en-US" i="0"/>
                <a:t>𝑖 </a:t>
              </a:r>
              <a:r>
                <a:rPr lang="en-001" i="0"/>
                <a:t>)</a:t>
              </a:r>
              <a:r>
                <a:rPr lang="en-US" i="0"/>
                <a:t>=𝑞</a:t>
              </a:r>
              <a:r>
                <a:rPr lang="en-001" i="0"/>
                <a:t>┴</a:t>
              </a:r>
              <a:r>
                <a:rPr lang="en-US" i="0"/>
                <a:t>𝜊</a:t>
              </a:r>
              <a:r>
                <a:rPr lang="en-001" i="0"/>
                <a:t>_</a:t>
              </a:r>
              <a:r>
                <a:rPr lang="en-US" i="0"/>
                <a:t>𝑖</a:t>
              </a:r>
              <a:r>
                <a:rPr lang="en-US"/>
                <a:t>         6.13</a:t>
              </a:r>
              <a:endParaRPr lang="en-001"/>
            </a:p>
          </dgm:t>
        </dgm:pt>
      </mc:Fallback>
    </mc:AlternateContent>
    <dgm:pt modelId="{FB101C87-52D0-4BEF-92E9-03FA75E40FF6}" type="parTrans" cxnId="{3885EB22-8ED9-40F8-B2D3-05283D6C1954}">
      <dgm:prSet/>
      <dgm:spPr/>
      <dgm:t>
        <a:bodyPr/>
        <a:lstStyle/>
        <a:p>
          <a:endParaRPr lang="en-001"/>
        </a:p>
      </dgm:t>
    </dgm:pt>
    <dgm:pt modelId="{EDE42936-7364-4DD2-96D4-E342939A80E7}" type="sibTrans" cxnId="{3885EB22-8ED9-40F8-B2D3-05283D6C1954}">
      <dgm:prSet/>
      <dgm:spPr/>
      <dgm:t>
        <a:bodyPr/>
        <a:lstStyle/>
        <a:p>
          <a:endParaRPr lang="en-001"/>
        </a:p>
      </dgm:t>
    </dgm:pt>
    <mc:AlternateContent xmlns:mc="http://schemas.openxmlformats.org/markup-compatibility/2006" xmlns:a14="http://schemas.microsoft.com/office/drawing/2010/main">
      <mc:Choice Requires="a14">
        <dgm:pt modelId="{530460D8-B55A-4989-96E5-B22E6E4AD086}">
          <dgm:prSet/>
          <dgm:spPr/>
          <dgm:t>
            <a:bodyPr/>
            <a:lstStyle/>
            <a:p>
              <a14:m>
                <m:oMath xmlns:m="http://schemas.openxmlformats.org/officeDocument/2006/math">
                  <m:f>
                    <m:fPr>
                      <m:ctrlPr>
                        <a:rPr lang="en-001" i="1" smtClean="0">
                          <a:latin typeface="Cambria Math" panose="02040503050406030204" pitchFamily="18" charset="0"/>
                        </a:rPr>
                      </m:ctrlPr>
                    </m:fPr>
                    <m:num>
                      <m:r>
                        <a:rPr lang="en-US" i="1">
                          <a:latin typeface="Cambria Math" panose="02040503050406030204" pitchFamily="18" charset="0"/>
                        </a:rPr>
                        <m:t>𝜕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𝐻</m:t>
                      </m:r>
                    </m:num>
                    <m:den>
                      <m:r>
                        <a:rPr lang="en-US" i="1">
                          <a:latin typeface="Cambria Math" panose="02040503050406030204" pitchFamily="18" charset="0"/>
                        </a:rPr>
                        <m:t>𝜕</m:t>
                      </m:r>
                      <m:sSub>
                        <m:sSubPr>
                          <m:ctrlPr>
                            <a:rPr lang="en-00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den>
                  </m:f>
                  <m:r>
                    <a:rPr lang="en-US" i="1">
                      <a:latin typeface="Cambria Math" panose="02040503050406030204" pitchFamily="18" charset="0"/>
                    </a:rPr>
                    <m:t>=−</m:t>
                  </m:r>
                  <m:sSub>
                    <m:sSubPr>
                      <m:ctrlPr>
                        <a:rPr lang="en-001" i="1">
                          <a:latin typeface="Cambria Math" panose="02040503050406030204" pitchFamily="18" charset="0"/>
                        </a:rPr>
                      </m:ctrlPr>
                    </m:sSubPr>
                    <m:e>
                      <m:limUpp>
                        <m:limUppPr>
                          <m:ctrlPr>
                            <a:rPr lang="en-001" i="1">
                              <a:latin typeface="Cambria Math" panose="02040503050406030204" pitchFamily="18" charset="0"/>
                            </a:rPr>
                          </m:ctrlPr>
                        </m:limUp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li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𝜊</m:t>
                          </m:r>
                        </m:lim>
                      </m:limUpp>
                    </m:e>
                    <m:sub>
                      <m:r>
                        <a:rPr lang="en-US" i="1">
                          <a:latin typeface="Cambria Math" panose="02040503050406030204" pitchFamily="18" charset="0"/>
                        </a:rPr>
                        <m:t>𝑖</m:t>
                      </m:r>
                    </m:sub>
                  </m:sSub>
                </m:oMath>
              </a14:m>
              <a:r>
                <a:rPr lang="en-US"/>
                <a:t>      6.14</a:t>
              </a:r>
              <a:endParaRPr lang="en-001"/>
            </a:p>
          </dgm:t>
        </dgm:pt>
      </mc:Choice>
      <mc:Fallback xmlns="">
        <dgm:pt modelId="{530460D8-B55A-4989-96E5-B22E6E4AD086}">
          <dgm:prSet/>
          <dgm:spPr/>
          <dgm:t>
            <a:bodyPr/>
            <a:lstStyle/>
            <a:p>
              <a:r>
                <a:rPr lang="en-US" i="0"/>
                <a:t>𝜕𝐻</a:t>
              </a:r>
              <a:r>
                <a:rPr lang="en-001" i="0"/>
                <a:t>/(</a:t>
              </a:r>
              <a:r>
                <a:rPr lang="en-US" i="0"/>
                <a:t>𝜕𝑞</a:t>
              </a:r>
              <a:r>
                <a:rPr lang="en-001" i="0"/>
                <a:t>_</a:t>
              </a:r>
              <a:r>
                <a:rPr lang="en-US" i="0"/>
                <a:t>𝑖 </a:t>
              </a:r>
              <a:r>
                <a:rPr lang="en-001" i="0"/>
                <a:t>)</a:t>
              </a:r>
              <a:r>
                <a:rPr lang="en-US" i="0"/>
                <a:t>=−𝑝</a:t>
              </a:r>
              <a:r>
                <a:rPr lang="en-001" i="0"/>
                <a:t>┴</a:t>
              </a:r>
              <a:r>
                <a:rPr lang="en-US" i="0"/>
                <a:t>𝜊</a:t>
              </a:r>
              <a:r>
                <a:rPr lang="en-001" i="0"/>
                <a:t>_</a:t>
              </a:r>
              <a:r>
                <a:rPr lang="en-US" i="0"/>
                <a:t>𝑖</a:t>
              </a:r>
              <a:r>
                <a:rPr lang="en-US"/>
                <a:t>      6.14</a:t>
              </a:r>
              <a:endParaRPr lang="en-001"/>
            </a:p>
          </dgm:t>
        </dgm:pt>
      </mc:Fallback>
    </mc:AlternateContent>
    <dgm:pt modelId="{3F46CDB9-5D8A-4FE4-985E-79688654D600}" type="parTrans" cxnId="{7A54C526-7AF3-499C-AE91-0F1FB1A3181F}">
      <dgm:prSet/>
      <dgm:spPr/>
      <dgm:t>
        <a:bodyPr/>
        <a:lstStyle/>
        <a:p>
          <a:endParaRPr lang="en-001"/>
        </a:p>
      </dgm:t>
    </dgm:pt>
    <dgm:pt modelId="{714FC9CE-695F-4BBD-AE12-6268B26DAE2C}" type="sibTrans" cxnId="{7A54C526-7AF3-499C-AE91-0F1FB1A3181F}">
      <dgm:prSet/>
      <dgm:spPr/>
      <dgm:t>
        <a:bodyPr/>
        <a:lstStyle/>
        <a:p>
          <a:endParaRPr lang="en-001"/>
        </a:p>
      </dgm:t>
    </dgm:pt>
    <dgm:pt modelId="{E6F3029C-7DDA-4252-8B1F-A90313A75B83}">
      <dgm:prSet/>
      <dgm:spPr/>
      <dgm:t>
        <a:bodyPr/>
        <a:lstStyle/>
        <a:p>
          <a:r>
            <a:rPr lang="en-US"/>
            <a:t>The set of equations (6.13) and (6.14) known as </a:t>
          </a:r>
          <a:r>
            <a:rPr lang="en-US" b="1"/>
            <a:t>Hamilton equations</a:t>
          </a:r>
          <a:r>
            <a:rPr lang="en-US"/>
            <a:t>.</a:t>
          </a:r>
          <a:endParaRPr lang="en-001"/>
        </a:p>
      </dgm:t>
    </dgm:pt>
    <dgm:pt modelId="{780182DC-2DF4-4706-B5DA-3DAA58025D3A}" type="parTrans" cxnId="{D7CB855F-E436-4D76-A305-1003934C6B93}">
      <dgm:prSet/>
      <dgm:spPr/>
      <dgm:t>
        <a:bodyPr/>
        <a:lstStyle/>
        <a:p>
          <a:endParaRPr lang="en-001"/>
        </a:p>
      </dgm:t>
    </dgm:pt>
    <dgm:pt modelId="{A75C3447-66E4-4E8B-92F9-A2608E089500}" type="sibTrans" cxnId="{D7CB855F-E436-4D76-A305-1003934C6B93}">
      <dgm:prSet/>
      <dgm:spPr/>
      <dgm:t>
        <a:bodyPr/>
        <a:lstStyle/>
        <a:p>
          <a:endParaRPr lang="en-001"/>
        </a:p>
      </dgm:t>
    </dgm:pt>
    <dgm:pt modelId="{BDA07E5A-C83C-4FC8-BD9F-A5BC7A366959}" type="pres">
      <dgm:prSet presAssocID="{ED8BA07C-E840-4206-92D7-A2D9F9B7B675}" presName="linear" presStyleCnt="0">
        <dgm:presLayoutVars>
          <dgm:animLvl val="lvl"/>
          <dgm:resizeHandles val="exact"/>
        </dgm:presLayoutVars>
      </dgm:prSet>
      <dgm:spPr/>
    </dgm:pt>
    <dgm:pt modelId="{CF428876-F31A-49DD-840B-2D38F1BCC079}" type="pres">
      <dgm:prSet presAssocID="{83FDFB61-C685-4041-A65A-07939C3EBD53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BAAB7F7D-05B0-4B58-A0AE-04CB7B313E90}" type="pres">
      <dgm:prSet presAssocID="{EDE42936-7364-4DD2-96D4-E342939A80E7}" presName="spacer" presStyleCnt="0"/>
      <dgm:spPr/>
    </dgm:pt>
    <dgm:pt modelId="{29724405-8D4F-4AAE-BF76-F5CC468C5019}" type="pres">
      <dgm:prSet presAssocID="{530460D8-B55A-4989-96E5-B22E6E4AD086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8E75B527-EE76-4786-8BD1-7412EC63F489}" type="pres">
      <dgm:prSet presAssocID="{714FC9CE-695F-4BBD-AE12-6268B26DAE2C}" presName="spacer" presStyleCnt="0"/>
      <dgm:spPr/>
    </dgm:pt>
    <dgm:pt modelId="{30B4DBA9-3313-43F8-AA8F-DEB554E4F2CC}" type="pres">
      <dgm:prSet presAssocID="{E6F3029C-7DDA-4252-8B1F-A90313A75B83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3885EB22-8ED9-40F8-B2D3-05283D6C1954}" srcId="{ED8BA07C-E840-4206-92D7-A2D9F9B7B675}" destId="{83FDFB61-C685-4041-A65A-07939C3EBD53}" srcOrd="0" destOrd="0" parTransId="{FB101C87-52D0-4BEF-92E9-03FA75E40FF6}" sibTransId="{EDE42936-7364-4DD2-96D4-E342939A80E7}"/>
    <dgm:cxn modelId="{7A54C526-7AF3-499C-AE91-0F1FB1A3181F}" srcId="{ED8BA07C-E840-4206-92D7-A2D9F9B7B675}" destId="{530460D8-B55A-4989-96E5-B22E6E4AD086}" srcOrd="1" destOrd="0" parTransId="{3F46CDB9-5D8A-4FE4-985E-79688654D600}" sibTransId="{714FC9CE-695F-4BBD-AE12-6268B26DAE2C}"/>
    <dgm:cxn modelId="{D7CB855F-E436-4D76-A305-1003934C6B93}" srcId="{ED8BA07C-E840-4206-92D7-A2D9F9B7B675}" destId="{E6F3029C-7DDA-4252-8B1F-A90313A75B83}" srcOrd="2" destOrd="0" parTransId="{780182DC-2DF4-4706-B5DA-3DAA58025D3A}" sibTransId="{A75C3447-66E4-4E8B-92F9-A2608E089500}"/>
    <dgm:cxn modelId="{362FA9AF-6702-41B8-8D9D-04B4C1271E22}" type="presOf" srcId="{E6F3029C-7DDA-4252-8B1F-A90313A75B83}" destId="{30B4DBA9-3313-43F8-AA8F-DEB554E4F2CC}" srcOrd="0" destOrd="0" presId="urn:microsoft.com/office/officeart/2005/8/layout/vList2"/>
    <dgm:cxn modelId="{0099D5D4-0723-408A-BF9E-66D2C06627B6}" type="presOf" srcId="{ED8BA07C-E840-4206-92D7-A2D9F9B7B675}" destId="{BDA07E5A-C83C-4FC8-BD9F-A5BC7A366959}" srcOrd="0" destOrd="0" presId="urn:microsoft.com/office/officeart/2005/8/layout/vList2"/>
    <dgm:cxn modelId="{5C350DE5-5A91-479B-B911-85134080787A}" type="presOf" srcId="{83FDFB61-C685-4041-A65A-07939C3EBD53}" destId="{CF428876-F31A-49DD-840B-2D38F1BCC079}" srcOrd="0" destOrd="0" presId="urn:microsoft.com/office/officeart/2005/8/layout/vList2"/>
    <dgm:cxn modelId="{23BE78F7-271B-4D31-B3D7-A3DBC05B4516}" type="presOf" srcId="{530460D8-B55A-4989-96E5-B22E6E4AD086}" destId="{29724405-8D4F-4AAE-BF76-F5CC468C5019}" srcOrd="0" destOrd="0" presId="urn:microsoft.com/office/officeart/2005/8/layout/vList2"/>
    <dgm:cxn modelId="{96908A7C-E3B7-4E9F-A029-F7DA788C7D34}" type="presParOf" srcId="{BDA07E5A-C83C-4FC8-BD9F-A5BC7A366959}" destId="{CF428876-F31A-49DD-840B-2D38F1BCC079}" srcOrd="0" destOrd="0" presId="urn:microsoft.com/office/officeart/2005/8/layout/vList2"/>
    <dgm:cxn modelId="{683A3A5C-4046-41F7-B613-BCF5966B1471}" type="presParOf" srcId="{BDA07E5A-C83C-4FC8-BD9F-A5BC7A366959}" destId="{BAAB7F7D-05B0-4B58-A0AE-04CB7B313E90}" srcOrd="1" destOrd="0" presId="urn:microsoft.com/office/officeart/2005/8/layout/vList2"/>
    <dgm:cxn modelId="{D2F0173E-0DCB-4AEE-A9E7-BADC9D995550}" type="presParOf" srcId="{BDA07E5A-C83C-4FC8-BD9F-A5BC7A366959}" destId="{29724405-8D4F-4AAE-BF76-F5CC468C5019}" srcOrd="2" destOrd="0" presId="urn:microsoft.com/office/officeart/2005/8/layout/vList2"/>
    <dgm:cxn modelId="{2FB3FD2B-1473-4565-B15A-5FDA3DCBA11D}" type="presParOf" srcId="{BDA07E5A-C83C-4FC8-BD9F-A5BC7A366959}" destId="{8E75B527-EE76-4786-8BD1-7412EC63F489}" srcOrd="3" destOrd="0" presId="urn:microsoft.com/office/officeart/2005/8/layout/vList2"/>
    <dgm:cxn modelId="{3C957C63-B7A6-4587-965D-494F94948441}" type="presParOf" srcId="{BDA07E5A-C83C-4FC8-BD9F-A5BC7A366959}" destId="{30B4DBA9-3313-43F8-AA8F-DEB554E4F2C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ED8BA07C-E840-4206-92D7-A2D9F9B7B67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001"/>
        </a:p>
      </dgm:t>
    </dgm:pt>
    <dgm:pt modelId="{83FDFB61-C685-4041-A65A-07939C3EBD53}">
      <dgm:prSet/>
      <dgm:spPr>
        <a:blipFill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en-001">
              <a:noFill/>
            </a:rPr>
            <a:t> </a:t>
          </a:r>
        </a:p>
      </dgm:t>
    </dgm:pt>
    <dgm:pt modelId="{FB101C87-52D0-4BEF-92E9-03FA75E40FF6}" type="parTrans" cxnId="{3885EB22-8ED9-40F8-B2D3-05283D6C1954}">
      <dgm:prSet/>
      <dgm:spPr/>
      <dgm:t>
        <a:bodyPr/>
        <a:lstStyle/>
        <a:p>
          <a:endParaRPr lang="en-001"/>
        </a:p>
      </dgm:t>
    </dgm:pt>
    <dgm:pt modelId="{EDE42936-7364-4DD2-96D4-E342939A80E7}" type="sibTrans" cxnId="{3885EB22-8ED9-40F8-B2D3-05283D6C1954}">
      <dgm:prSet/>
      <dgm:spPr/>
      <dgm:t>
        <a:bodyPr/>
        <a:lstStyle/>
        <a:p>
          <a:endParaRPr lang="en-001"/>
        </a:p>
      </dgm:t>
    </dgm:pt>
    <dgm:pt modelId="{530460D8-B55A-4989-96E5-B22E6E4AD086}">
      <dgm:prSet/>
      <dgm:spPr>
        <a:blipFill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r>
            <a:rPr lang="en-001">
              <a:noFill/>
            </a:rPr>
            <a:t> </a:t>
          </a:r>
        </a:p>
      </dgm:t>
    </dgm:pt>
    <dgm:pt modelId="{3F46CDB9-5D8A-4FE4-985E-79688654D600}" type="parTrans" cxnId="{7A54C526-7AF3-499C-AE91-0F1FB1A3181F}">
      <dgm:prSet/>
      <dgm:spPr/>
      <dgm:t>
        <a:bodyPr/>
        <a:lstStyle/>
        <a:p>
          <a:endParaRPr lang="en-001"/>
        </a:p>
      </dgm:t>
    </dgm:pt>
    <dgm:pt modelId="{714FC9CE-695F-4BBD-AE12-6268B26DAE2C}" type="sibTrans" cxnId="{7A54C526-7AF3-499C-AE91-0F1FB1A3181F}">
      <dgm:prSet/>
      <dgm:spPr/>
      <dgm:t>
        <a:bodyPr/>
        <a:lstStyle/>
        <a:p>
          <a:endParaRPr lang="en-001"/>
        </a:p>
      </dgm:t>
    </dgm:pt>
    <dgm:pt modelId="{E6F3029C-7DDA-4252-8B1F-A90313A75B83}">
      <dgm:prSet/>
      <dgm:spPr/>
      <dgm:t>
        <a:bodyPr/>
        <a:lstStyle/>
        <a:p>
          <a:r>
            <a:rPr lang="en-US"/>
            <a:t>The set of equations (6.13) and (6.14) known as </a:t>
          </a:r>
          <a:r>
            <a:rPr lang="en-US" b="1"/>
            <a:t>Hamilton equations</a:t>
          </a:r>
          <a:r>
            <a:rPr lang="en-US"/>
            <a:t>.</a:t>
          </a:r>
          <a:endParaRPr lang="en-001"/>
        </a:p>
      </dgm:t>
    </dgm:pt>
    <dgm:pt modelId="{780182DC-2DF4-4706-B5DA-3DAA58025D3A}" type="parTrans" cxnId="{D7CB855F-E436-4D76-A305-1003934C6B93}">
      <dgm:prSet/>
      <dgm:spPr/>
      <dgm:t>
        <a:bodyPr/>
        <a:lstStyle/>
        <a:p>
          <a:endParaRPr lang="en-001"/>
        </a:p>
      </dgm:t>
    </dgm:pt>
    <dgm:pt modelId="{A75C3447-66E4-4E8B-92F9-A2608E089500}" type="sibTrans" cxnId="{D7CB855F-E436-4D76-A305-1003934C6B93}">
      <dgm:prSet/>
      <dgm:spPr/>
      <dgm:t>
        <a:bodyPr/>
        <a:lstStyle/>
        <a:p>
          <a:endParaRPr lang="en-001"/>
        </a:p>
      </dgm:t>
    </dgm:pt>
    <dgm:pt modelId="{BDA07E5A-C83C-4FC8-BD9F-A5BC7A366959}" type="pres">
      <dgm:prSet presAssocID="{ED8BA07C-E840-4206-92D7-A2D9F9B7B675}" presName="linear" presStyleCnt="0">
        <dgm:presLayoutVars>
          <dgm:animLvl val="lvl"/>
          <dgm:resizeHandles val="exact"/>
        </dgm:presLayoutVars>
      </dgm:prSet>
      <dgm:spPr/>
    </dgm:pt>
    <dgm:pt modelId="{CF428876-F31A-49DD-840B-2D38F1BCC079}" type="pres">
      <dgm:prSet presAssocID="{83FDFB61-C685-4041-A65A-07939C3EBD53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BAAB7F7D-05B0-4B58-A0AE-04CB7B313E90}" type="pres">
      <dgm:prSet presAssocID="{EDE42936-7364-4DD2-96D4-E342939A80E7}" presName="spacer" presStyleCnt="0"/>
      <dgm:spPr/>
    </dgm:pt>
    <dgm:pt modelId="{29724405-8D4F-4AAE-BF76-F5CC468C5019}" type="pres">
      <dgm:prSet presAssocID="{530460D8-B55A-4989-96E5-B22E6E4AD086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8E75B527-EE76-4786-8BD1-7412EC63F489}" type="pres">
      <dgm:prSet presAssocID="{714FC9CE-695F-4BBD-AE12-6268B26DAE2C}" presName="spacer" presStyleCnt="0"/>
      <dgm:spPr/>
    </dgm:pt>
    <dgm:pt modelId="{30B4DBA9-3313-43F8-AA8F-DEB554E4F2CC}" type="pres">
      <dgm:prSet presAssocID="{E6F3029C-7DDA-4252-8B1F-A90313A75B83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3885EB22-8ED9-40F8-B2D3-05283D6C1954}" srcId="{ED8BA07C-E840-4206-92D7-A2D9F9B7B675}" destId="{83FDFB61-C685-4041-A65A-07939C3EBD53}" srcOrd="0" destOrd="0" parTransId="{FB101C87-52D0-4BEF-92E9-03FA75E40FF6}" sibTransId="{EDE42936-7364-4DD2-96D4-E342939A80E7}"/>
    <dgm:cxn modelId="{7A54C526-7AF3-499C-AE91-0F1FB1A3181F}" srcId="{ED8BA07C-E840-4206-92D7-A2D9F9B7B675}" destId="{530460D8-B55A-4989-96E5-B22E6E4AD086}" srcOrd="1" destOrd="0" parTransId="{3F46CDB9-5D8A-4FE4-985E-79688654D600}" sibTransId="{714FC9CE-695F-4BBD-AE12-6268B26DAE2C}"/>
    <dgm:cxn modelId="{D7CB855F-E436-4D76-A305-1003934C6B93}" srcId="{ED8BA07C-E840-4206-92D7-A2D9F9B7B675}" destId="{E6F3029C-7DDA-4252-8B1F-A90313A75B83}" srcOrd="2" destOrd="0" parTransId="{780182DC-2DF4-4706-B5DA-3DAA58025D3A}" sibTransId="{A75C3447-66E4-4E8B-92F9-A2608E089500}"/>
    <dgm:cxn modelId="{362FA9AF-6702-41B8-8D9D-04B4C1271E22}" type="presOf" srcId="{E6F3029C-7DDA-4252-8B1F-A90313A75B83}" destId="{30B4DBA9-3313-43F8-AA8F-DEB554E4F2CC}" srcOrd="0" destOrd="0" presId="urn:microsoft.com/office/officeart/2005/8/layout/vList2"/>
    <dgm:cxn modelId="{0099D5D4-0723-408A-BF9E-66D2C06627B6}" type="presOf" srcId="{ED8BA07C-E840-4206-92D7-A2D9F9B7B675}" destId="{BDA07E5A-C83C-4FC8-BD9F-A5BC7A366959}" srcOrd="0" destOrd="0" presId="urn:microsoft.com/office/officeart/2005/8/layout/vList2"/>
    <dgm:cxn modelId="{5C350DE5-5A91-479B-B911-85134080787A}" type="presOf" srcId="{83FDFB61-C685-4041-A65A-07939C3EBD53}" destId="{CF428876-F31A-49DD-840B-2D38F1BCC079}" srcOrd="0" destOrd="0" presId="urn:microsoft.com/office/officeart/2005/8/layout/vList2"/>
    <dgm:cxn modelId="{23BE78F7-271B-4D31-B3D7-A3DBC05B4516}" type="presOf" srcId="{530460D8-B55A-4989-96E5-B22E6E4AD086}" destId="{29724405-8D4F-4AAE-BF76-F5CC468C5019}" srcOrd="0" destOrd="0" presId="urn:microsoft.com/office/officeart/2005/8/layout/vList2"/>
    <dgm:cxn modelId="{96908A7C-E3B7-4E9F-A029-F7DA788C7D34}" type="presParOf" srcId="{BDA07E5A-C83C-4FC8-BD9F-A5BC7A366959}" destId="{CF428876-F31A-49DD-840B-2D38F1BCC079}" srcOrd="0" destOrd="0" presId="urn:microsoft.com/office/officeart/2005/8/layout/vList2"/>
    <dgm:cxn modelId="{683A3A5C-4046-41F7-B613-BCF5966B1471}" type="presParOf" srcId="{BDA07E5A-C83C-4FC8-BD9F-A5BC7A366959}" destId="{BAAB7F7D-05B0-4B58-A0AE-04CB7B313E90}" srcOrd="1" destOrd="0" presId="urn:microsoft.com/office/officeart/2005/8/layout/vList2"/>
    <dgm:cxn modelId="{D2F0173E-0DCB-4AEE-A9E7-BADC9D995550}" type="presParOf" srcId="{BDA07E5A-C83C-4FC8-BD9F-A5BC7A366959}" destId="{29724405-8D4F-4AAE-BF76-F5CC468C5019}" srcOrd="2" destOrd="0" presId="urn:microsoft.com/office/officeart/2005/8/layout/vList2"/>
    <dgm:cxn modelId="{2FB3FD2B-1473-4565-B15A-5FDA3DCBA11D}" type="presParOf" srcId="{BDA07E5A-C83C-4FC8-BD9F-A5BC7A366959}" destId="{8E75B527-EE76-4786-8BD1-7412EC63F489}" srcOrd="3" destOrd="0" presId="urn:microsoft.com/office/officeart/2005/8/layout/vList2"/>
    <dgm:cxn modelId="{3C957C63-B7A6-4587-965D-494F94948441}" type="presParOf" srcId="{BDA07E5A-C83C-4FC8-BD9F-A5BC7A366959}" destId="{30B4DBA9-3313-43F8-AA8F-DEB554E4F2C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1C8A8721-B802-48C3-834C-DD791501044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001"/>
        </a:p>
      </dgm:t>
    </dgm:pt>
    <dgm:pt modelId="{A929A94F-17CE-4DA2-9E67-8152D825324C}">
      <dgm:prSet/>
      <dgm:spPr/>
      <dgm:t>
        <a:bodyPr/>
        <a:lstStyle/>
        <a:p>
          <a:r>
            <a:rPr lang="en-US" b="1"/>
            <a:t>The Hamilton Function and Hamilton Equations </a:t>
          </a:r>
          <a:endParaRPr lang="en-001"/>
        </a:p>
      </dgm:t>
    </dgm:pt>
    <dgm:pt modelId="{C875A06C-0DA4-4A51-A7F9-AA2593F2EBE9}" type="parTrans" cxnId="{4853E944-FB0A-4545-A72F-5D737026FD08}">
      <dgm:prSet/>
      <dgm:spPr/>
      <dgm:t>
        <a:bodyPr/>
        <a:lstStyle/>
        <a:p>
          <a:endParaRPr lang="en-001"/>
        </a:p>
      </dgm:t>
    </dgm:pt>
    <dgm:pt modelId="{453B127E-B06D-414F-8778-641C2AB2DEE3}" type="sibTrans" cxnId="{4853E944-FB0A-4545-A72F-5D737026FD08}">
      <dgm:prSet/>
      <dgm:spPr/>
      <dgm:t>
        <a:bodyPr/>
        <a:lstStyle/>
        <a:p>
          <a:endParaRPr lang="en-001"/>
        </a:p>
      </dgm:t>
    </dgm:pt>
    <dgm:pt modelId="{E452DE43-E229-488B-9A14-F7C8804B45D4}" type="pres">
      <dgm:prSet presAssocID="{1C8A8721-B802-48C3-834C-DD791501044A}" presName="linear" presStyleCnt="0">
        <dgm:presLayoutVars>
          <dgm:animLvl val="lvl"/>
          <dgm:resizeHandles val="exact"/>
        </dgm:presLayoutVars>
      </dgm:prSet>
      <dgm:spPr/>
    </dgm:pt>
    <dgm:pt modelId="{624643DF-CF33-433A-ACC9-BDE38FDA6CB0}" type="pres">
      <dgm:prSet presAssocID="{A929A94F-17CE-4DA2-9E67-8152D825324C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CF3A7212-3CDD-442E-A007-700344322703}" type="presOf" srcId="{A929A94F-17CE-4DA2-9E67-8152D825324C}" destId="{624643DF-CF33-433A-ACC9-BDE38FDA6CB0}" srcOrd="0" destOrd="0" presId="urn:microsoft.com/office/officeart/2005/8/layout/vList2"/>
    <dgm:cxn modelId="{4853E944-FB0A-4545-A72F-5D737026FD08}" srcId="{1C8A8721-B802-48C3-834C-DD791501044A}" destId="{A929A94F-17CE-4DA2-9E67-8152D825324C}" srcOrd="0" destOrd="0" parTransId="{C875A06C-0DA4-4A51-A7F9-AA2593F2EBE9}" sibTransId="{453B127E-B06D-414F-8778-641C2AB2DEE3}"/>
    <dgm:cxn modelId="{B636F2A8-B517-4F12-900E-664ADCC4B0EE}" type="presOf" srcId="{1C8A8721-B802-48C3-834C-DD791501044A}" destId="{E452DE43-E229-488B-9A14-F7C8804B45D4}" srcOrd="0" destOrd="0" presId="urn:microsoft.com/office/officeart/2005/8/layout/vList2"/>
    <dgm:cxn modelId="{495B22B0-8346-4B8B-9CA3-0C4FAD45764C}" type="presParOf" srcId="{E452DE43-E229-488B-9A14-F7C8804B45D4}" destId="{624643DF-CF33-433A-ACC9-BDE38FDA6CB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01037B13-E165-41F6-8620-38D54806EAD3}" type="doc">
      <dgm:prSet loTypeId="urn:microsoft.com/office/officeart/2005/8/layout/vList2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001"/>
        </a:p>
      </dgm:t>
    </dgm:pt>
    <mc:AlternateContent xmlns:mc="http://schemas.openxmlformats.org/markup-compatibility/2006" xmlns:a14="http://schemas.microsoft.com/office/drawing/2010/main">
      <mc:Choice Requires="a14">
        <dgm:pt modelId="{DC60DDC9-3C1E-4844-B118-4ED3A084EE6C}">
          <dgm:prSet custT="1"/>
          <dgm:spPr/>
          <dgm:t>
            <a:bodyPr/>
            <a:lstStyle/>
            <a:p>
              <a:r>
                <a:rPr lang="en-US" sz="1800" b="1" i="1" u="sng" dirty="0"/>
                <a:t>Example 6.6: </a:t>
              </a:r>
              <a:r>
                <a:rPr lang="en-001" sz="1800" dirty="0"/>
                <a:t>Let a mass, </a:t>
              </a:r>
              <a14:m>
                <m:oMath xmlns:m="http://schemas.openxmlformats.org/officeDocument/2006/math">
                  <m:r>
                    <a:rPr lang="en-001" sz="1800" i="1">
                      <a:latin typeface="Cambria Math" panose="02040503050406030204" pitchFamily="18" charset="0"/>
                    </a:rPr>
                    <m:t>𝑚</m:t>
                  </m:r>
                </m:oMath>
              </a14:m>
              <a:r>
                <a:rPr lang="en-001" sz="1800" dirty="0"/>
                <a:t>; free to move in one direction, experience a Hooke’s law restoring force,</a:t>
              </a:r>
              <a:r>
                <a:rPr lang="en-US" sz="1800" dirty="0"/>
                <a:t> </a:t>
              </a:r>
            </a:p>
            <a:p>
              <a:r>
                <a:rPr lang="en-US" sz="1800" dirty="0"/>
                <a:t> </a:t>
              </a:r>
              <a14:m>
                <m:oMath xmlns:m="http://schemas.openxmlformats.org/officeDocument/2006/math">
                  <m:r>
                    <a:rPr lang="en-001" sz="1800" i="1">
                      <a:latin typeface="Cambria Math" panose="02040503050406030204" pitchFamily="18" charset="0"/>
                    </a:rPr>
                    <m:t>𝐹</m:t>
                  </m:r>
                  <m:r>
                    <a:rPr lang="en-001" sz="1800" i="1">
                      <a:latin typeface="Cambria Math" panose="02040503050406030204" pitchFamily="18" charset="0"/>
                    </a:rPr>
                    <m:t> = −</m:t>
                  </m:r>
                  <m:r>
                    <a:rPr lang="en-001" sz="1800" i="1">
                      <a:latin typeface="Cambria Math" panose="02040503050406030204" pitchFamily="18" charset="0"/>
                    </a:rPr>
                    <m:t>𝑘𝑥</m:t>
                  </m:r>
                </m:oMath>
              </a14:m>
              <a:r>
                <a:rPr lang="en-001" sz="1800" dirty="0"/>
                <a:t> </a:t>
              </a:r>
              <a:r>
                <a:rPr lang="en-US" sz="1800" dirty="0"/>
                <a:t>. Write Hamilton’s</a:t>
              </a:r>
              <a:r>
                <a:rPr lang="en-001" sz="1800" dirty="0"/>
                <a:t> equations.</a:t>
              </a:r>
              <a:br>
                <a:rPr lang="en-001" sz="1800" dirty="0"/>
              </a:br>
              <a:br>
                <a:rPr lang="en-001" sz="1800" dirty="0"/>
              </a:br>
              <a:endParaRPr lang="en-001" sz="1800" dirty="0"/>
            </a:p>
          </dgm:t>
        </dgm:pt>
      </mc:Choice>
      <mc:Fallback xmlns="">
        <dgm:pt modelId="{DC60DDC9-3C1E-4844-B118-4ED3A084EE6C}">
          <dgm:prSet custT="1"/>
          <dgm:spPr/>
          <dgm:t>
            <a:bodyPr/>
            <a:lstStyle/>
            <a:p>
              <a:r>
                <a:rPr lang="en-US" sz="1800" b="1" i="1" u="sng" dirty="0"/>
                <a:t>Example 6.6: </a:t>
              </a:r>
              <a:r>
                <a:rPr lang="en-001" sz="1800" dirty="0"/>
                <a:t>Let a mass, </a:t>
              </a:r>
              <a:r>
                <a:rPr lang="en-001" sz="1800" i="0"/>
                <a:t>𝑚</a:t>
              </a:r>
              <a:r>
                <a:rPr lang="en-001" sz="1800" dirty="0"/>
                <a:t>; free to move in one direction, experience a Hooke’s law restoring force,</a:t>
              </a:r>
              <a:r>
                <a:rPr lang="en-US" sz="1800" dirty="0"/>
                <a:t> </a:t>
              </a:r>
            </a:p>
            <a:p>
              <a:r>
                <a:rPr lang="en-US" sz="1800" dirty="0"/>
                <a:t> </a:t>
              </a:r>
              <a:r>
                <a:rPr lang="en-001" sz="1800" i="0"/>
                <a:t>𝐹 = −𝑘𝑥</a:t>
              </a:r>
              <a:r>
                <a:rPr lang="en-001" sz="1800" dirty="0"/>
                <a:t> </a:t>
              </a:r>
              <a:r>
                <a:rPr lang="en-US" sz="1800" dirty="0"/>
                <a:t>. Write Hamilton’s</a:t>
              </a:r>
              <a:r>
                <a:rPr lang="en-001" sz="1800" dirty="0"/>
                <a:t> equations.</a:t>
              </a:r>
              <a:br>
                <a:rPr lang="en-001" sz="1800" dirty="0"/>
              </a:br>
              <a:br>
                <a:rPr lang="en-001" sz="1800" dirty="0"/>
              </a:br>
              <a:endParaRPr lang="en-001" sz="1800" dirty="0"/>
            </a:p>
          </dgm:t>
        </dgm:pt>
      </mc:Fallback>
    </mc:AlternateContent>
    <dgm:pt modelId="{15EBE7D5-07EA-43CD-A848-1CC899DA4B51}" type="parTrans" cxnId="{0FE8BE92-7948-40CD-9DEF-491B328EDC68}">
      <dgm:prSet/>
      <dgm:spPr/>
      <dgm:t>
        <a:bodyPr/>
        <a:lstStyle/>
        <a:p>
          <a:endParaRPr lang="en-001"/>
        </a:p>
      </dgm:t>
    </dgm:pt>
    <dgm:pt modelId="{CED07268-88B5-43D9-9F9B-A92EFF701A35}" type="sibTrans" cxnId="{0FE8BE92-7948-40CD-9DEF-491B328EDC68}">
      <dgm:prSet/>
      <dgm:spPr/>
      <dgm:t>
        <a:bodyPr/>
        <a:lstStyle/>
        <a:p>
          <a:endParaRPr lang="en-001"/>
        </a:p>
      </dgm:t>
    </dgm:pt>
    <dgm:pt modelId="{74F8DF16-3492-42B1-A62E-8D5E9A4488C6}" type="pres">
      <dgm:prSet presAssocID="{01037B13-E165-41F6-8620-38D54806EAD3}" presName="linear" presStyleCnt="0">
        <dgm:presLayoutVars>
          <dgm:animLvl val="lvl"/>
          <dgm:resizeHandles val="exact"/>
        </dgm:presLayoutVars>
      </dgm:prSet>
      <dgm:spPr/>
    </dgm:pt>
    <dgm:pt modelId="{4EB3C626-2AA2-4C13-8897-C93640066F99}" type="pres">
      <dgm:prSet presAssocID="{DC60DDC9-3C1E-4844-B118-4ED3A084EE6C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EB0E771E-9A47-40E4-9FEB-4F8F1CC9F319}" type="presOf" srcId="{01037B13-E165-41F6-8620-38D54806EAD3}" destId="{74F8DF16-3492-42B1-A62E-8D5E9A4488C6}" srcOrd="0" destOrd="0" presId="urn:microsoft.com/office/officeart/2005/8/layout/vList2"/>
    <dgm:cxn modelId="{0FE8BE92-7948-40CD-9DEF-491B328EDC68}" srcId="{01037B13-E165-41F6-8620-38D54806EAD3}" destId="{DC60DDC9-3C1E-4844-B118-4ED3A084EE6C}" srcOrd="0" destOrd="0" parTransId="{15EBE7D5-07EA-43CD-A848-1CC899DA4B51}" sibTransId="{CED07268-88B5-43D9-9F9B-A92EFF701A35}"/>
    <dgm:cxn modelId="{91A3BEC6-D303-4259-A7B8-B8CD07944A6A}" type="presOf" srcId="{DC60DDC9-3C1E-4844-B118-4ED3A084EE6C}" destId="{4EB3C626-2AA2-4C13-8897-C93640066F99}" srcOrd="0" destOrd="0" presId="urn:microsoft.com/office/officeart/2005/8/layout/vList2"/>
    <dgm:cxn modelId="{33C6E426-3B65-4797-B673-56E4DB5E42C0}" type="presParOf" srcId="{74F8DF16-3492-42B1-A62E-8D5E9A4488C6}" destId="{4EB3C626-2AA2-4C13-8897-C93640066F9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E5D75324-08B0-4ABB-A25A-239DDCD9E4F9}" type="doc">
      <dgm:prSet loTypeId="urn:microsoft.com/office/officeart/2005/8/layout/vList2" loCatId="list" qsTypeId="urn:microsoft.com/office/officeart/2005/8/quickstyle/simple1" qsCatId="simple" csTypeId="urn:microsoft.com/office/officeart/2005/8/colors/accent6_2" csCatId="accent6"/>
      <dgm:spPr/>
      <dgm:t>
        <a:bodyPr/>
        <a:lstStyle/>
        <a:p>
          <a:endParaRPr lang="en-001"/>
        </a:p>
      </dgm:t>
    </dgm:pt>
    <dgm:pt modelId="{3EC7560A-B81F-453A-A1D9-62DA263B2BE6}">
      <dgm:prSet/>
      <dgm:spPr/>
      <dgm:t>
        <a:bodyPr/>
        <a:lstStyle/>
        <a:p>
          <a:r>
            <a:rPr lang="en-US" i="1"/>
            <a:t>Example 6.6</a:t>
          </a:r>
          <a:endParaRPr lang="en-001"/>
        </a:p>
      </dgm:t>
    </dgm:pt>
    <dgm:pt modelId="{D40E8F78-64ED-45D4-9F2F-117017B4FA83}" type="parTrans" cxnId="{A0205214-FEBE-4DF6-BFD4-6DA3F847434C}">
      <dgm:prSet/>
      <dgm:spPr/>
      <dgm:t>
        <a:bodyPr/>
        <a:lstStyle/>
        <a:p>
          <a:endParaRPr lang="en-001"/>
        </a:p>
      </dgm:t>
    </dgm:pt>
    <dgm:pt modelId="{A48583E8-0D58-4007-86A4-AC0B703C5222}" type="sibTrans" cxnId="{A0205214-FEBE-4DF6-BFD4-6DA3F847434C}">
      <dgm:prSet/>
      <dgm:spPr/>
      <dgm:t>
        <a:bodyPr/>
        <a:lstStyle/>
        <a:p>
          <a:endParaRPr lang="en-001"/>
        </a:p>
      </dgm:t>
    </dgm:pt>
    <dgm:pt modelId="{FCE3A159-46EC-45DC-B386-E4EE48D62A66}" type="pres">
      <dgm:prSet presAssocID="{E5D75324-08B0-4ABB-A25A-239DDCD9E4F9}" presName="linear" presStyleCnt="0">
        <dgm:presLayoutVars>
          <dgm:animLvl val="lvl"/>
          <dgm:resizeHandles val="exact"/>
        </dgm:presLayoutVars>
      </dgm:prSet>
      <dgm:spPr/>
    </dgm:pt>
    <dgm:pt modelId="{C5BE1EB6-780F-4829-8C12-D839F0B570EE}" type="pres">
      <dgm:prSet presAssocID="{3EC7560A-B81F-453A-A1D9-62DA263B2BE6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A0205214-FEBE-4DF6-BFD4-6DA3F847434C}" srcId="{E5D75324-08B0-4ABB-A25A-239DDCD9E4F9}" destId="{3EC7560A-B81F-453A-A1D9-62DA263B2BE6}" srcOrd="0" destOrd="0" parTransId="{D40E8F78-64ED-45D4-9F2F-117017B4FA83}" sibTransId="{A48583E8-0D58-4007-86A4-AC0B703C5222}"/>
    <dgm:cxn modelId="{6EF5457B-6948-411C-98F1-BFCD2393FC57}" type="presOf" srcId="{3EC7560A-B81F-453A-A1D9-62DA263B2BE6}" destId="{C5BE1EB6-780F-4829-8C12-D839F0B570EE}" srcOrd="0" destOrd="0" presId="urn:microsoft.com/office/officeart/2005/8/layout/vList2"/>
    <dgm:cxn modelId="{ACA8F092-72EE-4814-993D-C1E3D94C2D1B}" type="presOf" srcId="{E5D75324-08B0-4ABB-A25A-239DDCD9E4F9}" destId="{FCE3A159-46EC-45DC-B386-E4EE48D62A66}" srcOrd="0" destOrd="0" presId="urn:microsoft.com/office/officeart/2005/8/layout/vList2"/>
    <dgm:cxn modelId="{611D8285-4B3A-4626-AF2C-8200CC572735}" type="presParOf" srcId="{FCE3A159-46EC-45DC-B386-E4EE48D62A66}" destId="{C5BE1EB6-780F-4829-8C12-D839F0B570E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3B5F6CE0-2B51-4ED5-A3A7-4113F4253156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001"/>
        </a:p>
      </dgm:t>
    </dgm:pt>
    <dgm:pt modelId="{82B899ED-1B5A-40D3-A444-4B89452F3C8C}">
      <dgm:prSet custT="1"/>
      <dgm:spPr/>
      <dgm:t>
        <a:bodyPr/>
        <a:lstStyle/>
        <a:p>
          <a:r>
            <a:rPr lang="en-US" sz="2000" b="1" i="1" u="sng" dirty="0"/>
            <a:t>Example 6.7 : </a:t>
          </a:r>
          <a:r>
            <a:rPr lang="en-US" sz="2000" dirty="0"/>
            <a:t>Consider a 2-D central force:</a:t>
          </a:r>
          <a:br>
            <a:rPr lang="en-US" sz="2000" dirty="0"/>
          </a:br>
          <a:r>
            <a:rPr lang="en-US" sz="2000" dirty="0"/>
            <a:t>a) Write the Lagrangian, generalized momentum and Hamiltonian for this system.</a:t>
          </a:r>
          <a:br>
            <a:rPr lang="en-001" sz="2000" dirty="0"/>
          </a:br>
          <a:r>
            <a:rPr lang="en-US" sz="2000" dirty="0"/>
            <a:t>b) Set up the Hamilton equations</a:t>
          </a:r>
          <a:br>
            <a:rPr lang="en-001" sz="2000" dirty="0"/>
          </a:br>
          <a:br>
            <a:rPr lang="en-001" sz="2000" dirty="0"/>
          </a:br>
          <a:endParaRPr lang="en-001" sz="2000" dirty="0"/>
        </a:p>
      </dgm:t>
    </dgm:pt>
    <dgm:pt modelId="{41723B09-D21B-482D-BC9A-F2770923D411}" type="parTrans" cxnId="{EA10DFA0-DFC9-493A-8608-9D15DEF42665}">
      <dgm:prSet/>
      <dgm:spPr/>
      <dgm:t>
        <a:bodyPr/>
        <a:lstStyle/>
        <a:p>
          <a:endParaRPr lang="en-001"/>
        </a:p>
      </dgm:t>
    </dgm:pt>
    <dgm:pt modelId="{F9AB9C15-4F90-47AF-8CCF-807DE79325A6}" type="sibTrans" cxnId="{EA10DFA0-DFC9-493A-8608-9D15DEF42665}">
      <dgm:prSet/>
      <dgm:spPr/>
      <dgm:t>
        <a:bodyPr/>
        <a:lstStyle/>
        <a:p>
          <a:endParaRPr lang="en-001"/>
        </a:p>
      </dgm:t>
    </dgm:pt>
    <dgm:pt modelId="{3B24FCEC-4055-4092-BB0F-AA8AE35CF782}" type="pres">
      <dgm:prSet presAssocID="{3B5F6CE0-2B51-4ED5-A3A7-4113F4253156}" presName="linear" presStyleCnt="0">
        <dgm:presLayoutVars>
          <dgm:animLvl val="lvl"/>
          <dgm:resizeHandles val="exact"/>
        </dgm:presLayoutVars>
      </dgm:prSet>
      <dgm:spPr/>
    </dgm:pt>
    <dgm:pt modelId="{D1EC7797-BF83-4AEF-83A5-68A56886956A}" type="pres">
      <dgm:prSet presAssocID="{82B899ED-1B5A-40D3-A444-4B89452F3C8C}" presName="parentText" presStyleLbl="node1" presStyleIdx="0" presStyleCnt="1" custScaleY="317825">
        <dgm:presLayoutVars>
          <dgm:chMax val="0"/>
          <dgm:bulletEnabled val="1"/>
        </dgm:presLayoutVars>
      </dgm:prSet>
      <dgm:spPr/>
    </dgm:pt>
  </dgm:ptLst>
  <dgm:cxnLst>
    <dgm:cxn modelId="{EA10DFA0-DFC9-493A-8608-9D15DEF42665}" srcId="{3B5F6CE0-2B51-4ED5-A3A7-4113F4253156}" destId="{82B899ED-1B5A-40D3-A444-4B89452F3C8C}" srcOrd="0" destOrd="0" parTransId="{41723B09-D21B-482D-BC9A-F2770923D411}" sibTransId="{F9AB9C15-4F90-47AF-8CCF-807DE79325A6}"/>
    <dgm:cxn modelId="{090734B7-C587-4BB8-8D73-2039B937030B}" type="presOf" srcId="{82B899ED-1B5A-40D3-A444-4B89452F3C8C}" destId="{D1EC7797-BF83-4AEF-83A5-68A56886956A}" srcOrd="0" destOrd="0" presId="urn:microsoft.com/office/officeart/2005/8/layout/vList2"/>
    <dgm:cxn modelId="{64FAEFCA-2784-4B4D-95BC-9D78CF38EE08}" type="presOf" srcId="{3B5F6CE0-2B51-4ED5-A3A7-4113F4253156}" destId="{3B24FCEC-4055-4092-BB0F-AA8AE35CF782}" srcOrd="0" destOrd="0" presId="urn:microsoft.com/office/officeart/2005/8/layout/vList2"/>
    <dgm:cxn modelId="{806F41DF-E07C-4840-BE9B-42EC1A9BF848}" type="presParOf" srcId="{3B24FCEC-4055-4092-BB0F-AA8AE35CF782}" destId="{D1EC7797-BF83-4AEF-83A5-68A56886956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689480AD-1A76-45ED-95B3-5DF4A7BFBC0A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001"/>
        </a:p>
      </dgm:t>
    </dgm:pt>
    <dgm:pt modelId="{D8A8588D-3950-4BB8-8D8F-4A4D790250AA}">
      <dgm:prSet/>
      <dgm:spPr/>
      <dgm:t>
        <a:bodyPr/>
        <a:lstStyle/>
        <a:p>
          <a:r>
            <a:rPr lang="en-US" dirty="0">
              <a:latin typeface="Arial Black" panose="020B0A04020102020204" pitchFamily="34" charset="0"/>
            </a:rPr>
            <a:t>Example 6.7</a:t>
          </a:r>
          <a:endParaRPr lang="en-001" dirty="0">
            <a:latin typeface="Arial Black" panose="020B0A04020102020204" pitchFamily="34" charset="0"/>
          </a:endParaRPr>
        </a:p>
      </dgm:t>
    </dgm:pt>
    <dgm:pt modelId="{945F3C81-E9CA-47C6-AA8F-31A18B8B1E4A}" type="parTrans" cxnId="{82D82FC3-FE18-42A4-9FB8-601AF5325B86}">
      <dgm:prSet/>
      <dgm:spPr/>
      <dgm:t>
        <a:bodyPr/>
        <a:lstStyle/>
        <a:p>
          <a:endParaRPr lang="en-001"/>
        </a:p>
      </dgm:t>
    </dgm:pt>
    <dgm:pt modelId="{39F9EDA3-C20E-4992-99EB-7DA14CD6F197}" type="sibTrans" cxnId="{82D82FC3-FE18-42A4-9FB8-601AF5325B86}">
      <dgm:prSet/>
      <dgm:spPr/>
      <dgm:t>
        <a:bodyPr/>
        <a:lstStyle/>
        <a:p>
          <a:endParaRPr lang="en-001"/>
        </a:p>
      </dgm:t>
    </dgm:pt>
    <dgm:pt modelId="{083535A5-33D0-4BD3-AFEC-341D13DD7F3D}" type="pres">
      <dgm:prSet presAssocID="{689480AD-1A76-45ED-95B3-5DF4A7BFBC0A}" presName="linear" presStyleCnt="0">
        <dgm:presLayoutVars>
          <dgm:animLvl val="lvl"/>
          <dgm:resizeHandles val="exact"/>
        </dgm:presLayoutVars>
      </dgm:prSet>
      <dgm:spPr/>
    </dgm:pt>
    <dgm:pt modelId="{6F84D05F-359F-4DD1-8C9E-1DDA1F9E5D13}" type="pres">
      <dgm:prSet presAssocID="{D8A8588D-3950-4BB8-8D8F-4A4D790250AA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21F4BD10-A652-4DC6-B4BA-4BF67EDB513F}" type="presOf" srcId="{D8A8588D-3950-4BB8-8D8F-4A4D790250AA}" destId="{6F84D05F-359F-4DD1-8C9E-1DDA1F9E5D13}" srcOrd="0" destOrd="0" presId="urn:microsoft.com/office/officeart/2005/8/layout/vList2"/>
    <dgm:cxn modelId="{74A66220-F081-4E7B-B90C-D7C55A0C09A2}" type="presOf" srcId="{689480AD-1A76-45ED-95B3-5DF4A7BFBC0A}" destId="{083535A5-33D0-4BD3-AFEC-341D13DD7F3D}" srcOrd="0" destOrd="0" presId="urn:microsoft.com/office/officeart/2005/8/layout/vList2"/>
    <dgm:cxn modelId="{82D82FC3-FE18-42A4-9FB8-601AF5325B86}" srcId="{689480AD-1A76-45ED-95B3-5DF4A7BFBC0A}" destId="{D8A8588D-3950-4BB8-8D8F-4A4D790250AA}" srcOrd="0" destOrd="0" parTransId="{945F3C81-E9CA-47C6-AA8F-31A18B8B1E4A}" sibTransId="{39F9EDA3-C20E-4992-99EB-7DA14CD6F197}"/>
    <dgm:cxn modelId="{B771D985-B499-4013-ACC6-632BC154B2A8}" type="presParOf" srcId="{083535A5-33D0-4BD3-AFEC-341D13DD7F3D}" destId="{6F84D05F-359F-4DD1-8C9E-1DDA1F9E5D1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1209E8C7-0F34-436C-9DAD-08B242647EC6}" type="doc">
      <dgm:prSet loTypeId="urn:microsoft.com/office/officeart/2005/8/layout/vList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001"/>
        </a:p>
      </dgm:t>
    </dgm:pt>
    <dgm:pt modelId="{22B031EC-DFF5-4A8D-83C8-9306A0059551}">
      <dgm:prSet/>
      <dgm:spPr/>
      <dgm:t>
        <a:bodyPr/>
        <a:lstStyle/>
        <a:p>
          <a:r>
            <a:rPr lang="en-US" b="0" i="0" baseline="0"/>
            <a:t>Example 6.7</a:t>
          </a:r>
          <a:br>
            <a:rPr lang="en-001" b="0" i="0" baseline="0"/>
          </a:br>
          <a:endParaRPr lang="en-001"/>
        </a:p>
      </dgm:t>
    </dgm:pt>
    <dgm:pt modelId="{056E5E2C-D236-498C-82E6-BA62702DC743}" type="parTrans" cxnId="{15472E80-CFD0-410D-9830-71E7892575F2}">
      <dgm:prSet/>
      <dgm:spPr/>
      <dgm:t>
        <a:bodyPr/>
        <a:lstStyle/>
        <a:p>
          <a:endParaRPr lang="en-001"/>
        </a:p>
      </dgm:t>
    </dgm:pt>
    <dgm:pt modelId="{4A6A6DCC-8799-4E62-BFB5-45822D7C249A}" type="sibTrans" cxnId="{15472E80-CFD0-410D-9830-71E7892575F2}">
      <dgm:prSet/>
      <dgm:spPr/>
      <dgm:t>
        <a:bodyPr/>
        <a:lstStyle/>
        <a:p>
          <a:endParaRPr lang="en-001"/>
        </a:p>
      </dgm:t>
    </dgm:pt>
    <dgm:pt modelId="{F291672F-6C34-48BF-B0DB-A5717CA1ACA9}" type="pres">
      <dgm:prSet presAssocID="{1209E8C7-0F34-436C-9DAD-08B242647EC6}" presName="linear" presStyleCnt="0">
        <dgm:presLayoutVars>
          <dgm:animLvl val="lvl"/>
          <dgm:resizeHandles val="exact"/>
        </dgm:presLayoutVars>
      </dgm:prSet>
      <dgm:spPr/>
    </dgm:pt>
    <dgm:pt modelId="{A7E09474-CC26-4599-A313-543F9D1E764B}" type="pres">
      <dgm:prSet presAssocID="{22B031EC-DFF5-4A8D-83C8-9306A0059551}" presName="parentText" presStyleLbl="node1" presStyleIdx="0" presStyleCnt="1" custScaleY="53202">
        <dgm:presLayoutVars>
          <dgm:chMax val="0"/>
          <dgm:bulletEnabled val="1"/>
        </dgm:presLayoutVars>
      </dgm:prSet>
      <dgm:spPr/>
    </dgm:pt>
  </dgm:ptLst>
  <dgm:cxnLst>
    <dgm:cxn modelId="{15472E80-CFD0-410D-9830-71E7892575F2}" srcId="{1209E8C7-0F34-436C-9DAD-08B242647EC6}" destId="{22B031EC-DFF5-4A8D-83C8-9306A0059551}" srcOrd="0" destOrd="0" parTransId="{056E5E2C-D236-498C-82E6-BA62702DC743}" sibTransId="{4A6A6DCC-8799-4E62-BFB5-45822D7C249A}"/>
    <dgm:cxn modelId="{92E67DA1-9E92-4449-A169-37562ADFCA25}" type="presOf" srcId="{22B031EC-DFF5-4A8D-83C8-9306A0059551}" destId="{A7E09474-CC26-4599-A313-543F9D1E764B}" srcOrd="0" destOrd="0" presId="urn:microsoft.com/office/officeart/2005/8/layout/vList2"/>
    <dgm:cxn modelId="{B42FFDE6-6DD2-4ABC-B0BC-E9D55AB83E60}" type="presOf" srcId="{1209E8C7-0F34-436C-9DAD-08B242647EC6}" destId="{F291672F-6C34-48BF-B0DB-A5717CA1ACA9}" srcOrd="0" destOrd="0" presId="urn:microsoft.com/office/officeart/2005/8/layout/vList2"/>
    <dgm:cxn modelId="{A455BF67-FC1A-426D-B7D8-31E07E244492}" type="presParOf" srcId="{F291672F-6C34-48BF-B0DB-A5717CA1ACA9}" destId="{A7E09474-CC26-4599-A313-543F9D1E764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D1298BE-1619-4D27-BA99-8D471144435F}" type="doc">
      <dgm:prSet loTypeId="urn:microsoft.com/office/officeart/2005/8/layout/vList2" loCatId="list" qsTypeId="urn:microsoft.com/office/officeart/2005/8/quickstyle/simple1" qsCatId="simple" csTypeId="urn:microsoft.com/office/officeart/2005/8/colors/accent6_5" csCatId="accent6"/>
      <dgm:spPr/>
      <dgm:t>
        <a:bodyPr/>
        <a:lstStyle/>
        <a:p>
          <a:endParaRPr lang="en-001"/>
        </a:p>
      </dgm:t>
    </dgm:pt>
    <dgm:pt modelId="{BFA07DC0-936C-4699-BC0A-587FDBCA959D}">
      <dgm:prSet/>
      <dgm:spPr/>
      <dgm:t>
        <a:bodyPr/>
        <a:lstStyle/>
        <a:p>
          <a:r>
            <a:rPr lang="en-US" dirty="0"/>
            <a:t>The Hamilton Function and Hamilton Equations </a:t>
          </a:r>
          <a:endParaRPr lang="en-001" dirty="0"/>
        </a:p>
      </dgm:t>
    </dgm:pt>
    <dgm:pt modelId="{32EBC98F-2190-4031-81BF-4D1B3A5A1495}" type="parTrans" cxnId="{FB380318-F66C-4AC8-87DC-D1ABA9B262D9}">
      <dgm:prSet/>
      <dgm:spPr/>
      <dgm:t>
        <a:bodyPr/>
        <a:lstStyle/>
        <a:p>
          <a:endParaRPr lang="en-001"/>
        </a:p>
      </dgm:t>
    </dgm:pt>
    <dgm:pt modelId="{02B7B671-7C2A-46B0-8990-76B7A21E8441}" type="sibTrans" cxnId="{FB380318-F66C-4AC8-87DC-D1ABA9B262D9}">
      <dgm:prSet/>
      <dgm:spPr/>
      <dgm:t>
        <a:bodyPr/>
        <a:lstStyle/>
        <a:p>
          <a:endParaRPr lang="en-001"/>
        </a:p>
      </dgm:t>
    </dgm:pt>
    <dgm:pt modelId="{674476DD-4FC7-42EB-92B5-52E144F3235F}" type="pres">
      <dgm:prSet presAssocID="{6D1298BE-1619-4D27-BA99-8D471144435F}" presName="linear" presStyleCnt="0">
        <dgm:presLayoutVars>
          <dgm:animLvl val="lvl"/>
          <dgm:resizeHandles val="exact"/>
        </dgm:presLayoutVars>
      </dgm:prSet>
      <dgm:spPr/>
    </dgm:pt>
    <dgm:pt modelId="{917A4520-9618-4EF4-A353-9CDF699C3652}" type="pres">
      <dgm:prSet presAssocID="{BFA07DC0-936C-4699-BC0A-587FDBCA959D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FB380318-F66C-4AC8-87DC-D1ABA9B262D9}" srcId="{6D1298BE-1619-4D27-BA99-8D471144435F}" destId="{BFA07DC0-936C-4699-BC0A-587FDBCA959D}" srcOrd="0" destOrd="0" parTransId="{32EBC98F-2190-4031-81BF-4D1B3A5A1495}" sibTransId="{02B7B671-7C2A-46B0-8990-76B7A21E8441}"/>
    <dgm:cxn modelId="{757B88A0-744D-49D0-808A-0132DA495499}" type="presOf" srcId="{BFA07DC0-936C-4699-BC0A-587FDBCA959D}" destId="{917A4520-9618-4EF4-A353-9CDF699C3652}" srcOrd="0" destOrd="0" presId="urn:microsoft.com/office/officeart/2005/8/layout/vList2"/>
    <dgm:cxn modelId="{E91D9AB4-1158-4642-8682-34803F63CDC2}" type="presOf" srcId="{6D1298BE-1619-4D27-BA99-8D471144435F}" destId="{674476DD-4FC7-42EB-92B5-52E144F3235F}" srcOrd="0" destOrd="0" presId="urn:microsoft.com/office/officeart/2005/8/layout/vList2"/>
    <dgm:cxn modelId="{00B226DC-3C90-4D8C-9AB6-9BD8578E655D}" type="presParOf" srcId="{674476DD-4FC7-42EB-92B5-52E144F3235F}" destId="{917A4520-9618-4EF4-A353-9CDF699C365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0EEDEA8-4C97-437C-8314-48FEA49FBE34}" type="doc">
      <dgm:prSet loTypeId="urn:microsoft.com/office/officeart/2005/8/layout/vList2" loCatId="list" qsTypeId="urn:microsoft.com/office/officeart/2005/8/quickstyle/simple1" qsCatId="simple" csTypeId="urn:microsoft.com/office/officeart/2005/8/colors/accent6_5" csCatId="accent6"/>
      <dgm:spPr/>
      <dgm:t>
        <a:bodyPr/>
        <a:lstStyle/>
        <a:p>
          <a:endParaRPr lang="en-001"/>
        </a:p>
      </dgm:t>
    </dgm:pt>
    <dgm:pt modelId="{5A8D71EF-2097-442C-A843-96CE13497705}">
      <dgm:prSet/>
      <dgm:spPr/>
      <dgm:t>
        <a:bodyPr/>
        <a:lstStyle/>
        <a:p>
          <a:r>
            <a:rPr lang="en-US"/>
            <a:t>The Hamilton Function and Hamilton Equations </a:t>
          </a:r>
          <a:br>
            <a:rPr lang="en-001"/>
          </a:br>
          <a:endParaRPr lang="en-001"/>
        </a:p>
      </dgm:t>
    </dgm:pt>
    <dgm:pt modelId="{14876071-8DF1-4E06-9BA9-1D98939993E4}" type="parTrans" cxnId="{307088DD-88FE-40DC-89E0-337BB25B57F9}">
      <dgm:prSet/>
      <dgm:spPr/>
      <dgm:t>
        <a:bodyPr/>
        <a:lstStyle/>
        <a:p>
          <a:endParaRPr lang="en-001"/>
        </a:p>
      </dgm:t>
    </dgm:pt>
    <dgm:pt modelId="{9E386206-3E22-4363-927A-58850DFD2C6E}" type="sibTrans" cxnId="{307088DD-88FE-40DC-89E0-337BB25B57F9}">
      <dgm:prSet/>
      <dgm:spPr/>
      <dgm:t>
        <a:bodyPr/>
        <a:lstStyle/>
        <a:p>
          <a:endParaRPr lang="en-001"/>
        </a:p>
      </dgm:t>
    </dgm:pt>
    <dgm:pt modelId="{0EB08E47-19E8-4766-8E64-E698F0A5EEF4}" type="pres">
      <dgm:prSet presAssocID="{30EEDEA8-4C97-437C-8314-48FEA49FBE34}" presName="linear" presStyleCnt="0">
        <dgm:presLayoutVars>
          <dgm:animLvl val="lvl"/>
          <dgm:resizeHandles val="exact"/>
        </dgm:presLayoutVars>
      </dgm:prSet>
      <dgm:spPr/>
    </dgm:pt>
    <dgm:pt modelId="{5AC182E2-B61E-4D56-89A2-43BE4731A9D4}" type="pres">
      <dgm:prSet presAssocID="{5A8D71EF-2097-442C-A843-96CE13497705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5CEEB43D-FE48-4904-A2F2-775FEF606CAE}" type="presOf" srcId="{5A8D71EF-2097-442C-A843-96CE13497705}" destId="{5AC182E2-B61E-4D56-89A2-43BE4731A9D4}" srcOrd="0" destOrd="0" presId="urn:microsoft.com/office/officeart/2005/8/layout/vList2"/>
    <dgm:cxn modelId="{78756ECB-FA15-4ABD-B27B-AF94C6F4B790}" type="presOf" srcId="{30EEDEA8-4C97-437C-8314-48FEA49FBE34}" destId="{0EB08E47-19E8-4766-8E64-E698F0A5EEF4}" srcOrd="0" destOrd="0" presId="urn:microsoft.com/office/officeart/2005/8/layout/vList2"/>
    <dgm:cxn modelId="{307088DD-88FE-40DC-89E0-337BB25B57F9}" srcId="{30EEDEA8-4C97-437C-8314-48FEA49FBE34}" destId="{5A8D71EF-2097-442C-A843-96CE13497705}" srcOrd="0" destOrd="0" parTransId="{14876071-8DF1-4E06-9BA9-1D98939993E4}" sibTransId="{9E386206-3E22-4363-927A-58850DFD2C6E}"/>
    <dgm:cxn modelId="{05AD27F1-D4A4-4DA5-87A0-68ECA5A433FE}" type="presParOf" srcId="{0EB08E47-19E8-4766-8E64-E698F0A5EEF4}" destId="{5AC182E2-B61E-4D56-89A2-43BE4731A9D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01037B13-E165-41F6-8620-38D54806EAD3}" type="doc">
      <dgm:prSet loTypeId="urn:microsoft.com/office/officeart/2005/8/layout/vList2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001"/>
        </a:p>
      </dgm:t>
    </dgm:pt>
    <dgm:pt modelId="{DC60DDC9-3C1E-4844-B118-4ED3A084EE6C}">
      <dgm:prSet custT="1"/>
      <dgm:spPr>
        <a:blipFill>
          <a:blip xmlns:r="http://schemas.openxmlformats.org/officeDocument/2006/relationships" r:embed="rId1"/>
          <a:stretch>
            <a:fillRect l="-58"/>
          </a:stretch>
        </a:blipFill>
      </dgm:spPr>
      <dgm:t>
        <a:bodyPr/>
        <a:lstStyle/>
        <a:p>
          <a:r>
            <a:rPr lang="en-001">
              <a:noFill/>
            </a:rPr>
            <a:t> </a:t>
          </a:r>
        </a:p>
      </dgm:t>
    </dgm:pt>
    <dgm:pt modelId="{15EBE7D5-07EA-43CD-A848-1CC899DA4B51}" type="parTrans" cxnId="{0FE8BE92-7948-40CD-9DEF-491B328EDC68}">
      <dgm:prSet/>
      <dgm:spPr/>
      <dgm:t>
        <a:bodyPr/>
        <a:lstStyle/>
        <a:p>
          <a:endParaRPr lang="en-001"/>
        </a:p>
      </dgm:t>
    </dgm:pt>
    <dgm:pt modelId="{CED07268-88B5-43D9-9F9B-A92EFF701A35}" type="sibTrans" cxnId="{0FE8BE92-7948-40CD-9DEF-491B328EDC68}">
      <dgm:prSet/>
      <dgm:spPr/>
      <dgm:t>
        <a:bodyPr/>
        <a:lstStyle/>
        <a:p>
          <a:endParaRPr lang="en-001"/>
        </a:p>
      </dgm:t>
    </dgm:pt>
    <dgm:pt modelId="{74F8DF16-3492-42B1-A62E-8D5E9A4488C6}" type="pres">
      <dgm:prSet presAssocID="{01037B13-E165-41F6-8620-38D54806EAD3}" presName="linear" presStyleCnt="0">
        <dgm:presLayoutVars>
          <dgm:animLvl val="lvl"/>
          <dgm:resizeHandles val="exact"/>
        </dgm:presLayoutVars>
      </dgm:prSet>
      <dgm:spPr/>
    </dgm:pt>
    <dgm:pt modelId="{4EB3C626-2AA2-4C13-8897-C93640066F99}" type="pres">
      <dgm:prSet presAssocID="{DC60DDC9-3C1E-4844-B118-4ED3A084EE6C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EB0E771E-9A47-40E4-9FEB-4F8F1CC9F319}" type="presOf" srcId="{01037B13-E165-41F6-8620-38D54806EAD3}" destId="{74F8DF16-3492-42B1-A62E-8D5E9A4488C6}" srcOrd="0" destOrd="0" presId="urn:microsoft.com/office/officeart/2005/8/layout/vList2"/>
    <dgm:cxn modelId="{0FE8BE92-7948-40CD-9DEF-491B328EDC68}" srcId="{01037B13-E165-41F6-8620-38D54806EAD3}" destId="{DC60DDC9-3C1E-4844-B118-4ED3A084EE6C}" srcOrd="0" destOrd="0" parTransId="{15EBE7D5-07EA-43CD-A848-1CC899DA4B51}" sibTransId="{CED07268-88B5-43D9-9F9B-A92EFF701A35}"/>
    <dgm:cxn modelId="{91A3BEC6-D303-4259-A7B8-B8CD07944A6A}" type="presOf" srcId="{DC60DDC9-3C1E-4844-B118-4ED3A084EE6C}" destId="{4EB3C626-2AA2-4C13-8897-C93640066F99}" srcOrd="0" destOrd="0" presId="urn:microsoft.com/office/officeart/2005/8/layout/vList2"/>
    <dgm:cxn modelId="{33C6E426-3B65-4797-B673-56E4DB5E42C0}" type="presParOf" srcId="{74F8DF16-3492-42B1-A62E-8D5E9A4488C6}" destId="{4EB3C626-2AA2-4C13-8897-C93640066F9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9282556-5BF6-4C6B-A97D-6AFED7A6C15B}" type="doc">
      <dgm:prSet loTypeId="urn:microsoft.com/office/officeart/2005/8/layout/vList2" loCatId="list" qsTypeId="urn:microsoft.com/office/officeart/2005/8/quickstyle/simple5" qsCatId="simple" csTypeId="urn:microsoft.com/office/officeart/2005/8/colors/accent4_5" csCatId="accent4"/>
      <dgm:spPr/>
      <dgm:t>
        <a:bodyPr/>
        <a:lstStyle/>
        <a:p>
          <a:endParaRPr lang="en-001"/>
        </a:p>
      </dgm:t>
    </dgm:pt>
    <dgm:pt modelId="{52EC80FF-BD23-45FE-AEA3-31D40FD80742}">
      <dgm:prSet custT="1"/>
      <dgm:spPr/>
      <dgm:t>
        <a:bodyPr/>
        <a:lstStyle/>
        <a:p>
          <a:pPr algn="ctr"/>
          <a:r>
            <a:rPr lang="en-US" sz="4400" dirty="0"/>
            <a:t>Derivation of  Hamilton equations </a:t>
          </a:r>
          <a:endParaRPr lang="en-001" sz="4400" dirty="0"/>
        </a:p>
      </dgm:t>
    </dgm:pt>
    <dgm:pt modelId="{1ECF9656-654F-4D8C-BF8D-928F048695E4}" type="parTrans" cxnId="{F8E81772-832F-438C-8241-795103A7DBFC}">
      <dgm:prSet/>
      <dgm:spPr/>
      <dgm:t>
        <a:bodyPr/>
        <a:lstStyle/>
        <a:p>
          <a:endParaRPr lang="en-001"/>
        </a:p>
      </dgm:t>
    </dgm:pt>
    <dgm:pt modelId="{52F22537-162D-4310-869B-3FDFA0DF9173}" type="sibTrans" cxnId="{F8E81772-832F-438C-8241-795103A7DBFC}">
      <dgm:prSet/>
      <dgm:spPr/>
      <dgm:t>
        <a:bodyPr/>
        <a:lstStyle/>
        <a:p>
          <a:endParaRPr lang="en-001"/>
        </a:p>
      </dgm:t>
    </dgm:pt>
    <dgm:pt modelId="{D9363704-1B11-4FC6-AD8A-A5221AED0053}" type="pres">
      <dgm:prSet presAssocID="{69282556-5BF6-4C6B-A97D-6AFED7A6C15B}" presName="linear" presStyleCnt="0">
        <dgm:presLayoutVars>
          <dgm:animLvl val="lvl"/>
          <dgm:resizeHandles val="exact"/>
        </dgm:presLayoutVars>
      </dgm:prSet>
      <dgm:spPr/>
    </dgm:pt>
    <dgm:pt modelId="{DBAFD575-CA90-4966-A229-2572092012F4}" type="pres">
      <dgm:prSet presAssocID="{52EC80FF-BD23-45FE-AEA3-31D40FD80742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11835829-1356-49B8-A132-6E11EACE2B66}" type="presOf" srcId="{52EC80FF-BD23-45FE-AEA3-31D40FD80742}" destId="{DBAFD575-CA90-4966-A229-2572092012F4}" srcOrd="0" destOrd="0" presId="urn:microsoft.com/office/officeart/2005/8/layout/vList2"/>
    <dgm:cxn modelId="{F8E81772-832F-438C-8241-795103A7DBFC}" srcId="{69282556-5BF6-4C6B-A97D-6AFED7A6C15B}" destId="{52EC80FF-BD23-45FE-AEA3-31D40FD80742}" srcOrd="0" destOrd="0" parTransId="{1ECF9656-654F-4D8C-BF8D-928F048695E4}" sibTransId="{52F22537-162D-4310-869B-3FDFA0DF9173}"/>
    <dgm:cxn modelId="{D7D330E9-D813-4C77-9ADA-38A133A35330}" type="presOf" srcId="{69282556-5BF6-4C6B-A97D-6AFED7A6C15B}" destId="{D9363704-1B11-4FC6-AD8A-A5221AED0053}" srcOrd="0" destOrd="0" presId="urn:microsoft.com/office/officeart/2005/8/layout/vList2"/>
    <dgm:cxn modelId="{0F03586F-529C-44E1-BF82-86DE36B0AF4D}" type="presParOf" srcId="{D9363704-1B11-4FC6-AD8A-A5221AED0053}" destId="{DBAFD575-CA90-4966-A229-2572092012F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100491F-8023-4401-AFF9-D6592BE3C937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/>
      <dgm:spPr/>
      <dgm:t>
        <a:bodyPr/>
        <a:lstStyle/>
        <a:p>
          <a:endParaRPr lang="en-001"/>
        </a:p>
      </dgm:t>
    </dgm:pt>
    <dgm:pt modelId="{1A143AC9-5794-4994-8CF0-2644578C70B2}">
      <dgm:prSet custT="1"/>
      <dgm:spPr/>
      <dgm:t>
        <a:bodyPr/>
        <a:lstStyle/>
        <a:p>
          <a:pPr algn="ctr"/>
          <a:r>
            <a:rPr lang="en-US" sz="4000" dirty="0"/>
            <a:t>Derivation of  Hamilton equations </a:t>
          </a:r>
          <a:br>
            <a:rPr lang="en-001" sz="4000" dirty="0"/>
          </a:br>
          <a:endParaRPr lang="en-001" sz="4000" dirty="0"/>
        </a:p>
      </dgm:t>
    </dgm:pt>
    <dgm:pt modelId="{AE28DDAC-D999-45DF-97EC-12C9A2CDD097}" type="parTrans" cxnId="{336128C7-2CE5-403B-A1BE-82C49B0F2346}">
      <dgm:prSet/>
      <dgm:spPr/>
      <dgm:t>
        <a:bodyPr/>
        <a:lstStyle/>
        <a:p>
          <a:endParaRPr lang="en-001"/>
        </a:p>
      </dgm:t>
    </dgm:pt>
    <dgm:pt modelId="{02D00AC3-7CE5-4C42-8560-EAF03194A208}" type="sibTrans" cxnId="{336128C7-2CE5-403B-A1BE-82C49B0F2346}">
      <dgm:prSet/>
      <dgm:spPr/>
      <dgm:t>
        <a:bodyPr/>
        <a:lstStyle/>
        <a:p>
          <a:endParaRPr lang="en-001"/>
        </a:p>
      </dgm:t>
    </dgm:pt>
    <dgm:pt modelId="{DB1F4EC9-0EF9-48C8-ABBF-4A28CC165953}" type="pres">
      <dgm:prSet presAssocID="{9100491F-8023-4401-AFF9-D6592BE3C937}" presName="linear" presStyleCnt="0">
        <dgm:presLayoutVars>
          <dgm:animLvl val="lvl"/>
          <dgm:resizeHandles val="exact"/>
        </dgm:presLayoutVars>
      </dgm:prSet>
      <dgm:spPr/>
    </dgm:pt>
    <dgm:pt modelId="{B7E5F793-00AD-47A4-B4A1-B48BBF1A7AE4}" type="pres">
      <dgm:prSet presAssocID="{1A143AC9-5794-4994-8CF0-2644578C70B2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EB118E14-BE0D-4E95-AAFF-E45275CFABF8}" type="presOf" srcId="{9100491F-8023-4401-AFF9-D6592BE3C937}" destId="{DB1F4EC9-0EF9-48C8-ABBF-4A28CC165953}" srcOrd="0" destOrd="0" presId="urn:microsoft.com/office/officeart/2005/8/layout/vList2"/>
    <dgm:cxn modelId="{41855B1F-AED3-4213-8889-3EC17AF6D84D}" type="presOf" srcId="{1A143AC9-5794-4994-8CF0-2644578C70B2}" destId="{B7E5F793-00AD-47A4-B4A1-B48BBF1A7AE4}" srcOrd="0" destOrd="0" presId="urn:microsoft.com/office/officeart/2005/8/layout/vList2"/>
    <dgm:cxn modelId="{336128C7-2CE5-403B-A1BE-82C49B0F2346}" srcId="{9100491F-8023-4401-AFF9-D6592BE3C937}" destId="{1A143AC9-5794-4994-8CF0-2644578C70B2}" srcOrd="0" destOrd="0" parTransId="{AE28DDAC-D999-45DF-97EC-12C9A2CDD097}" sibTransId="{02D00AC3-7CE5-4C42-8560-EAF03194A208}"/>
    <dgm:cxn modelId="{741249B2-8ED6-4018-A9FC-28B9AEB5CF7A}" type="presParOf" srcId="{DB1F4EC9-0EF9-48C8-ABBF-4A28CC165953}" destId="{B7E5F793-00AD-47A4-B4A1-B48BBF1A7AE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47E7128-D869-4D22-95A5-BE5EB7555F9E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001"/>
        </a:p>
      </dgm:t>
    </dgm:pt>
    <mc:AlternateContent xmlns:mc="http://schemas.openxmlformats.org/markup-compatibility/2006" xmlns:a14="http://schemas.microsoft.com/office/drawing/2010/main">
      <mc:Choice Requires="a14">
        <dgm:pt modelId="{6C7AD76E-B848-4379-9033-8E78F2544A10}">
          <dgm:prSet/>
          <dgm:spPr/>
          <dgm:t>
            <a:bodyPr/>
            <a:lstStyle/>
            <a:p>
              <a14:m>
                <m:oMath xmlns:m="http://schemas.openxmlformats.org/officeDocument/2006/math">
                  <m:r>
                    <a:rPr lang="en-US" i="1" smtClean="0">
                      <a:latin typeface="Cambria Math" panose="02040503050406030204" pitchFamily="18" charset="0"/>
                    </a:rPr>
                    <m:t>𝛿</m:t>
                  </m:r>
                  <m:r>
                    <a:rPr lang="en-US" i="1" smtClean="0">
                      <a:latin typeface="Cambria Math" panose="02040503050406030204" pitchFamily="18" charset="0"/>
                    </a:rPr>
                    <m:t>𝐻</m:t>
                  </m:r>
                  <m:r>
                    <a:rPr lang="en-US" i="1" smtClean="0">
                      <a:latin typeface="Cambria Math" panose="02040503050406030204" pitchFamily="18" charset="0"/>
                    </a:rPr>
                    <m:t>=</m:t>
                  </m:r>
                  <m:nary>
                    <m:naryPr>
                      <m:chr m:val="∑"/>
                      <m:limLoc m:val="undOvr"/>
                      <m:ctrlPr>
                        <a:rPr lang="en-001" i="1">
                          <a:latin typeface="Cambria Math" panose="02040503050406030204" pitchFamily="18" charset="0"/>
                        </a:rPr>
                      </m:ctrlPr>
                    </m:naryPr>
                    <m:sub>
                      <m:r>
                        <a:rPr lang="en-US" i="1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1</m:t>
                      </m:r>
                    </m:sub>
                    <m:sup>
                      <m:r>
                        <a:rPr lang="en-US" i="1">
                          <a:latin typeface="Cambria Math" panose="02040503050406030204" pitchFamily="18" charset="0"/>
                        </a:rPr>
                        <m:t>𝑀</m:t>
                      </m:r>
                    </m:sup>
                    <m:e>
                      <m:d>
                        <m:dPr>
                          <m:begChr m:val="["/>
                          <m:endChr m:val="]"/>
                          <m:ctrlPr>
                            <a:rPr lang="en-00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00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𝛿</m:t>
                          </m:r>
                          <m:sSub>
                            <m:sSubPr>
                              <m:ctrlPr>
                                <a:rPr lang="en-00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limUpp>
                                <m:limUppPr>
                                  <m:ctrlPr>
                                    <a:rPr lang="en-001" i="1">
                                      <a:latin typeface="Cambria Math" panose="02040503050406030204" pitchFamily="18" charset="0"/>
                                    </a:rPr>
                                  </m:ctrlPr>
                                </m:limUp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li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𝜊</m:t>
                                  </m:r>
                                </m:lim>
                              </m:limUpp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00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limUpp>
                                <m:limUppPr>
                                  <m:ctrlPr>
                                    <a:rPr lang="en-001" i="1">
                                      <a:latin typeface="Cambria Math" panose="02040503050406030204" pitchFamily="18" charset="0"/>
                                    </a:rPr>
                                  </m:ctrlPr>
                                </m:limUp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li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𝜊</m:t>
                                  </m:r>
                                </m:lim>
                              </m:limUpp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𝛿</m:t>
                          </m:r>
                          <m:sSub>
                            <m:sSubPr>
                              <m:ctrlPr>
                                <a:rPr lang="en-00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00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en-001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limUpp>
                                    <m:limUppPr>
                                      <m:ctrlPr>
                                        <a:rPr lang="en-00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limUp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e>
                                    <m:lim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𝜊</m:t>
                                      </m:r>
                                    </m:lim>
                                  </m:limUpp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den>
                          </m:f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𝛿</m:t>
                          </m:r>
                          <m:sSub>
                            <m:sSubPr>
                              <m:ctrlPr>
                                <a:rPr lang="en-00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limUpp>
                                <m:limUppPr>
                                  <m:ctrlPr>
                                    <a:rPr lang="en-001" i="1">
                                      <a:latin typeface="Cambria Math" panose="02040503050406030204" pitchFamily="18" charset="0"/>
                                    </a:rPr>
                                  </m:ctrlPr>
                                </m:limUp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li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𝜊</m:t>
                                  </m:r>
                                </m:lim>
                              </m:limUpp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00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en-001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den>
                          </m:f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𝛿</m:t>
                          </m:r>
                          <m:sSub>
                            <m:sSubPr>
                              <m:ctrlPr>
                                <a:rPr lang="en-00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</m:e>
                  </m:nary>
                </m:oMath>
              </a14:m>
              <a:r>
                <a:rPr lang="en-US" dirty="0"/>
                <a:t>     ………….. 6.10</a:t>
              </a:r>
              <a:endParaRPr lang="en-001" dirty="0"/>
            </a:p>
          </dgm:t>
        </dgm:pt>
      </mc:Choice>
      <mc:Fallback xmlns="">
        <dgm:pt modelId="{6C7AD76E-B848-4379-9033-8E78F2544A10}">
          <dgm:prSet/>
          <dgm:spPr/>
          <dgm:t>
            <a:bodyPr/>
            <a:lstStyle/>
            <a:p>
              <a:r>
                <a:rPr lang="en-US" i="0"/>
                <a:t>𝛿𝐻=</a:t>
              </a:r>
              <a:r>
                <a:rPr lang="en-001" i="0"/>
                <a:t>∑1</a:t>
              </a:r>
              <a:r>
                <a:rPr lang="en-US" i="0"/>
                <a:t>_</a:t>
              </a:r>
              <a:r>
                <a:rPr lang="en-001" i="0"/>
                <a:t>(</a:t>
              </a:r>
              <a:r>
                <a:rPr lang="en-US" i="0"/>
                <a:t>𝑖=1</a:t>
              </a:r>
              <a:r>
                <a:rPr lang="en-001" i="0"/>
                <a:t>)</a:t>
              </a:r>
              <a:r>
                <a:rPr lang="en-US" i="0"/>
                <a:t>^𝑀▒</a:t>
              </a:r>
              <a:r>
                <a:rPr lang="en-001" i="0"/>
                <a:t>[</a:t>
              </a:r>
              <a:r>
                <a:rPr lang="en-US" i="0"/>
                <a:t>𝑝</a:t>
              </a:r>
              <a:r>
                <a:rPr lang="en-001" i="0"/>
                <a:t>_</a:t>
              </a:r>
              <a:r>
                <a:rPr lang="en-US" i="0"/>
                <a:t>𝑖 𝛿𝑞</a:t>
              </a:r>
              <a:r>
                <a:rPr lang="en-001" i="0"/>
                <a:t>┴</a:t>
              </a:r>
              <a:r>
                <a:rPr lang="en-US" i="0"/>
                <a:t>𝜊</a:t>
              </a:r>
              <a:r>
                <a:rPr lang="en-001" i="0"/>
                <a:t>_</a:t>
              </a:r>
              <a:r>
                <a:rPr lang="en-US" i="0"/>
                <a:t>𝑖+𝑞</a:t>
              </a:r>
              <a:r>
                <a:rPr lang="en-001" i="0"/>
                <a:t>┴</a:t>
              </a:r>
              <a:r>
                <a:rPr lang="en-US" i="0"/>
                <a:t>𝜊</a:t>
              </a:r>
              <a:r>
                <a:rPr lang="en-001" i="0"/>
                <a:t>_</a:t>
              </a:r>
              <a:r>
                <a:rPr lang="en-US" i="0"/>
                <a:t>𝑖 𝛿𝑝</a:t>
              </a:r>
              <a:r>
                <a:rPr lang="en-001" i="0"/>
                <a:t>_</a:t>
              </a:r>
              <a:r>
                <a:rPr lang="en-US" i="0"/>
                <a:t>𝑖−𝜕𝐿</a:t>
              </a:r>
              <a:r>
                <a:rPr lang="en-001" i="0"/>
                <a:t>/(</a:t>
              </a:r>
              <a:r>
                <a:rPr lang="en-US" i="0"/>
                <a:t>𝜕𝑞</a:t>
              </a:r>
              <a:r>
                <a:rPr lang="en-001" i="0"/>
                <a:t>┴</a:t>
              </a:r>
              <a:r>
                <a:rPr lang="en-US" i="0"/>
                <a:t>𝜊</a:t>
              </a:r>
              <a:r>
                <a:rPr lang="en-001" i="0"/>
                <a:t>_</a:t>
              </a:r>
              <a:r>
                <a:rPr lang="en-US" i="0"/>
                <a:t>𝑖 </a:t>
              </a:r>
              <a:r>
                <a:rPr lang="en-001" i="0"/>
                <a:t>)</a:t>
              </a:r>
              <a:r>
                <a:rPr lang="en-US" i="0"/>
                <a:t> 𝛿𝑞</a:t>
              </a:r>
              <a:r>
                <a:rPr lang="en-001" i="0"/>
                <a:t>┴</a:t>
              </a:r>
              <a:r>
                <a:rPr lang="en-US" i="0"/>
                <a:t>𝜊</a:t>
              </a:r>
              <a:r>
                <a:rPr lang="en-001" i="0"/>
                <a:t>_</a:t>
              </a:r>
              <a:r>
                <a:rPr lang="en-US" i="0"/>
                <a:t>𝑖−𝜕𝐿</a:t>
              </a:r>
              <a:r>
                <a:rPr lang="en-001" i="0"/>
                <a:t>/(</a:t>
              </a:r>
              <a:r>
                <a:rPr lang="en-US" i="0"/>
                <a:t>𝜕𝑞</a:t>
              </a:r>
              <a:r>
                <a:rPr lang="en-001" i="0"/>
                <a:t>_</a:t>
              </a:r>
              <a:r>
                <a:rPr lang="en-US" i="0"/>
                <a:t>𝑖 </a:t>
              </a:r>
              <a:r>
                <a:rPr lang="en-001" i="0"/>
                <a:t>)</a:t>
              </a:r>
              <a:r>
                <a:rPr lang="en-US" i="0"/>
                <a:t> 𝛿𝑞</a:t>
              </a:r>
              <a:r>
                <a:rPr lang="en-001" i="0"/>
                <a:t>_</a:t>
              </a:r>
              <a:r>
                <a:rPr lang="en-US" i="0"/>
                <a:t>𝑖 ] </a:t>
              </a:r>
              <a:r>
                <a:rPr lang="en-US" dirty="0"/>
                <a:t>     ………….. 6.10</a:t>
              </a:r>
              <a:endParaRPr lang="en-001" dirty="0"/>
            </a:p>
          </dgm:t>
        </dgm:pt>
      </mc:Fallback>
    </mc:AlternateContent>
    <dgm:pt modelId="{B0BCB833-BFDD-4745-9B75-7F86D8559CDD}" type="parTrans" cxnId="{2E859CB6-51E4-4E55-A419-E2FD1AAEDCC2}">
      <dgm:prSet/>
      <dgm:spPr/>
      <dgm:t>
        <a:bodyPr/>
        <a:lstStyle/>
        <a:p>
          <a:endParaRPr lang="en-001"/>
        </a:p>
      </dgm:t>
    </dgm:pt>
    <dgm:pt modelId="{4B16F412-7D47-493F-9857-B21BA23CDC0E}" type="sibTrans" cxnId="{2E859CB6-51E4-4E55-A419-E2FD1AAEDCC2}">
      <dgm:prSet/>
      <dgm:spPr/>
      <dgm:t>
        <a:bodyPr/>
        <a:lstStyle/>
        <a:p>
          <a:endParaRPr lang="en-001"/>
        </a:p>
      </dgm:t>
    </dgm:pt>
    <dgm:pt modelId="{781A129A-6F6C-4F0A-8FFD-9753E1B552CD}" type="pres">
      <dgm:prSet presAssocID="{847E7128-D869-4D22-95A5-BE5EB7555F9E}" presName="linear" presStyleCnt="0">
        <dgm:presLayoutVars>
          <dgm:animLvl val="lvl"/>
          <dgm:resizeHandles val="exact"/>
        </dgm:presLayoutVars>
      </dgm:prSet>
      <dgm:spPr/>
    </dgm:pt>
    <dgm:pt modelId="{76E37F9C-91D5-4C9F-8796-8A2D76309B17}" type="pres">
      <dgm:prSet presAssocID="{6C7AD76E-B848-4379-9033-8E78F2544A10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2788C91F-CFE9-4DA8-B8B3-8156257074CD}" type="presOf" srcId="{847E7128-D869-4D22-95A5-BE5EB7555F9E}" destId="{781A129A-6F6C-4F0A-8FFD-9753E1B552CD}" srcOrd="0" destOrd="0" presId="urn:microsoft.com/office/officeart/2005/8/layout/vList2"/>
    <dgm:cxn modelId="{2E859CB6-51E4-4E55-A419-E2FD1AAEDCC2}" srcId="{847E7128-D869-4D22-95A5-BE5EB7555F9E}" destId="{6C7AD76E-B848-4379-9033-8E78F2544A10}" srcOrd="0" destOrd="0" parTransId="{B0BCB833-BFDD-4745-9B75-7F86D8559CDD}" sibTransId="{4B16F412-7D47-493F-9857-B21BA23CDC0E}"/>
    <dgm:cxn modelId="{73E412F1-DF36-44EE-B5AB-BB2ADC38814A}" type="presOf" srcId="{6C7AD76E-B848-4379-9033-8E78F2544A10}" destId="{76E37F9C-91D5-4C9F-8796-8A2D76309B17}" srcOrd="0" destOrd="0" presId="urn:microsoft.com/office/officeart/2005/8/layout/vList2"/>
    <dgm:cxn modelId="{EB1DDB72-7C85-4473-B161-CA81E8A79752}" type="presParOf" srcId="{781A129A-6F6C-4F0A-8FFD-9753E1B552CD}" destId="{76E37F9C-91D5-4C9F-8796-8A2D76309B1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47E7128-D869-4D22-95A5-BE5EB7555F9E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001"/>
        </a:p>
      </dgm:t>
    </dgm:pt>
    <dgm:pt modelId="{6C7AD76E-B848-4379-9033-8E78F2544A10}">
      <dgm:prSet/>
      <dgm:spPr>
        <a:blipFill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en-001">
              <a:noFill/>
            </a:rPr>
            <a:t> </a:t>
          </a:r>
        </a:p>
      </dgm:t>
    </dgm:pt>
    <dgm:pt modelId="{B0BCB833-BFDD-4745-9B75-7F86D8559CDD}" type="parTrans" cxnId="{2E859CB6-51E4-4E55-A419-E2FD1AAEDCC2}">
      <dgm:prSet/>
      <dgm:spPr/>
      <dgm:t>
        <a:bodyPr/>
        <a:lstStyle/>
        <a:p>
          <a:endParaRPr lang="en-001"/>
        </a:p>
      </dgm:t>
    </dgm:pt>
    <dgm:pt modelId="{4B16F412-7D47-493F-9857-B21BA23CDC0E}" type="sibTrans" cxnId="{2E859CB6-51E4-4E55-A419-E2FD1AAEDCC2}">
      <dgm:prSet/>
      <dgm:spPr/>
      <dgm:t>
        <a:bodyPr/>
        <a:lstStyle/>
        <a:p>
          <a:endParaRPr lang="en-001"/>
        </a:p>
      </dgm:t>
    </dgm:pt>
    <dgm:pt modelId="{781A129A-6F6C-4F0A-8FFD-9753E1B552CD}" type="pres">
      <dgm:prSet presAssocID="{847E7128-D869-4D22-95A5-BE5EB7555F9E}" presName="linear" presStyleCnt="0">
        <dgm:presLayoutVars>
          <dgm:animLvl val="lvl"/>
          <dgm:resizeHandles val="exact"/>
        </dgm:presLayoutVars>
      </dgm:prSet>
      <dgm:spPr/>
    </dgm:pt>
    <dgm:pt modelId="{76E37F9C-91D5-4C9F-8796-8A2D76309B17}" type="pres">
      <dgm:prSet presAssocID="{6C7AD76E-B848-4379-9033-8E78F2544A10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2788C91F-CFE9-4DA8-B8B3-8156257074CD}" type="presOf" srcId="{847E7128-D869-4D22-95A5-BE5EB7555F9E}" destId="{781A129A-6F6C-4F0A-8FFD-9753E1B552CD}" srcOrd="0" destOrd="0" presId="urn:microsoft.com/office/officeart/2005/8/layout/vList2"/>
    <dgm:cxn modelId="{2E859CB6-51E4-4E55-A419-E2FD1AAEDCC2}" srcId="{847E7128-D869-4D22-95A5-BE5EB7555F9E}" destId="{6C7AD76E-B848-4379-9033-8E78F2544A10}" srcOrd="0" destOrd="0" parTransId="{B0BCB833-BFDD-4745-9B75-7F86D8559CDD}" sibTransId="{4B16F412-7D47-493F-9857-B21BA23CDC0E}"/>
    <dgm:cxn modelId="{73E412F1-DF36-44EE-B5AB-BB2ADC38814A}" type="presOf" srcId="{6C7AD76E-B848-4379-9033-8E78F2544A10}" destId="{76E37F9C-91D5-4C9F-8796-8A2D76309B17}" srcOrd="0" destOrd="0" presId="urn:microsoft.com/office/officeart/2005/8/layout/vList2"/>
    <dgm:cxn modelId="{EB1DDB72-7C85-4473-B161-CA81E8A79752}" type="presParOf" srcId="{781A129A-6F6C-4F0A-8FFD-9753E1B552CD}" destId="{76E37F9C-91D5-4C9F-8796-8A2D76309B1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B92483D-D2E8-4193-B9F7-B6B57CAE2D4A}" type="doc">
      <dgm:prSet loTypeId="urn:microsoft.com/office/officeart/2005/8/layout/vList2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001"/>
        </a:p>
      </dgm:t>
    </dgm:pt>
    <mc:AlternateContent xmlns:mc="http://schemas.openxmlformats.org/markup-compatibility/2006" xmlns:a14="http://schemas.microsoft.com/office/drawing/2010/main">
      <mc:Choice Requires="a14">
        <dgm:pt modelId="{60452520-87F1-4410-9C3D-BEF9B3CC3E87}">
          <dgm:prSet/>
          <dgm:spPr/>
          <dgm:t>
            <a:bodyPr/>
            <a:lstStyle/>
            <a:p>
              <a14:m>
                <m:oMath xmlns:m="http://schemas.openxmlformats.org/officeDocument/2006/math">
                  <m:r>
                    <a:rPr lang="en-US" b="0" i="1" smtClean="0">
                      <a:latin typeface="Cambria Math" panose="02040503050406030204" pitchFamily="18" charset="0"/>
                    </a:rPr>
                    <m:t>                   </m:t>
                  </m:r>
                  <m:r>
                    <a:rPr lang="en-US" i="1" smtClean="0">
                      <a:latin typeface="Cambria Math" panose="02040503050406030204" pitchFamily="18" charset="0"/>
                    </a:rPr>
                    <m:t>𝛿</m:t>
                  </m:r>
                  <m:r>
                    <a:rPr lang="en-US" i="1" smtClean="0">
                      <a:latin typeface="Cambria Math" panose="02040503050406030204" pitchFamily="18" charset="0"/>
                    </a:rPr>
                    <m:t>𝐻</m:t>
                  </m:r>
                  <m:r>
                    <a:rPr lang="en-US" i="1" smtClean="0">
                      <a:latin typeface="Cambria Math" panose="02040503050406030204" pitchFamily="18" charset="0"/>
                    </a:rPr>
                    <m:t>=</m:t>
                  </m:r>
                  <m:nary>
                    <m:naryPr>
                      <m:chr m:val="∑"/>
                      <m:limLoc m:val="undOvr"/>
                      <m:ctrlPr>
                        <a:rPr lang="en-001" i="1">
                          <a:latin typeface="Cambria Math" panose="02040503050406030204" pitchFamily="18" charset="0"/>
                        </a:rPr>
                      </m:ctrlPr>
                    </m:naryPr>
                    <m:sub>
                      <m:r>
                        <a:rPr lang="en-US" i="1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=1</m:t>
                      </m:r>
                    </m:sub>
                    <m:sup>
                      <m:r>
                        <a:rPr lang="en-US" i="1">
                          <a:latin typeface="Cambria Math" panose="02040503050406030204" pitchFamily="18" charset="0"/>
                        </a:rPr>
                        <m:t>𝑀</m:t>
                      </m:r>
                    </m:sup>
                    <m:e>
                      <m:d>
                        <m:dPr>
                          <m:begChr m:val="["/>
                          <m:endChr m:val="]"/>
                          <m:ctrlPr>
                            <a:rPr lang="en-00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00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limUpp>
                                <m:limUppPr>
                                  <m:ctrlPr>
                                    <a:rPr lang="en-001" i="1">
                                      <a:latin typeface="Cambria Math" panose="02040503050406030204" pitchFamily="18" charset="0"/>
                                    </a:rPr>
                                  </m:ctrlPr>
                                </m:limUp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li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𝜊</m:t>
                                  </m:r>
                                </m:lim>
                              </m:limUpp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𝛿</m:t>
                          </m:r>
                          <m:sSub>
                            <m:sSubPr>
                              <m:ctrlPr>
                                <a:rPr lang="en-00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00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limUpp>
                                <m:limUppPr>
                                  <m:ctrlPr>
                                    <a:rPr lang="en-001" i="1">
                                      <a:latin typeface="Cambria Math" panose="02040503050406030204" pitchFamily="18" charset="0"/>
                                    </a:rPr>
                                  </m:ctrlPr>
                                </m:limUp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li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𝜊</m:t>
                                  </m:r>
                                </m:lim>
                              </m:limUpp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𝛿</m:t>
                          </m:r>
                          <m:sSub>
                            <m:sSubPr>
                              <m:ctrlPr>
                                <a:rPr lang="en-00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</m:e>
                  </m:nary>
                </m:oMath>
              </a14:m>
              <a:r>
                <a:rPr lang="en-US" dirty="0"/>
                <a:t>  ….   6.11</a:t>
              </a:r>
              <a:endParaRPr lang="en-001" dirty="0"/>
            </a:p>
          </dgm:t>
        </dgm:pt>
      </mc:Choice>
      <mc:Fallback xmlns="">
        <dgm:pt modelId="{60452520-87F1-4410-9C3D-BEF9B3CC3E87}">
          <dgm:prSet/>
          <dgm:spPr/>
          <dgm:t>
            <a:bodyPr/>
            <a:lstStyle/>
            <a:p>
              <a:r>
                <a:rPr lang="en-US" b="0" i="0">
                  <a:latin typeface="Cambria Math" panose="02040503050406030204" pitchFamily="18" charset="0"/>
                </a:rPr>
                <a:t>                   </a:t>
              </a:r>
              <a:r>
                <a:rPr lang="en-US" i="0"/>
                <a:t>𝛿𝐻=</a:t>
              </a:r>
              <a:r>
                <a:rPr lang="en-001" i="0"/>
                <a:t>∑1</a:t>
              </a:r>
              <a:r>
                <a:rPr lang="en-US" i="0"/>
                <a:t>_</a:t>
              </a:r>
              <a:r>
                <a:rPr lang="en-001" i="0"/>
                <a:t>(</a:t>
              </a:r>
              <a:r>
                <a:rPr lang="en-US" i="0"/>
                <a:t>𝑖=1</a:t>
              </a:r>
              <a:r>
                <a:rPr lang="en-001" i="0"/>
                <a:t>)</a:t>
              </a:r>
              <a:r>
                <a:rPr lang="en-US" i="0"/>
                <a:t>^𝑀▒</a:t>
              </a:r>
              <a:r>
                <a:rPr lang="en-001" i="0"/>
                <a:t>[</a:t>
              </a:r>
              <a:r>
                <a:rPr lang="en-US" i="0"/>
                <a:t>𝑞</a:t>
              </a:r>
              <a:r>
                <a:rPr lang="en-001" i="0"/>
                <a:t>┴</a:t>
              </a:r>
              <a:r>
                <a:rPr lang="en-US" i="0"/>
                <a:t>𝜊</a:t>
              </a:r>
              <a:r>
                <a:rPr lang="en-001" i="0"/>
                <a:t>_</a:t>
              </a:r>
              <a:r>
                <a:rPr lang="en-US" i="0"/>
                <a:t>𝑖 𝛿𝑝</a:t>
              </a:r>
              <a:r>
                <a:rPr lang="en-001" i="0"/>
                <a:t>_</a:t>
              </a:r>
              <a:r>
                <a:rPr lang="en-US" i="0"/>
                <a:t>𝑖−𝑝</a:t>
              </a:r>
              <a:r>
                <a:rPr lang="en-001" i="0"/>
                <a:t>┴</a:t>
              </a:r>
              <a:r>
                <a:rPr lang="en-US" i="0"/>
                <a:t>𝜊</a:t>
              </a:r>
              <a:r>
                <a:rPr lang="en-001" i="0"/>
                <a:t>_</a:t>
              </a:r>
              <a:r>
                <a:rPr lang="en-US" i="0"/>
                <a:t>𝑖 𝛿𝑞</a:t>
              </a:r>
              <a:r>
                <a:rPr lang="en-001" i="0"/>
                <a:t>_</a:t>
              </a:r>
              <a:r>
                <a:rPr lang="en-US" i="0"/>
                <a:t>𝑖 ] </a:t>
              </a:r>
              <a:r>
                <a:rPr lang="en-US" dirty="0"/>
                <a:t>  ….   6.11</a:t>
              </a:r>
              <a:endParaRPr lang="en-001" dirty="0"/>
            </a:p>
          </dgm:t>
        </dgm:pt>
      </mc:Fallback>
    </mc:AlternateContent>
    <dgm:pt modelId="{948A732C-5D71-4D32-99D0-00D72E8C1801}" type="parTrans" cxnId="{BE622450-2A6F-451F-80B6-3C2000004EBC}">
      <dgm:prSet/>
      <dgm:spPr/>
      <dgm:t>
        <a:bodyPr/>
        <a:lstStyle/>
        <a:p>
          <a:endParaRPr lang="en-001"/>
        </a:p>
      </dgm:t>
    </dgm:pt>
    <dgm:pt modelId="{0B01F170-F6B6-4109-AB10-58FD3AE1E078}" type="sibTrans" cxnId="{BE622450-2A6F-451F-80B6-3C2000004EBC}">
      <dgm:prSet/>
      <dgm:spPr/>
      <dgm:t>
        <a:bodyPr/>
        <a:lstStyle/>
        <a:p>
          <a:endParaRPr lang="en-001"/>
        </a:p>
      </dgm:t>
    </dgm:pt>
    <dgm:pt modelId="{99203C03-426F-4927-9538-E3A201EE1D4E}" type="pres">
      <dgm:prSet presAssocID="{6B92483D-D2E8-4193-B9F7-B6B57CAE2D4A}" presName="linear" presStyleCnt="0">
        <dgm:presLayoutVars>
          <dgm:animLvl val="lvl"/>
          <dgm:resizeHandles val="exact"/>
        </dgm:presLayoutVars>
      </dgm:prSet>
      <dgm:spPr/>
    </dgm:pt>
    <dgm:pt modelId="{1F9B5CB2-D261-4D0B-A238-0B9F4F3946AC}" type="pres">
      <dgm:prSet presAssocID="{60452520-87F1-4410-9C3D-BEF9B3CC3E87}" presName="parentText" presStyleLbl="node1" presStyleIdx="0" presStyleCnt="1" custLinFactNeighborX="700" custLinFactNeighborY="-4226">
        <dgm:presLayoutVars>
          <dgm:chMax val="0"/>
          <dgm:bulletEnabled val="1"/>
        </dgm:presLayoutVars>
      </dgm:prSet>
      <dgm:spPr/>
    </dgm:pt>
  </dgm:ptLst>
  <dgm:cxnLst>
    <dgm:cxn modelId="{AF75830D-F2B3-4B73-8DC2-F55454225164}" type="presOf" srcId="{60452520-87F1-4410-9C3D-BEF9B3CC3E87}" destId="{1F9B5CB2-D261-4D0B-A238-0B9F4F3946AC}" srcOrd="0" destOrd="0" presId="urn:microsoft.com/office/officeart/2005/8/layout/vList2"/>
    <dgm:cxn modelId="{B963E11F-DAA7-4B6B-9CEB-15F6F6D8CD93}" type="presOf" srcId="{6B92483D-D2E8-4193-B9F7-B6B57CAE2D4A}" destId="{99203C03-426F-4927-9538-E3A201EE1D4E}" srcOrd="0" destOrd="0" presId="urn:microsoft.com/office/officeart/2005/8/layout/vList2"/>
    <dgm:cxn modelId="{BE622450-2A6F-451F-80B6-3C2000004EBC}" srcId="{6B92483D-D2E8-4193-B9F7-B6B57CAE2D4A}" destId="{60452520-87F1-4410-9C3D-BEF9B3CC3E87}" srcOrd="0" destOrd="0" parTransId="{948A732C-5D71-4D32-99D0-00D72E8C1801}" sibTransId="{0B01F170-F6B6-4109-AB10-58FD3AE1E078}"/>
    <dgm:cxn modelId="{5DBE7EFF-E0BB-4BA7-AA83-BA15CFB3BEF1}" type="presParOf" srcId="{99203C03-426F-4927-9538-E3A201EE1D4E}" destId="{1F9B5CB2-D261-4D0B-A238-0B9F4F3946A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B92483D-D2E8-4193-B9F7-B6B57CAE2D4A}" type="doc">
      <dgm:prSet loTypeId="urn:microsoft.com/office/officeart/2005/8/layout/vList2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001"/>
        </a:p>
      </dgm:t>
    </dgm:pt>
    <dgm:pt modelId="{60452520-87F1-4410-9C3D-BEF9B3CC3E87}">
      <dgm:prSet/>
      <dgm:spPr>
        <a:blipFill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en-001">
              <a:noFill/>
            </a:rPr>
            <a:t> </a:t>
          </a:r>
        </a:p>
      </dgm:t>
    </dgm:pt>
    <dgm:pt modelId="{948A732C-5D71-4D32-99D0-00D72E8C1801}" type="parTrans" cxnId="{BE622450-2A6F-451F-80B6-3C2000004EBC}">
      <dgm:prSet/>
      <dgm:spPr/>
      <dgm:t>
        <a:bodyPr/>
        <a:lstStyle/>
        <a:p>
          <a:endParaRPr lang="en-001"/>
        </a:p>
      </dgm:t>
    </dgm:pt>
    <dgm:pt modelId="{0B01F170-F6B6-4109-AB10-58FD3AE1E078}" type="sibTrans" cxnId="{BE622450-2A6F-451F-80B6-3C2000004EBC}">
      <dgm:prSet/>
      <dgm:spPr/>
      <dgm:t>
        <a:bodyPr/>
        <a:lstStyle/>
        <a:p>
          <a:endParaRPr lang="en-001"/>
        </a:p>
      </dgm:t>
    </dgm:pt>
    <dgm:pt modelId="{99203C03-426F-4927-9538-E3A201EE1D4E}" type="pres">
      <dgm:prSet presAssocID="{6B92483D-D2E8-4193-B9F7-B6B57CAE2D4A}" presName="linear" presStyleCnt="0">
        <dgm:presLayoutVars>
          <dgm:animLvl val="lvl"/>
          <dgm:resizeHandles val="exact"/>
        </dgm:presLayoutVars>
      </dgm:prSet>
      <dgm:spPr/>
    </dgm:pt>
    <dgm:pt modelId="{1F9B5CB2-D261-4D0B-A238-0B9F4F3946AC}" type="pres">
      <dgm:prSet presAssocID="{60452520-87F1-4410-9C3D-BEF9B3CC3E87}" presName="parentText" presStyleLbl="node1" presStyleIdx="0" presStyleCnt="1" custLinFactNeighborX="700" custLinFactNeighborY="-4226">
        <dgm:presLayoutVars>
          <dgm:chMax val="0"/>
          <dgm:bulletEnabled val="1"/>
        </dgm:presLayoutVars>
      </dgm:prSet>
      <dgm:spPr/>
    </dgm:pt>
  </dgm:ptLst>
  <dgm:cxnLst>
    <dgm:cxn modelId="{AF75830D-F2B3-4B73-8DC2-F55454225164}" type="presOf" srcId="{60452520-87F1-4410-9C3D-BEF9B3CC3E87}" destId="{1F9B5CB2-D261-4D0B-A238-0B9F4F3946AC}" srcOrd="0" destOrd="0" presId="urn:microsoft.com/office/officeart/2005/8/layout/vList2"/>
    <dgm:cxn modelId="{B963E11F-DAA7-4B6B-9CEB-15F6F6D8CD93}" type="presOf" srcId="{6B92483D-D2E8-4193-B9F7-B6B57CAE2D4A}" destId="{99203C03-426F-4927-9538-E3A201EE1D4E}" srcOrd="0" destOrd="0" presId="urn:microsoft.com/office/officeart/2005/8/layout/vList2"/>
    <dgm:cxn modelId="{BE622450-2A6F-451F-80B6-3C2000004EBC}" srcId="{6B92483D-D2E8-4193-B9F7-B6B57CAE2D4A}" destId="{60452520-87F1-4410-9C3D-BEF9B3CC3E87}" srcOrd="0" destOrd="0" parTransId="{948A732C-5D71-4D32-99D0-00D72E8C1801}" sibTransId="{0B01F170-F6B6-4109-AB10-58FD3AE1E078}"/>
    <dgm:cxn modelId="{5DBE7EFF-E0BB-4BA7-AA83-BA15CFB3BEF1}" type="presParOf" srcId="{99203C03-426F-4927-9538-E3A201EE1D4E}" destId="{1F9B5CB2-D261-4D0B-A238-0B9F4F3946A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C89EF1-F42B-4D62-A99F-8CCEED66D182}">
      <dsp:nvSpPr>
        <dsp:cNvPr id="0" name=""/>
        <dsp:cNvSpPr/>
      </dsp:nvSpPr>
      <dsp:spPr>
        <a:xfrm>
          <a:off x="0" y="12390"/>
          <a:ext cx="9144000" cy="1630980"/>
        </a:xfrm>
        <a:prstGeom prst="roundRect">
          <a:avLst/>
        </a:prstGeom>
        <a:gradFill rotWithShape="0">
          <a:gsLst>
            <a:gs pos="0">
              <a:schemeClr val="accent6">
                <a:shade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shade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shade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/>
            <a:t>Hamilton Function and Hamilton Equations </a:t>
          </a:r>
          <a:endParaRPr lang="en-001" sz="4100" kern="1200"/>
        </a:p>
      </dsp:txBody>
      <dsp:txXfrm>
        <a:off x="79618" y="92008"/>
        <a:ext cx="8984764" cy="147174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4643DF-CF33-433A-ACC9-BDE38FDA6CB0}">
      <dsp:nvSpPr>
        <dsp:cNvPr id="0" name=""/>
        <dsp:cNvSpPr/>
      </dsp:nvSpPr>
      <dsp:spPr>
        <a:xfrm>
          <a:off x="0" y="400"/>
          <a:ext cx="9144000" cy="238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l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0" b="1" kern="1200"/>
            <a:t>The Hamilton Function and Hamilton Equations </a:t>
          </a:r>
          <a:endParaRPr lang="en-001" sz="6000" kern="1200"/>
        </a:p>
      </dsp:txBody>
      <dsp:txXfrm>
        <a:off x="116514" y="116914"/>
        <a:ext cx="8910972" cy="2153772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B3C626-2AA2-4C13-8897-C93640066F99}">
      <dsp:nvSpPr>
        <dsp:cNvPr id="0" name=""/>
        <dsp:cNvSpPr/>
      </dsp:nvSpPr>
      <dsp:spPr>
        <a:xfrm>
          <a:off x="0" y="120"/>
          <a:ext cx="10515600" cy="1325322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i="1" u="sng" kern="1200" dirty="0"/>
            <a:t>Example 6.6: </a:t>
          </a:r>
          <a:r>
            <a:rPr lang="en-001" sz="1800" kern="1200" dirty="0"/>
            <a:t>Let a mass, </a:t>
          </a:r>
          <a14:m xmlns:a14="http://schemas.microsoft.com/office/drawing/2010/main">
            <m:oMath xmlns:m="http://schemas.openxmlformats.org/officeDocument/2006/math">
              <m:r>
                <a:rPr lang="en-001" sz="1800" i="1" kern="1200">
                  <a:latin typeface="Cambria Math" panose="02040503050406030204" pitchFamily="18" charset="0"/>
                </a:rPr>
                <m:t>𝑚</m:t>
              </m:r>
            </m:oMath>
          </a14:m>
          <a:r>
            <a:rPr lang="en-001" sz="1800" kern="1200" dirty="0"/>
            <a:t>; free to move in one direction, experience a Hooke’s law restoring force,</a:t>
          </a:r>
          <a:r>
            <a:rPr lang="en-US" sz="1800" kern="1200" dirty="0"/>
            <a:t> 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 </a:t>
          </a:r>
          <a14:m xmlns:a14="http://schemas.microsoft.com/office/drawing/2010/main">
            <m:oMath xmlns:m="http://schemas.openxmlformats.org/officeDocument/2006/math">
              <m:r>
                <a:rPr lang="en-001" sz="1800" i="1" kern="1200">
                  <a:latin typeface="Cambria Math" panose="02040503050406030204" pitchFamily="18" charset="0"/>
                </a:rPr>
                <m:t>𝐹</m:t>
              </m:r>
              <m:r>
                <a:rPr lang="en-001" sz="1800" i="1" kern="1200">
                  <a:latin typeface="Cambria Math" panose="02040503050406030204" pitchFamily="18" charset="0"/>
                </a:rPr>
                <m:t> = −</m:t>
              </m:r>
              <m:r>
                <a:rPr lang="en-001" sz="1800" i="1" kern="1200">
                  <a:latin typeface="Cambria Math" panose="02040503050406030204" pitchFamily="18" charset="0"/>
                </a:rPr>
                <m:t>𝑘𝑥</m:t>
              </m:r>
            </m:oMath>
          </a14:m>
          <a:r>
            <a:rPr lang="en-001" sz="1800" kern="1200" dirty="0"/>
            <a:t> </a:t>
          </a:r>
          <a:r>
            <a:rPr lang="en-US" sz="1800" kern="1200" dirty="0"/>
            <a:t>. Write Hamilton’s</a:t>
          </a:r>
          <a:r>
            <a:rPr lang="en-001" sz="1800" kern="1200" dirty="0"/>
            <a:t> equations.</a:t>
          </a:r>
          <a:br>
            <a:rPr lang="en-001" sz="1800" kern="1200" dirty="0"/>
          </a:br>
          <a:br>
            <a:rPr lang="en-001" sz="1800" kern="1200" dirty="0"/>
          </a:br>
          <a:endParaRPr lang="en-001" sz="1800" kern="1200" dirty="0"/>
        </a:p>
      </dsp:txBody>
      <dsp:txXfrm>
        <a:off x="64697" y="64817"/>
        <a:ext cx="10386206" cy="1195928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BE1EB6-780F-4829-8C12-D839F0B570EE}">
      <dsp:nvSpPr>
        <dsp:cNvPr id="0" name=""/>
        <dsp:cNvSpPr/>
      </dsp:nvSpPr>
      <dsp:spPr>
        <a:xfrm>
          <a:off x="0" y="2306"/>
          <a:ext cx="10515600" cy="100737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i="1" kern="1200"/>
            <a:t>Example 6.6</a:t>
          </a:r>
          <a:endParaRPr lang="en-001" sz="4200" kern="1200"/>
        </a:p>
      </dsp:txBody>
      <dsp:txXfrm>
        <a:off x="49176" y="51482"/>
        <a:ext cx="10417248" cy="909018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EC7797-BF83-4AEF-83A5-68A56886956A}">
      <dsp:nvSpPr>
        <dsp:cNvPr id="0" name=""/>
        <dsp:cNvSpPr/>
      </dsp:nvSpPr>
      <dsp:spPr>
        <a:xfrm>
          <a:off x="0" y="870"/>
          <a:ext cx="10515600" cy="178142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i="1" u="sng" kern="1200" dirty="0"/>
            <a:t>Example 6.7 : </a:t>
          </a:r>
          <a:r>
            <a:rPr lang="en-US" sz="2000" kern="1200" dirty="0"/>
            <a:t>Consider a 2-D central force:</a:t>
          </a:r>
          <a:br>
            <a:rPr lang="en-US" sz="2000" kern="1200" dirty="0"/>
          </a:br>
          <a:r>
            <a:rPr lang="en-US" sz="2000" kern="1200" dirty="0"/>
            <a:t>a) Write the Lagrangian, generalized momentum and Hamiltonian for this system.</a:t>
          </a:r>
          <a:br>
            <a:rPr lang="en-001" sz="2000" kern="1200" dirty="0"/>
          </a:br>
          <a:r>
            <a:rPr lang="en-US" sz="2000" kern="1200" dirty="0"/>
            <a:t>b) Set up the Hamilton equations</a:t>
          </a:r>
          <a:br>
            <a:rPr lang="en-001" sz="2000" kern="1200" dirty="0"/>
          </a:br>
          <a:br>
            <a:rPr lang="en-001" sz="2000" kern="1200" dirty="0"/>
          </a:br>
          <a:endParaRPr lang="en-001" sz="2000" kern="1200" dirty="0"/>
        </a:p>
      </dsp:txBody>
      <dsp:txXfrm>
        <a:off x="86962" y="87832"/>
        <a:ext cx="10341676" cy="1607498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84D05F-359F-4DD1-8C9E-1DDA1F9E5D13}">
      <dsp:nvSpPr>
        <dsp:cNvPr id="0" name=""/>
        <dsp:cNvSpPr/>
      </dsp:nvSpPr>
      <dsp:spPr>
        <a:xfrm>
          <a:off x="0" y="5005"/>
          <a:ext cx="10515600" cy="50017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latin typeface="Arial Black" panose="020B0A04020102020204" pitchFamily="34" charset="0"/>
            </a:rPr>
            <a:t>Example 6.7</a:t>
          </a:r>
          <a:endParaRPr lang="en-001" sz="1900" kern="1200" dirty="0">
            <a:latin typeface="Arial Black" panose="020B0A04020102020204" pitchFamily="34" charset="0"/>
          </a:endParaRPr>
        </a:p>
      </dsp:txBody>
      <dsp:txXfrm>
        <a:off x="24417" y="29422"/>
        <a:ext cx="10466766" cy="451341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E09474-CC26-4599-A313-543F9D1E764B}">
      <dsp:nvSpPr>
        <dsp:cNvPr id="0" name=""/>
        <dsp:cNvSpPr/>
      </dsp:nvSpPr>
      <dsp:spPr>
        <a:xfrm>
          <a:off x="0" y="6705"/>
          <a:ext cx="10515600" cy="131215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b="0" i="0" kern="1200" baseline="0"/>
            <a:t>Example 6.7</a:t>
          </a:r>
          <a:br>
            <a:rPr lang="en-001" sz="3300" b="0" i="0" kern="1200" baseline="0"/>
          </a:br>
          <a:endParaRPr lang="en-001" sz="3300" kern="1200"/>
        </a:p>
      </dsp:txBody>
      <dsp:txXfrm>
        <a:off x="64054" y="70759"/>
        <a:ext cx="10387492" cy="11840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7A4520-9618-4EF4-A353-9CDF699C3652}">
      <dsp:nvSpPr>
        <dsp:cNvPr id="0" name=""/>
        <dsp:cNvSpPr/>
      </dsp:nvSpPr>
      <dsp:spPr>
        <a:xfrm>
          <a:off x="0" y="171089"/>
          <a:ext cx="10515600" cy="983384"/>
        </a:xfrm>
        <a:prstGeom prst="roundRect">
          <a:avLst/>
        </a:prstGeom>
        <a:solidFill>
          <a:schemeClr val="accent6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 dirty="0"/>
            <a:t>The Hamilton Function and Hamilton Equations </a:t>
          </a:r>
          <a:endParaRPr lang="en-001" sz="4100" kern="1200" dirty="0"/>
        </a:p>
      </dsp:txBody>
      <dsp:txXfrm>
        <a:off x="48005" y="219094"/>
        <a:ext cx="10419590" cy="88737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C182E2-B61E-4D56-89A2-43BE4731A9D4}">
      <dsp:nvSpPr>
        <dsp:cNvPr id="0" name=""/>
        <dsp:cNvSpPr/>
      </dsp:nvSpPr>
      <dsp:spPr>
        <a:xfrm>
          <a:off x="0" y="6411"/>
          <a:ext cx="10515600" cy="1312740"/>
        </a:xfrm>
        <a:prstGeom prst="roundRect">
          <a:avLst/>
        </a:prstGeom>
        <a:solidFill>
          <a:schemeClr val="accent6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The Hamilton Function and Hamilton Equations </a:t>
          </a:r>
          <a:br>
            <a:rPr lang="en-001" sz="3300" kern="1200"/>
          </a:br>
          <a:endParaRPr lang="en-001" sz="3300" kern="1200"/>
        </a:p>
      </dsp:txBody>
      <dsp:txXfrm>
        <a:off x="64083" y="70494"/>
        <a:ext cx="10387434" cy="118457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AFD575-CA90-4966-A229-2572092012F4}">
      <dsp:nvSpPr>
        <dsp:cNvPr id="0" name=""/>
        <dsp:cNvSpPr/>
      </dsp:nvSpPr>
      <dsp:spPr>
        <a:xfrm>
          <a:off x="0" y="54381"/>
          <a:ext cx="10515600" cy="1216800"/>
        </a:xfrm>
        <a:prstGeom prst="roundRect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alpha val="9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/>
            <a:t>Derivation of  Hamilton equations </a:t>
          </a:r>
          <a:endParaRPr lang="en-001" sz="4400" kern="1200" dirty="0"/>
        </a:p>
      </dsp:txBody>
      <dsp:txXfrm>
        <a:off x="59399" y="113780"/>
        <a:ext cx="10396802" cy="109800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E5F793-00AD-47A4-B4A1-B48BBF1A7AE4}">
      <dsp:nvSpPr>
        <dsp:cNvPr id="0" name=""/>
        <dsp:cNvSpPr/>
      </dsp:nvSpPr>
      <dsp:spPr>
        <a:xfrm>
          <a:off x="0" y="40"/>
          <a:ext cx="10515600" cy="1325482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Derivation of  Hamilton equations </a:t>
          </a:r>
          <a:br>
            <a:rPr lang="en-001" sz="4000" kern="1200" dirty="0"/>
          </a:br>
          <a:endParaRPr lang="en-001" sz="4000" kern="1200" dirty="0"/>
        </a:p>
      </dsp:txBody>
      <dsp:txXfrm>
        <a:off x="64705" y="64745"/>
        <a:ext cx="10386190" cy="119607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E37F9C-91D5-4C9F-8796-8A2D76309B17}">
      <dsp:nvSpPr>
        <dsp:cNvPr id="0" name=""/>
        <dsp:cNvSpPr/>
      </dsp:nvSpPr>
      <dsp:spPr>
        <a:xfrm>
          <a:off x="0" y="13431"/>
          <a:ext cx="10515600" cy="12987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 xmlns:m="http://schemas.openxmlformats.org/officeDocument/2006/math">
              <m:r>
                <a:rPr lang="en-US" sz="3000" i="1" kern="1200" smtClean="0">
                  <a:latin typeface="Cambria Math" panose="02040503050406030204" pitchFamily="18" charset="0"/>
                </a:rPr>
                <m:t>𝛿</m:t>
              </m:r>
              <m:r>
                <a:rPr lang="en-US" sz="3000" i="1" kern="1200" smtClean="0">
                  <a:latin typeface="Cambria Math" panose="02040503050406030204" pitchFamily="18" charset="0"/>
                </a:rPr>
                <m:t>𝐻</m:t>
              </m:r>
              <m:r>
                <a:rPr lang="en-US" sz="3000" i="1" kern="1200" smtClean="0">
                  <a:latin typeface="Cambria Math" panose="02040503050406030204" pitchFamily="18" charset="0"/>
                </a:rPr>
                <m:t>=</m:t>
              </m:r>
              <m:nary>
                <m:naryPr>
                  <m:chr m:val="∑"/>
                  <m:limLoc m:val="undOvr"/>
                  <m:ctrlPr>
                    <a:rPr lang="en-001" sz="3000" i="1" kern="1200">
                      <a:latin typeface="Cambria Math" panose="02040503050406030204" pitchFamily="18" charset="0"/>
                    </a:rPr>
                  </m:ctrlPr>
                </m:naryPr>
                <m:sub>
                  <m:r>
                    <a:rPr lang="en-US" sz="3000" i="1" kern="1200">
                      <a:latin typeface="Cambria Math" panose="02040503050406030204" pitchFamily="18" charset="0"/>
                    </a:rPr>
                    <m:t>𝑖</m:t>
                  </m:r>
                  <m:r>
                    <a:rPr lang="en-US" sz="3000" i="1" kern="1200">
                      <a:latin typeface="Cambria Math" panose="02040503050406030204" pitchFamily="18" charset="0"/>
                    </a:rPr>
                    <m:t>=</m:t>
                  </m:r>
                  <m:r>
                    <a:rPr lang="en-US" sz="3000" i="1" kern="1200">
                      <a:latin typeface="Cambria Math" panose="02040503050406030204" pitchFamily="18" charset="0"/>
                    </a:rPr>
                    <m:t>1</m:t>
                  </m:r>
                </m:sub>
                <m:sup>
                  <m:r>
                    <a:rPr lang="en-US" sz="3000" i="1" kern="1200">
                      <a:latin typeface="Cambria Math" panose="02040503050406030204" pitchFamily="18" charset="0"/>
                    </a:rPr>
                    <m:t>𝑀</m:t>
                  </m:r>
                </m:sup>
                <m:e>
                  <m:d>
                    <m:dPr>
                      <m:begChr m:val="["/>
                      <m:endChr m:val="]"/>
                      <m:ctrlPr>
                        <a:rPr lang="en-001" sz="3000" i="1" kern="1200">
                          <a:latin typeface="Cambria Math" panose="02040503050406030204" pitchFamily="18" charset="0"/>
                        </a:rPr>
                      </m:ctrlPr>
                    </m:dPr>
                    <m:e>
                      <m:sSub>
                        <m:sSubPr>
                          <m:ctrlPr>
                            <a:rPr lang="en-001" sz="3000" i="1" kern="120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000" i="1" kern="120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3000" i="1" kern="120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3000" i="1" kern="1200">
                          <a:latin typeface="Cambria Math" panose="02040503050406030204" pitchFamily="18" charset="0"/>
                        </a:rPr>
                        <m:t>𝛿</m:t>
                      </m:r>
                      <m:sSub>
                        <m:sSubPr>
                          <m:ctrlPr>
                            <a:rPr lang="en-001" sz="3000" i="1" kern="120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limUpp>
                            <m:limUppPr>
                              <m:ctrlPr>
                                <a:rPr lang="en-001" sz="3000" i="1" kern="1200">
                                  <a:latin typeface="Cambria Math" panose="02040503050406030204" pitchFamily="18" charset="0"/>
                                </a:rPr>
                              </m:ctrlPr>
                            </m:limUppPr>
                            <m:e>
                              <m:r>
                                <a:rPr lang="en-US" sz="3000" i="1" kern="120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lim>
                              <m:r>
                                <a:rPr lang="en-US" sz="3000" i="1" kern="1200">
                                  <a:latin typeface="Cambria Math" panose="02040503050406030204" pitchFamily="18" charset="0"/>
                                </a:rPr>
                                <m:t>𝜊</m:t>
                              </m:r>
                            </m:lim>
                          </m:limUpp>
                        </m:e>
                        <m:sub>
                          <m:r>
                            <a:rPr lang="en-US" sz="3000" i="1" kern="120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3000" i="1" kern="120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001" sz="3000" i="1" kern="120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limUpp>
                            <m:limUppPr>
                              <m:ctrlPr>
                                <a:rPr lang="en-001" sz="3000" i="1" kern="1200">
                                  <a:latin typeface="Cambria Math" panose="02040503050406030204" pitchFamily="18" charset="0"/>
                                </a:rPr>
                              </m:ctrlPr>
                            </m:limUppPr>
                            <m:e>
                              <m:r>
                                <a:rPr lang="en-US" sz="3000" i="1" kern="120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lim>
                              <m:r>
                                <a:rPr lang="en-US" sz="3000" i="1" kern="1200">
                                  <a:latin typeface="Cambria Math" panose="02040503050406030204" pitchFamily="18" charset="0"/>
                                </a:rPr>
                                <m:t>𝜊</m:t>
                              </m:r>
                            </m:lim>
                          </m:limUpp>
                        </m:e>
                        <m:sub>
                          <m:r>
                            <a:rPr lang="en-US" sz="3000" i="1" kern="120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3000" i="1" kern="1200">
                          <a:latin typeface="Cambria Math" panose="02040503050406030204" pitchFamily="18" charset="0"/>
                        </a:rPr>
                        <m:t>𝛿</m:t>
                      </m:r>
                      <m:sSub>
                        <m:sSubPr>
                          <m:ctrlPr>
                            <a:rPr lang="en-001" sz="3000" i="1" kern="120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000" i="1" kern="120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3000" i="1" kern="120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3000" i="1" kern="120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001" sz="3000" i="1" kern="120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000" i="1" kern="120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3000" i="1" kern="1200">
                              <a:latin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a:rPr lang="en-US" sz="3000" i="1" kern="1200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001" sz="3000" i="1" kern="120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limUpp>
                                <m:limUppPr>
                                  <m:ctrlPr>
                                    <a:rPr lang="en-001" sz="3000" i="1" kern="1200">
                                      <a:latin typeface="Cambria Math" panose="02040503050406030204" pitchFamily="18" charset="0"/>
                                    </a:rPr>
                                  </m:ctrlPr>
                                </m:limUppPr>
                                <m:e>
                                  <m:r>
                                    <a:rPr lang="en-US" sz="3000" i="1" kern="1200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lim>
                                  <m:r>
                                    <a:rPr lang="en-US" sz="3000" i="1" kern="1200">
                                      <a:latin typeface="Cambria Math" panose="02040503050406030204" pitchFamily="18" charset="0"/>
                                    </a:rPr>
                                    <m:t>𝜊</m:t>
                                  </m:r>
                                </m:lim>
                              </m:limUpp>
                            </m:e>
                            <m:sub>
                              <m:r>
                                <a:rPr lang="en-US" sz="3000" i="1" kern="120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  <m:r>
                        <a:rPr lang="en-US" sz="3000" i="1" kern="1200">
                          <a:latin typeface="Cambria Math" panose="02040503050406030204" pitchFamily="18" charset="0"/>
                        </a:rPr>
                        <m:t>𝛿</m:t>
                      </m:r>
                      <m:sSub>
                        <m:sSubPr>
                          <m:ctrlPr>
                            <a:rPr lang="en-001" sz="3000" i="1" kern="120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limUpp>
                            <m:limUppPr>
                              <m:ctrlPr>
                                <a:rPr lang="en-001" sz="3000" i="1" kern="1200">
                                  <a:latin typeface="Cambria Math" panose="02040503050406030204" pitchFamily="18" charset="0"/>
                                </a:rPr>
                              </m:ctrlPr>
                            </m:limUppPr>
                            <m:e>
                              <m:r>
                                <a:rPr lang="en-US" sz="3000" i="1" kern="120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lim>
                              <m:r>
                                <a:rPr lang="en-US" sz="3000" i="1" kern="1200">
                                  <a:latin typeface="Cambria Math" panose="02040503050406030204" pitchFamily="18" charset="0"/>
                                </a:rPr>
                                <m:t>𝜊</m:t>
                              </m:r>
                            </m:lim>
                          </m:limUpp>
                        </m:e>
                        <m:sub>
                          <m:r>
                            <a:rPr lang="en-US" sz="3000" i="1" kern="120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3000" i="1" kern="120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001" sz="3000" i="1" kern="120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000" i="1" kern="120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3000" i="1" kern="1200">
                              <a:latin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a:rPr lang="en-US" sz="3000" i="1" kern="1200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001" sz="3000" i="1" kern="120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000" i="1" kern="120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sz="3000" i="1" kern="120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  <m:r>
                        <a:rPr lang="en-US" sz="3000" i="1" kern="1200">
                          <a:latin typeface="Cambria Math" panose="02040503050406030204" pitchFamily="18" charset="0"/>
                        </a:rPr>
                        <m:t>𝛿</m:t>
                      </m:r>
                      <m:sSub>
                        <m:sSubPr>
                          <m:ctrlPr>
                            <a:rPr lang="en-001" sz="3000" i="1" kern="120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000" i="1" kern="120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sz="3000" i="1" kern="120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e>
                  </m:d>
                </m:e>
              </m:nary>
            </m:oMath>
          </a14:m>
          <a:r>
            <a:rPr lang="en-US" sz="3000" kern="1200" dirty="0"/>
            <a:t>     ………….. 6.10</a:t>
          </a:r>
          <a:endParaRPr lang="en-001" sz="3000" kern="1200" dirty="0"/>
        </a:p>
      </dsp:txBody>
      <dsp:txXfrm>
        <a:off x="63397" y="76828"/>
        <a:ext cx="10388806" cy="117190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9B5CB2-D261-4D0B-A238-0B9F4F3946AC}">
      <dsp:nvSpPr>
        <dsp:cNvPr id="0" name=""/>
        <dsp:cNvSpPr/>
      </dsp:nvSpPr>
      <dsp:spPr>
        <a:xfrm>
          <a:off x="0" y="0"/>
          <a:ext cx="10515600" cy="131917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 xmlns:m="http://schemas.openxmlformats.org/officeDocument/2006/math">
              <m:r>
                <a:rPr lang="en-US" sz="4100" b="0" i="1" kern="1200" smtClean="0">
                  <a:latin typeface="Cambria Math" panose="02040503050406030204" pitchFamily="18" charset="0"/>
                </a:rPr>
                <m:t>                   </m:t>
              </m:r>
              <m:r>
                <a:rPr lang="en-US" sz="4100" i="1" kern="1200" smtClean="0">
                  <a:latin typeface="Cambria Math" panose="02040503050406030204" pitchFamily="18" charset="0"/>
                </a:rPr>
                <m:t>𝛿</m:t>
              </m:r>
              <m:r>
                <a:rPr lang="en-US" sz="4100" i="1" kern="1200" smtClean="0">
                  <a:latin typeface="Cambria Math" panose="02040503050406030204" pitchFamily="18" charset="0"/>
                </a:rPr>
                <m:t>𝐻</m:t>
              </m:r>
              <m:r>
                <a:rPr lang="en-US" sz="4100" i="1" kern="1200" smtClean="0">
                  <a:latin typeface="Cambria Math" panose="02040503050406030204" pitchFamily="18" charset="0"/>
                </a:rPr>
                <m:t>=</m:t>
              </m:r>
              <m:nary>
                <m:naryPr>
                  <m:chr m:val="∑"/>
                  <m:limLoc m:val="undOvr"/>
                  <m:ctrlPr>
                    <a:rPr lang="en-001" sz="4100" i="1" kern="1200">
                      <a:latin typeface="Cambria Math" panose="02040503050406030204" pitchFamily="18" charset="0"/>
                    </a:rPr>
                  </m:ctrlPr>
                </m:naryPr>
                <m:sub>
                  <m:r>
                    <a:rPr lang="en-US" sz="4100" i="1" kern="1200">
                      <a:latin typeface="Cambria Math" panose="02040503050406030204" pitchFamily="18" charset="0"/>
                    </a:rPr>
                    <m:t>𝑖</m:t>
                  </m:r>
                  <m:r>
                    <a:rPr lang="en-US" sz="4100" i="1" kern="1200">
                      <a:latin typeface="Cambria Math" panose="02040503050406030204" pitchFamily="18" charset="0"/>
                    </a:rPr>
                    <m:t>=1</m:t>
                  </m:r>
                </m:sub>
                <m:sup>
                  <m:r>
                    <a:rPr lang="en-US" sz="4100" i="1" kern="1200">
                      <a:latin typeface="Cambria Math" panose="02040503050406030204" pitchFamily="18" charset="0"/>
                    </a:rPr>
                    <m:t>𝑀</m:t>
                  </m:r>
                </m:sup>
                <m:e>
                  <m:d>
                    <m:dPr>
                      <m:begChr m:val="["/>
                      <m:endChr m:val="]"/>
                      <m:ctrlPr>
                        <a:rPr lang="en-001" sz="4100" i="1" kern="1200">
                          <a:latin typeface="Cambria Math" panose="02040503050406030204" pitchFamily="18" charset="0"/>
                        </a:rPr>
                      </m:ctrlPr>
                    </m:dPr>
                    <m:e>
                      <m:sSub>
                        <m:sSubPr>
                          <m:ctrlPr>
                            <a:rPr lang="en-001" sz="4100" i="1" kern="120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limUpp>
                            <m:limUppPr>
                              <m:ctrlPr>
                                <a:rPr lang="en-001" sz="4100" i="1" kern="1200">
                                  <a:latin typeface="Cambria Math" panose="02040503050406030204" pitchFamily="18" charset="0"/>
                                </a:rPr>
                              </m:ctrlPr>
                            </m:limUppPr>
                            <m:e>
                              <m:r>
                                <a:rPr lang="en-US" sz="4100" i="1" kern="120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lim>
                              <m:r>
                                <a:rPr lang="en-US" sz="4100" i="1" kern="1200">
                                  <a:latin typeface="Cambria Math" panose="02040503050406030204" pitchFamily="18" charset="0"/>
                                </a:rPr>
                                <m:t>𝜊</m:t>
                              </m:r>
                            </m:lim>
                          </m:limUpp>
                        </m:e>
                        <m:sub>
                          <m:r>
                            <a:rPr lang="en-US" sz="4100" i="1" kern="120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4100" i="1" kern="1200">
                          <a:latin typeface="Cambria Math" panose="02040503050406030204" pitchFamily="18" charset="0"/>
                        </a:rPr>
                        <m:t>𝛿</m:t>
                      </m:r>
                      <m:sSub>
                        <m:sSubPr>
                          <m:ctrlPr>
                            <a:rPr lang="en-001" sz="4100" i="1" kern="120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100" i="1" kern="120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4100" i="1" kern="120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4100" i="1" kern="120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001" sz="4100" i="1" kern="120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limUpp>
                            <m:limUppPr>
                              <m:ctrlPr>
                                <a:rPr lang="en-001" sz="4100" i="1" kern="1200">
                                  <a:latin typeface="Cambria Math" panose="02040503050406030204" pitchFamily="18" charset="0"/>
                                </a:rPr>
                              </m:ctrlPr>
                            </m:limUppPr>
                            <m:e>
                              <m:r>
                                <a:rPr lang="en-US" sz="4100" i="1" kern="120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lim>
                              <m:r>
                                <a:rPr lang="en-US" sz="4100" i="1" kern="1200">
                                  <a:latin typeface="Cambria Math" panose="02040503050406030204" pitchFamily="18" charset="0"/>
                                </a:rPr>
                                <m:t>𝜊</m:t>
                              </m:r>
                            </m:lim>
                          </m:limUpp>
                        </m:e>
                        <m:sub>
                          <m:r>
                            <a:rPr lang="en-US" sz="4100" i="1" kern="120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4100" i="1" kern="1200">
                          <a:latin typeface="Cambria Math" panose="02040503050406030204" pitchFamily="18" charset="0"/>
                        </a:rPr>
                        <m:t>𝛿</m:t>
                      </m:r>
                      <m:sSub>
                        <m:sSubPr>
                          <m:ctrlPr>
                            <a:rPr lang="en-001" sz="4100" i="1" kern="120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100" i="1" kern="120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sz="4100" i="1" kern="120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e>
                  </m:d>
                </m:e>
              </m:nary>
            </m:oMath>
          </a14:m>
          <a:r>
            <a:rPr lang="en-US" sz="4100" kern="1200" dirty="0"/>
            <a:t>  ….   6.11</a:t>
          </a:r>
          <a:endParaRPr lang="en-001" sz="4100" kern="1200" dirty="0"/>
        </a:p>
      </dsp:txBody>
      <dsp:txXfrm>
        <a:off x="64397" y="64397"/>
        <a:ext cx="10386806" cy="119038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FB14A6-65A0-40F6-83D9-DB6C73123E2D}">
      <dsp:nvSpPr>
        <dsp:cNvPr id="0" name=""/>
        <dsp:cNvSpPr/>
      </dsp:nvSpPr>
      <dsp:spPr>
        <a:xfrm>
          <a:off x="0" y="3193"/>
          <a:ext cx="10515600" cy="131917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marL="0" lvl="0" indent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500" kern="1200"/>
            <a:t>Hamilton Equations </a:t>
          </a:r>
          <a:endParaRPr lang="en-001" sz="5500" kern="1200"/>
        </a:p>
      </dsp:txBody>
      <dsp:txXfrm>
        <a:off x="64397" y="67590"/>
        <a:ext cx="10386806" cy="119038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428876-F31A-49DD-840B-2D38F1BCC079}">
      <dsp:nvSpPr>
        <dsp:cNvPr id="0" name=""/>
        <dsp:cNvSpPr/>
      </dsp:nvSpPr>
      <dsp:spPr>
        <a:xfrm>
          <a:off x="0" y="22863"/>
          <a:ext cx="10515600" cy="136992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en-001" sz="3400" i="1" kern="1200" smtClean="0">
                      <a:latin typeface="Cambria Math" panose="02040503050406030204" pitchFamily="18" charset="0"/>
                    </a:rPr>
                  </m:ctrlPr>
                </m:fPr>
                <m:num>
                  <m:r>
                    <a:rPr lang="en-US" sz="3400" i="1" kern="1200">
                      <a:latin typeface="Cambria Math" panose="02040503050406030204" pitchFamily="18" charset="0"/>
                    </a:rPr>
                    <m:t>𝜕</m:t>
                  </m:r>
                  <m:r>
                    <a:rPr lang="en-US" sz="3400" i="1" kern="1200">
                      <a:latin typeface="Cambria Math" panose="02040503050406030204" pitchFamily="18" charset="0"/>
                    </a:rPr>
                    <m:t>𝐻</m:t>
                  </m:r>
                </m:num>
                <m:den>
                  <m:r>
                    <a:rPr lang="en-US" sz="3400" i="1" kern="1200">
                      <a:latin typeface="Cambria Math" panose="02040503050406030204" pitchFamily="18" charset="0"/>
                    </a:rPr>
                    <m:t>𝜕</m:t>
                  </m:r>
                  <m:sSub>
                    <m:sSubPr>
                      <m:ctrlPr>
                        <a:rPr lang="en-001" sz="3400" i="1" kern="1200">
                          <a:latin typeface="Cambria Math" panose="02040503050406030204" pitchFamily="18" charset="0"/>
                        </a:rPr>
                      </m:ctrlPr>
                    </m:sSubPr>
                    <m:e>
                      <m:r>
                        <a:rPr lang="en-US" sz="3400" i="1" kern="1200">
                          <a:latin typeface="Cambria Math" panose="02040503050406030204" pitchFamily="18" charset="0"/>
                        </a:rPr>
                        <m:t>𝑝</m:t>
                      </m:r>
                    </m:e>
                    <m:sub>
                      <m:r>
                        <a:rPr lang="en-US" sz="3400" i="1" kern="1200">
                          <a:latin typeface="Cambria Math" panose="02040503050406030204" pitchFamily="18" charset="0"/>
                        </a:rPr>
                        <m:t>𝑖</m:t>
                      </m:r>
                    </m:sub>
                  </m:sSub>
                </m:den>
              </m:f>
              <m:r>
                <a:rPr lang="en-US" sz="3400" i="1" kern="1200">
                  <a:latin typeface="Cambria Math" panose="02040503050406030204" pitchFamily="18" charset="0"/>
                </a:rPr>
                <m:t>=</m:t>
              </m:r>
              <m:sSub>
                <m:sSubPr>
                  <m:ctrlPr>
                    <a:rPr lang="en-001" sz="3400" i="1" kern="1200">
                      <a:latin typeface="Cambria Math" panose="02040503050406030204" pitchFamily="18" charset="0"/>
                    </a:rPr>
                  </m:ctrlPr>
                </m:sSubPr>
                <m:e>
                  <m:limUpp>
                    <m:limUppPr>
                      <m:ctrlPr>
                        <a:rPr lang="en-001" sz="3400" i="1" kern="1200">
                          <a:latin typeface="Cambria Math" panose="02040503050406030204" pitchFamily="18" charset="0"/>
                        </a:rPr>
                      </m:ctrlPr>
                    </m:limUppPr>
                    <m:e>
                      <m:r>
                        <a:rPr lang="en-US" sz="3400" i="1" kern="1200">
                          <a:latin typeface="Cambria Math" panose="02040503050406030204" pitchFamily="18" charset="0"/>
                        </a:rPr>
                        <m:t>𝑞</m:t>
                      </m:r>
                    </m:e>
                    <m:lim>
                      <m:r>
                        <a:rPr lang="en-US" sz="3400" i="1" kern="1200">
                          <a:latin typeface="Cambria Math" panose="02040503050406030204" pitchFamily="18" charset="0"/>
                        </a:rPr>
                        <m:t>𝜊</m:t>
                      </m:r>
                    </m:lim>
                  </m:limUpp>
                </m:e>
                <m:sub>
                  <m:r>
                    <a:rPr lang="en-US" sz="3400" i="1" kern="1200">
                      <a:latin typeface="Cambria Math" panose="02040503050406030204" pitchFamily="18" charset="0"/>
                    </a:rPr>
                    <m:t>𝑖</m:t>
                  </m:r>
                </m:sub>
              </m:sSub>
            </m:oMath>
          </a14:m>
          <a:r>
            <a:rPr lang="en-US" sz="3400" kern="1200"/>
            <a:t>         6.13</a:t>
          </a:r>
          <a:endParaRPr lang="en-001" sz="3400" kern="1200"/>
        </a:p>
      </dsp:txBody>
      <dsp:txXfrm>
        <a:off x="66874" y="89737"/>
        <a:ext cx="10381852" cy="1236175"/>
      </dsp:txXfrm>
    </dsp:sp>
    <dsp:sp modelId="{29724405-8D4F-4AAE-BF76-F5CC468C5019}">
      <dsp:nvSpPr>
        <dsp:cNvPr id="0" name=""/>
        <dsp:cNvSpPr/>
      </dsp:nvSpPr>
      <dsp:spPr>
        <a:xfrm>
          <a:off x="0" y="1490707"/>
          <a:ext cx="10515600" cy="136992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en-001" sz="3400" i="1" kern="1200" smtClean="0">
                      <a:latin typeface="Cambria Math" panose="02040503050406030204" pitchFamily="18" charset="0"/>
                    </a:rPr>
                  </m:ctrlPr>
                </m:fPr>
                <m:num>
                  <m:r>
                    <a:rPr lang="en-US" sz="3400" i="1" kern="1200">
                      <a:latin typeface="Cambria Math" panose="02040503050406030204" pitchFamily="18" charset="0"/>
                    </a:rPr>
                    <m:t>𝜕</m:t>
                  </m:r>
                  <m:r>
                    <a:rPr lang="en-US" sz="3400" i="1" kern="1200">
                      <a:latin typeface="Cambria Math" panose="02040503050406030204" pitchFamily="18" charset="0"/>
                    </a:rPr>
                    <m:t>𝐻</m:t>
                  </m:r>
                </m:num>
                <m:den>
                  <m:r>
                    <a:rPr lang="en-US" sz="3400" i="1" kern="1200">
                      <a:latin typeface="Cambria Math" panose="02040503050406030204" pitchFamily="18" charset="0"/>
                    </a:rPr>
                    <m:t>𝜕</m:t>
                  </m:r>
                  <m:sSub>
                    <m:sSubPr>
                      <m:ctrlPr>
                        <a:rPr lang="en-001" sz="3400" i="1" kern="1200">
                          <a:latin typeface="Cambria Math" panose="02040503050406030204" pitchFamily="18" charset="0"/>
                        </a:rPr>
                      </m:ctrlPr>
                    </m:sSubPr>
                    <m:e>
                      <m:r>
                        <a:rPr lang="en-US" sz="3400" i="1" kern="1200">
                          <a:latin typeface="Cambria Math" panose="02040503050406030204" pitchFamily="18" charset="0"/>
                        </a:rPr>
                        <m:t>𝑞</m:t>
                      </m:r>
                    </m:e>
                    <m:sub>
                      <m:r>
                        <a:rPr lang="en-US" sz="3400" i="1" kern="1200">
                          <a:latin typeface="Cambria Math" panose="02040503050406030204" pitchFamily="18" charset="0"/>
                        </a:rPr>
                        <m:t>𝑖</m:t>
                      </m:r>
                    </m:sub>
                  </m:sSub>
                </m:den>
              </m:f>
              <m:r>
                <a:rPr lang="en-US" sz="3400" i="1" kern="1200">
                  <a:latin typeface="Cambria Math" panose="02040503050406030204" pitchFamily="18" charset="0"/>
                </a:rPr>
                <m:t>=−</m:t>
              </m:r>
              <m:sSub>
                <m:sSubPr>
                  <m:ctrlPr>
                    <a:rPr lang="en-001" sz="3400" i="1" kern="1200">
                      <a:latin typeface="Cambria Math" panose="02040503050406030204" pitchFamily="18" charset="0"/>
                    </a:rPr>
                  </m:ctrlPr>
                </m:sSubPr>
                <m:e>
                  <m:limUpp>
                    <m:limUppPr>
                      <m:ctrlPr>
                        <a:rPr lang="en-001" sz="3400" i="1" kern="1200">
                          <a:latin typeface="Cambria Math" panose="02040503050406030204" pitchFamily="18" charset="0"/>
                        </a:rPr>
                      </m:ctrlPr>
                    </m:limUppPr>
                    <m:e>
                      <m:r>
                        <a:rPr lang="en-US" sz="3400" i="1" kern="1200">
                          <a:latin typeface="Cambria Math" panose="02040503050406030204" pitchFamily="18" charset="0"/>
                        </a:rPr>
                        <m:t>𝑝</m:t>
                      </m:r>
                    </m:e>
                    <m:lim>
                      <m:r>
                        <a:rPr lang="en-US" sz="3400" i="1" kern="1200">
                          <a:latin typeface="Cambria Math" panose="02040503050406030204" pitchFamily="18" charset="0"/>
                        </a:rPr>
                        <m:t>𝜊</m:t>
                      </m:r>
                    </m:lim>
                  </m:limUpp>
                </m:e>
                <m:sub>
                  <m:r>
                    <a:rPr lang="en-US" sz="3400" i="1" kern="1200">
                      <a:latin typeface="Cambria Math" panose="02040503050406030204" pitchFamily="18" charset="0"/>
                    </a:rPr>
                    <m:t>𝑖</m:t>
                  </m:r>
                </m:sub>
              </m:sSub>
            </m:oMath>
          </a14:m>
          <a:r>
            <a:rPr lang="en-US" sz="3400" kern="1200"/>
            <a:t>      6.14</a:t>
          </a:r>
          <a:endParaRPr lang="en-001" sz="3400" kern="1200"/>
        </a:p>
      </dsp:txBody>
      <dsp:txXfrm>
        <a:off x="66874" y="1557581"/>
        <a:ext cx="10381852" cy="1236175"/>
      </dsp:txXfrm>
    </dsp:sp>
    <dsp:sp modelId="{30B4DBA9-3313-43F8-AA8F-DEB554E4F2CC}">
      <dsp:nvSpPr>
        <dsp:cNvPr id="0" name=""/>
        <dsp:cNvSpPr/>
      </dsp:nvSpPr>
      <dsp:spPr>
        <a:xfrm>
          <a:off x="0" y="2958550"/>
          <a:ext cx="10515600" cy="136992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The set of equations (6.13) and (6.14) known as </a:t>
          </a:r>
          <a:r>
            <a:rPr lang="en-US" sz="3400" b="1" kern="1200"/>
            <a:t>Hamilton equations</a:t>
          </a:r>
          <a:r>
            <a:rPr lang="en-US" sz="3400" kern="1200"/>
            <a:t>.</a:t>
          </a:r>
          <a:endParaRPr lang="en-001" sz="3400" kern="1200"/>
        </a:p>
      </dsp:txBody>
      <dsp:txXfrm>
        <a:off x="66874" y="3025424"/>
        <a:ext cx="10381852" cy="12361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001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503660-91F4-4C36-ACD1-8F2BDF16E67F}" type="datetimeFigureOut">
              <a:rPr lang="en-001" smtClean="0"/>
              <a:t>06/05/2022</a:t>
            </a:fld>
            <a:endParaRPr lang="en-001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001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001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001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9FD01B-E772-4D51-9D19-38FF65790310}" type="slidenum">
              <a:rPr lang="en-001" smtClean="0"/>
              <a:t>‹#›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29489654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31AE18-455B-4379-8C1D-55237FD59E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001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00AEA5-2DE6-4926-BCE3-0D48348CE3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001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99CF8E-3D58-4D51-AA7B-BF6153DFF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CCDA2-AE08-418F-867A-51206FEC5CA0}" type="datetime8">
              <a:rPr lang="en-001" smtClean="0"/>
              <a:t>06/05/2022 11:51 pm</a:t>
            </a:fld>
            <a:endParaRPr lang="en-001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9E9021-EBEC-40E4-852D-2CECCF75E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01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729589-1B20-4546-B5FF-2DD43F2B1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C7229-6826-4F6E-8A40-EB3D2FDD2264}" type="slidenum">
              <a:rPr lang="en-001" smtClean="0"/>
              <a:t>‹#›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3771141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5A820-CEE3-41E8-A4CD-CB2E24E00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001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038738-C0BC-4A7D-9100-1F6DAC5516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001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32BF1D-C3DE-44CA-8F20-2D92743BD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7E87-524D-4697-98C8-9A5EF7EBFB3F}" type="datetime8">
              <a:rPr lang="en-001" smtClean="0"/>
              <a:t>06/05/2022 11:51 pm</a:t>
            </a:fld>
            <a:endParaRPr lang="en-001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C03DDD-BD58-43DF-80D0-3799AF22C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01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BA7E78-37A2-4D78-A147-B1AB68A2F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C7229-6826-4F6E-8A40-EB3D2FDD2264}" type="slidenum">
              <a:rPr lang="en-001" smtClean="0"/>
              <a:t>‹#›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3242483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519A395-7905-404C-AF31-26AC1D153B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001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B85303-8704-43D6-BB07-C5CDAE146C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001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53E0B8-8040-46F0-BB8F-F58B07652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EE043-8377-4BDB-8EA4-FADAA6901F67}" type="datetime8">
              <a:rPr lang="en-001" smtClean="0"/>
              <a:t>06/05/2022 11:51 pm</a:t>
            </a:fld>
            <a:endParaRPr lang="en-001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5D9CB3-3D42-4366-A698-D8EF5DFE5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01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4A193C-3A93-49F2-90F0-5DD4AC3AE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C7229-6826-4F6E-8A40-EB3D2FDD2264}" type="slidenum">
              <a:rPr lang="en-001" smtClean="0"/>
              <a:t>‹#›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2898674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368E1-1CC2-44D0-B1F1-B0F5C685B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00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30B17A-147D-4C56-ADA5-DE8DF87028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001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85CC09-3ABB-4EB6-AC58-403520A84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74A03-18CE-4508-BE4C-7BFB66A930DF}" type="datetime8">
              <a:rPr lang="en-001" smtClean="0"/>
              <a:t>06/05/2022 11:51 pm</a:t>
            </a:fld>
            <a:endParaRPr lang="en-001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DCA47F-501F-4678-9FD8-AE6EF4D6C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01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AB28CB-B7D4-4F54-B917-D0AE40C9A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C7229-6826-4F6E-8A40-EB3D2FDD2264}" type="slidenum">
              <a:rPr lang="en-001" smtClean="0"/>
              <a:t>‹#›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247458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E312D-1322-4B0A-9F7D-FA458665E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001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E8E3D7-FF82-46E3-A6AB-EFFDFD4C51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C3E85F-E093-4C15-ABC7-202FC49C8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6B81D-7E49-466F-AFF5-60294F6AE00E}" type="datetime8">
              <a:rPr lang="en-001" smtClean="0"/>
              <a:t>06/05/2022 11:51 pm</a:t>
            </a:fld>
            <a:endParaRPr lang="en-001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867686-0670-4045-9B0F-2A34BB19C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01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21BED1-588E-4831-B420-386BE26AE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C7229-6826-4F6E-8A40-EB3D2FDD2264}" type="slidenum">
              <a:rPr lang="en-001" smtClean="0"/>
              <a:t>‹#›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1833365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08CBA-2BE6-4FC1-B47F-9122213A5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00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704C24-22C9-4085-87BC-B798722A61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001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1DB391-72FA-4DB6-97B1-87235F8629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001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8C74EA-5969-4BC3-9AAA-318BB5849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B6260-DCD3-44E3-AE71-D18C98645317}" type="datetime8">
              <a:rPr lang="en-001" smtClean="0"/>
              <a:t>06/05/2022 11:51 pm</a:t>
            </a:fld>
            <a:endParaRPr lang="en-001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9AF53D-A5F2-4EBB-9068-215976873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01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0EE4C-E868-4D0D-934E-1406EAA04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C7229-6826-4F6E-8A40-EB3D2FDD2264}" type="slidenum">
              <a:rPr lang="en-001" smtClean="0"/>
              <a:t>‹#›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1028947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E6968-7D82-49FA-BF2C-6CB89B0ACA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001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6397FA-7DCB-4CB0-BD92-5632FBBEBC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95B0AB-9991-4A86-8D28-79BA32E3D4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001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DFE7D7-15E4-45E2-A4B0-92B8F6081B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2BE8B62-90F7-4E94-A5E0-E760CA2430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001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ABCAD19-046D-489B-86DF-8859B723C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86832-E738-4FB6-AE3B-27D62FBF0649}" type="datetime8">
              <a:rPr lang="en-001" smtClean="0"/>
              <a:t>06/05/2022 11:51 pm</a:t>
            </a:fld>
            <a:endParaRPr lang="en-001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F7A566-E813-461E-8272-B50286F6D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01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22D23D-FB03-4BA3-9668-C496B9593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C7229-6826-4F6E-8A40-EB3D2FDD2264}" type="slidenum">
              <a:rPr lang="en-001" smtClean="0"/>
              <a:t>‹#›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1838500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9F22E6-0E31-42D6-B70B-879718ADC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001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1D7425-7171-4735-B8C0-AB18966EA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9FB29-0BE0-426C-A1BD-1F087C4BCC93}" type="datetime8">
              <a:rPr lang="en-001" smtClean="0"/>
              <a:t>06/05/2022 11:51 pm</a:t>
            </a:fld>
            <a:endParaRPr lang="en-001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FAA1D0-9276-497F-8246-16D89A2B7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01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193053-14D3-48A4-8AB9-DEC4D1188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C7229-6826-4F6E-8A40-EB3D2FDD2264}" type="slidenum">
              <a:rPr lang="en-001" smtClean="0"/>
              <a:t>‹#›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4023080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AAEC9F-3A3D-4A1B-887B-7E9998FE3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A6BBD-5217-45B1-B0B7-A67847091514}" type="datetime8">
              <a:rPr lang="en-001" smtClean="0"/>
              <a:t>06/05/2022 11:51 pm</a:t>
            </a:fld>
            <a:endParaRPr lang="en-001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E9215E7-E08D-48CE-8ADA-6140F8AB8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01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7006AF-7170-46F5-89E7-2D1FC0C38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C7229-6826-4F6E-8A40-EB3D2FDD2264}" type="slidenum">
              <a:rPr lang="en-001" smtClean="0"/>
              <a:t>‹#›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4196330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4C342-FCA2-4050-A6B1-DE8701E653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00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4BA605-F51D-4EF2-8B35-78DF9A283F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001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F74CDC-EE86-4DD6-92FC-2426E0E8F3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9E9E2E-2948-4AA9-B6B1-291283EE6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871F3-DE11-45EB-B971-AB1BB573BA0C}" type="datetime8">
              <a:rPr lang="en-001" smtClean="0"/>
              <a:t>06/05/2022 11:51 pm</a:t>
            </a:fld>
            <a:endParaRPr lang="en-001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AAB84A-1CCB-45DD-BDAC-67358543B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01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CFE188-5CC5-4A2D-8577-CF8F51CFA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C7229-6826-4F6E-8A40-EB3D2FDD2264}" type="slidenum">
              <a:rPr lang="en-001" smtClean="0"/>
              <a:t>‹#›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3110624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0F57B-2FD8-4866-84F4-CBFA0D291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001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C5816A-6240-48B9-85F2-66A9C913D6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001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CB01F0-E6DE-4773-83B1-41C12CD262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269CAC-71F7-4796-9F8D-A35E43238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E39F0-7CC2-4A94-8C49-7B2B372957EB}" type="datetime8">
              <a:rPr lang="en-001" smtClean="0"/>
              <a:t>06/05/2022 11:51 pm</a:t>
            </a:fld>
            <a:endParaRPr lang="en-001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DCB5A9-E2A7-4BD6-80D5-70D3AA9F1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01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8EF0C3-1936-4915-BFC9-6C8F02045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C7229-6826-4F6E-8A40-EB3D2FDD2264}" type="slidenum">
              <a:rPr lang="en-001" smtClean="0"/>
              <a:t>‹#›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390295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02AE5B3-B6E2-474B-89D2-C232EB489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001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A6C657-24E8-4223-BFB7-7E4B45DAD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001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88EB32-1B04-48B4-A7B2-14132C2867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A7D624-A701-4B9D-9A84-5FC607CE08AF}" type="datetime8">
              <a:rPr lang="en-001" smtClean="0"/>
              <a:t>06/05/2022 11:51 pm</a:t>
            </a:fld>
            <a:endParaRPr lang="en-001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490A73-2C87-4EE6-8E58-C78B9A4A3A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001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2308D6-A9FE-4F08-AB71-DBD97D7D8A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C7229-6826-4F6E-8A40-EB3D2FDD2264}" type="slidenum">
              <a:rPr lang="en-001" smtClean="0"/>
              <a:t>‹#›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1762404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001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0.xml"/><Relationship Id="rId3" Type="http://schemas.openxmlformats.org/officeDocument/2006/relationships/diagramLayout" Target="../diagrams/layout11.xml"/><Relationship Id="rId7" Type="http://schemas.openxmlformats.org/officeDocument/2006/relationships/diagramData" Target="../diagrams/data30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11" Type="http://schemas.openxmlformats.org/officeDocument/2006/relationships/image" Target="../media/image20.png"/><Relationship Id="rId5" Type="http://schemas.openxmlformats.org/officeDocument/2006/relationships/diagramColors" Target="../diagrams/colors11.xml"/><Relationship Id="rId10" Type="http://schemas.openxmlformats.org/officeDocument/2006/relationships/diagramColors" Target="../diagrams/colors20.xml"/><Relationship Id="rId4" Type="http://schemas.openxmlformats.org/officeDocument/2006/relationships/diagramQuickStyle" Target="../diagrams/quickStyle11.xml"/><Relationship Id="rId9" Type="http://schemas.openxmlformats.org/officeDocument/2006/relationships/diagramQuickStyle" Target="../diagrams/quickStyle2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7" Type="http://schemas.openxmlformats.org/officeDocument/2006/relationships/image" Target="../media/image30.png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7" Type="http://schemas.openxmlformats.org/officeDocument/2006/relationships/image" Target="../media/image40.png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7" Type="http://schemas.openxmlformats.org/officeDocument/2006/relationships/image" Target="../media/image50.png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7" Type="http://schemas.openxmlformats.org/officeDocument/2006/relationships/image" Target="../media/image6.png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2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3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5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12" Type="http://schemas.openxmlformats.org/officeDocument/2006/relationships/image" Target="../media/image4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11" Type="http://schemas.openxmlformats.org/officeDocument/2006/relationships/image" Target="../media/image7.png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9.xml"/><Relationship Id="rId12" Type="http://schemas.openxmlformats.org/officeDocument/2006/relationships/image" Target="../media/image4.pn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11" Type="http://schemas.openxmlformats.org/officeDocument/2006/relationships/image" Target="../media/image10.png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13" Type="http://schemas.openxmlformats.org/officeDocument/2006/relationships/diagramLayout" Target="../diagrams/layout9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11.xml"/><Relationship Id="rId12" Type="http://schemas.openxmlformats.org/officeDocument/2006/relationships/diagramData" Target="../diagrams/data12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5" Type="http://schemas.openxmlformats.org/officeDocument/2006/relationships/diagramColors" Target="../diagrams/colors9.xml"/><Relationship Id="rId10" Type="http://schemas.openxmlformats.org/officeDocument/2006/relationships/diagramColors" Target="../diagrams/colors9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Relationship Id="rId14" Type="http://schemas.openxmlformats.org/officeDocument/2006/relationships/diagramQuickStyle" Target="../diagrams/quickStyle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31745-1F97-49A4-B6CA-942617011F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Hamilton Mechanics</a:t>
            </a:r>
            <a:endParaRPr lang="en-001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D74578A0-B26D-4B8D-9A01-EA36D76F9E8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57862943"/>
              </p:ext>
            </p:extLst>
          </p:nvPr>
        </p:nvGraphicFramePr>
        <p:xfrm>
          <a:off x="1524000" y="3602038"/>
          <a:ext cx="9144000" cy="165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311449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Diagram 3">
                <a:extLst>
                  <a:ext uri="{FF2B5EF4-FFF2-40B4-BE49-F238E27FC236}">
                    <a16:creationId xmlns:a16="http://schemas.microsoft.com/office/drawing/2014/main" id="{50F405B2-EEDB-4755-96E6-988346A649CB}"/>
                  </a:ext>
                </a:extLst>
              </p:cNvPr>
              <p:cNvGraphicFramePr/>
              <p:nvPr/>
            </p:nvGraphicFramePr>
            <p:xfrm>
              <a:off x="838200" y="365125"/>
              <a:ext cx="10515600" cy="1325563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 xmlns="">
          <p:graphicFrame>
            <p:nvGraphicFramePr>
              <p:cNvPr id="4" name="Diagram 3">
                <a:extLst>
                  <a:ext uri="{FF2B5EF4-FFF2-40B4-BE49-F238E27FC236}">
                    <a16:creationId xmlns:a16="http://schemas.microsoft.com/office/drawing/2014/main" id="{50F405B2-EEDB-4755-96E6-988346A649CB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3364656393"/>
                  </p:ext>
                </p:extLst>
              </p:nvPr>
            </p:nvGraphicFramePr>
            <p:xfrm>
              <a:off x="838200" y="365125"/>
              <a:ext cx="10515600" cy="1325563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8" r:qs="rId9" r:cs="rId10"/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3167CB-A4E3-4FF1-96EF-0BB30C3E116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001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The Lagrangian for this system is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                 “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1</m:t>
                    </m:r>
                    <m:r>
                      <a:rPr lang="en-US" sz="2400" i="1" dirty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. </m:t>
                    </m:r>
                    <m:r>
                      <a:rPr lang="en-US" sz="2400" i="1" dirty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𝑊𝑟𝑖𝑡𝑒</m:t>
                    </m:r>
                    <m:r>
                      <a:rPr lang="en-US" sz="2400" i="1" dirty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2400" i="1" dirty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𝑡</m:t>
                    </m:r>
                    <m:r>
                      <a:rPr lang="en-US" sz="2400" i="1" dirty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h</m:t>
                    </m:r>
                    <m:r>
                      <a:rPr lang="en-US" sz="2400" i="1" dirty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𝑒</m:t>
                    </m:r>
                    <m:r>
                      <a:rPr lang="en-US" sz="2400" i="1" dirty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2400" i="1" dirty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𝐿𝑎𝑔𝑟𝑎𝑛𝑔𝑖𝑎𝑛</m:t>
                    </m:r>
                    <m:r>
                      <a:rPr lang="en-US" sz="2400" i="1" dirty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  </m:t>
                    </m:r>
                    <m:r>
                      <a:rPr lang="en-US" sz="2400" i="1" dirty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𝐿</m:t>
                    </m:r>
                    <m:r>
                      <a:rPr lang="en-US" sz="2400" i="1" dirty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“</a:t>
                </a:r>
                <a:endParaRPr lang="en-001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4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𝐿</m:t>
                    </m:r>
                    <m:r>
                      <a:rPr lang="en-US" sz="24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𝑇</m:t>
                    </m:r>
                    <m:r>
                      <a:rPr lang="en-US" sz="24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sz="24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𝑉</m:t>
                    </m:r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001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𝑚</m:t>
                    </m:r>
                    <m:sSup>
                      <m:sSupPr>
                        <m:ctrlPr>
                          <a:rPr lang="en-001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limUpp>
                          <m:limUppPr>
                            <m:ctrlPr>
                              <a:rPr lang="en-001" sz="2400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limUppPr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lim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𝜊</m:t>
                            </m:r>
                          </m:lim>
                        </m:limUpp>
                      </m:e>
                      <m:sup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f>
                      <m:fPr>
                        <m:ctrlPr>
                          <a:rPr lang="en-001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𝑚</m:t>
                    </m:r>
                    <m:sSup>
                      <m:sSupPr>
                        <m:ctrlPr>
                          <a:rPr lang="en-001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/>
                  <a:t> </a:t>
                </a:r>
              </a:p>
              <a:p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The generalized momentum is just</a:t>
                </a:r>
                <a:endParaRPr lang="en-001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4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𝑝</m:t>
                    </m:r>
                    <m:r>
                      <a:rPr lang="en-US" sz="24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001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𝜕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𝐿</m:t>
                        </m:r>
                      </m:num>
                      <m:den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𝜕</m:t>
                        </m:r>
                        <m:limUpp>
                          <m:limUppPr>
                            <m:ctrlPr>
                              <a:rPr lang="en-001" sz="2400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limUppPr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lim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𝜊</m:t>
                            </m:r>
                          </m:lim>
                        </m:limUpp>
                      </m:den>
                    </m:f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𝑚</m:t>
                    </m:r>
                    <m:limUpp>
                      <m:limUppPr>
                        <m:ctrlPr>
                          <a:rPr lang="en-001" sz="24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limUpp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lim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𝜊</m:t>
                        </m:r>
                      </m:lim>
                    </m:limUpp>
                  </m:oMath>
                </a14:m>
                <a:r>
                  <a:rPr lang="en-US" sz="2400" dirty="0"/>
                  <a:t>                                                        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“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. 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𝐹𝑖𝑛𝑑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𝑓𝑟𝑜𝑚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“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       </m:t>
                    </m:r>
                  </m:oMath>
                </a14:m>
                <a:endParaRPr lang="en-US" sz="2400" dirty="0"/>
              </a:p>
              <a:p>
                <a14:m>
                  <m:oMath xmlns:m="http://schemas.openxmlformats.org/officeDocument/2006/math">
                    <m:limUpp>
                      <m:limUppPr>
                        <m:ctrlPr>
                          <a:rPr lang="en-001" sz="240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limUpp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lim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𝜊</m:t>
                        </m:r>
                      </m:lim>
                    </m:limUpp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001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num>
                      <m:den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</m:den>
                    </m:f>
                  </m:oMath>
                </a14:m>
                <a:r>
                  <a:rPr lang="en-US" sz="2400" dirty="0"/>
                  <a:t>                                                                        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“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. 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𝐹𝑖𝑛𝑑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 </m:t>
                    </m:r>
                    <m:acc>
                      <m:accPr>
                        <m:chr m:val="̇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acc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𝑓𝑟𝑜𝑚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”</m:t>
                    </m:r>
                  </m:oMath>
                </a14:m>
                <a:endParaRPr lang="en-US" sz="2400" dirty="0"/>
              </a:p>
              <a:p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The Hamiltonian (function in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𝑝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𝑎𝑛𝑑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𝑞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en-001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4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𝐻</m:t>
                    </m:r>
                    <m:d>
                      <m:dPr>
                        <m:ctrlPr>
                          <a:rPr lang="en-001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𝑞</m:t>
                        </m:r>
                      </m:e>
                    </m:d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𝐻</m:t>
                    </m:r>
                    <m:d>
                      <m:dPr>
                        <m:ctrlPr>
                          <a:rPr lang="en-001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𝑇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𝑉</m:t>
                    </m:r>
                  </m:oMath>
                </a14:m>
                <a:r>
                  <a:rPr lang="en-US" sz="2400" dirty="0"/>
                  <a:t>                                 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“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. 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𝑊𝑟𝑖𝑡𝑒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)+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) 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“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400" dirty="0"/>
              </a:p>
              <a:p>
                <a14:m>
                  <m:oMath xmlns:m="http://schemas.openxmlformats.org/officeDocument/2006/math">
                    <m:r>
                      <a:rPr lang="en-US" sz="24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𝐻</m:t>
                    </m:r>
                    <m:d>
                      <m:dPr>
                        <m:ctrlPr>
                          <a:rPr lang="en-001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001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f>
                      <m:fPr>
                        <m:ctrlPr>
                          <a:rPr lang="en-001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001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𝑝</m:t>
                            </m:r>
                          </m:e>
                          <m:sup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</m:den>
                    </m:f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en-001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en-US" sz="2400" b="0" i="1" smtClean="0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𝑘</m:t>
                    </m:r>
                    <m:sSup>
                      <m:sSupPr>
                        <m:ctrlPr>
                          <a:rPr lang="en-001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001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3167CB-A4E3-4FF1-96EF-0BB30C3E116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11"/>
                <a:stretch>
                  <a:fillRect l="-812" t="-2101"/>
                </a:stretch>
              </a:blipFill>
            </p:spPr>
            <p:txBody>
              <a:bodyPr/>
              <a:lstStyle/>
              <a:p>
                <a:r>
                  <a:rPr lang="en-001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005449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DBCFD7BB-2C76-4C75-985B-51343896ECEE}"/>
              </a:ext>
            </a:extLst>
          </p:cNvPr>
          <p:cNvGraphicFramePr/>
          <p:nvPr/>
        </p:nvGraphicFramePr>
        <p:xfrm>
          <a:off x="838200" y="365125"/>
          <a:ext cx="10515600" cy="10119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CF7E222-E360-4E8A-A4A5-5E206A7A528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608463"/>
                <a:ext cx="10515600" cy="4568500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Hamilton’s equations are </a:t>
                </a:r>
                <a:endParaRPr lang="en-001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001" sz="240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𝜕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𝐻</m:t>
                        </m:r>
                      </m:num>
                      <m:den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en-001" sz="2400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</m:den>
                    </m:f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001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limUpp>
                          <m:limUppPr>
                            <m:ctrlPr>
                              <a:rPr lang="en-001" sz="2400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limUppPr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𝑞</m:t>
                            </m:r>
                          </m:e>
                          <m:lim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𝜊</m:t>
                            </m:r>
                          </m:lim>
                        </m:limUpp>
                      </m:e>
                      <m:sub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⇛ </m:t>
                    </m:r>
                    <m:limUpp>
                      <m:limUppPr>
                        <m:ctrlPr>
                          <a:rPr lang="en-001" sz="2400" i="1">
                            <a:latin typeface="Cambria Math" panose="02040503050406030204" pitchFamily="18" charset="0"/>
                          </a:rPr>
                        </m:ctrlPr>
                      </m:limUp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li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𝜊</m:t>
                        </m:r>
                      </m:lim>
                    </m:limUpp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001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𝐻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𝑝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001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𝑝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𝑚</m:t>
                        </m:r>
                      </m:den>
                    </m:f>
                  </m:oMath>
                </a14:m>
                <a:r>
                  <a:rPr lang="en-US" sz="2400" dirty="0"/>
                  <a:t>       (1)         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“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.  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𝑓𝑖𝑛𝑑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 </m:t>
                    </m:r>
                    <m:limUpp>
                      <m:limUppPr>
                        <m:ctrlPr>
                          <a:rPr lang="en-001" sz="240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limUpp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𝑞</m:t>
                        </m:r>
                      </m:e>
                      <m:lim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𝜊</m:t>
                        </m:r>
                      </m:lim>
                    </m:limUpp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𝑓𝑟𝑜𝑚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𝑓𝑖𝑟𝑠𝑡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𝑒𝑞𝑢𝑎𝑡𝑖𝑜𝑛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‘’</m:t>
                    </m:r>
                  </m:oMath>
                </a14:m>
                <a:endParaRPr lang="en-US" sz="2400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001" sz="240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𝜕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𝐻</m:t>
                        </m:r>
                      </m:num>
                      <m:den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en-001" sz="2400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</m:den>
                    </m:f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=−</m:t>
                    </m:r>
                    <m:sSub>
                      <m:sSubPr>
                        <m:ctrlPr>
                          <a:rPr lang="en-001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limUpp>
                          <m:limUppPr>
                            <m:ctrlPr>
                              <a:rPr lang="en-001" sz="2400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limUppPr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𝑝</m:t>
                            </m:r>
                          </m:e>
                          <m:lim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𝜊</m:t>
                            </m:r>
                          </m:lim>
                        </m:limUpp>
                      </m:e>
                      <m:sub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⇛</m:t>
                    </m:r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−</m:t>
                    </m:r>
                    <m:limUpp>
                      <m:limUppPr>
                        <m:ctrlPr>
                          <a:rPr lang="en-001" sz="2400" i="1">
                            <a:latin typeface="Cambria Math" panose="02040503050406030204" pitchFamily="18" charset="0"/>
                          </a:rPr>
                        </m:ctrlPr>
                      </m:limUp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li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𝜊</m:t>
                        </m:r>
                      </m:lim>
                    </m:limUpp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001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𝐻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𝑘𝑥</m:t>
                    </m:r>
                  </m:oMath>
                </a14:m>
                <a:r>
                  <a:rPr lang="en-US" sz="2400" i="1" dirty="0"/>
                  <a:t>            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“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. 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𝑓𝑖𝑛𝑑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 </m:t>
                    </m:r>
                    <m:limUpp>
                      <m:limUppPr>
                        <m:ctrlPr>
                          <a:rPr lang="en-001" sz="2400" i="1" smtClean="0">
                            <a:latin typeface="Cambria Math" panose="02040503050406030204" pitchFamily="18" charset="0"/>
                          </a:rPr>
                        </m:ctrlPr>
                      </m:limUp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li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𝜊</m:t>
                        </m:r>
                      </m:lim>
                    </m:limUpp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𝑓𝑟𝑜𝑚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𝑠𝑒𝑐𝑜𝑛𝑑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𝑒𝑞𝑢𝑎𝑡𝑖𝑜𝑛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“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endParaRPr lang="en-US" sz="2400" dirty="0"/>
              </a:p>
              <a:p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⇛ </m:t>
                    </m:r>
                    <m:limUpp>
                      <m:limUppPr>
                        <m:ctrlPr>
                          <a:rPr lang="en-001" sz="2400" i="1">
                            <a:latin typeface="Cambria Math" panose="02040503050406030204" pitchFamily="18" charset="0"/>
                          </a:rPr>
                        </m:ctrlPr>
                      </m:limUp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li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𝜊</m:t>
                        </m:r>
                      </m:lim>
                    </m:limUpp>
                    <m:r>
                      <a:rPr lang="en-US" sz="2400" i="1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𝑘𝑥</m:t>
                    </m:r>
                  </m:oMath>
                </a14:m>
                <a:r>
                  <a:rPr lang="en-US" sz="2400" dirty="0"/>
                  <a:t>                           (2)  </a:t>
                </a:r>
              </a:p>
              <a:p>
                <a:r>
                  <a:rPr lang="en-US" sz="2400" dirty="0"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Note that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endParaRPr lang="en-001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limUpp>
                      <m:limUppPr>
                        <m:ctrlPr>
                          <a:rPr lang="en-001" sz="240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limUpp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lim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𝜊</m:t>
                        </m:r>
                      </m:lim>
                    </m:limUpp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001" sz="24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𝑑𝑝</m:t>
                        </m:r>
                      </m:num>
                      <m:den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𝑑𝑡</m:t>
                        </m:r>
                      </m:den>
                    </m:f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=−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𝑘𝑥</m:t>
                    </m:r>
                  </m:oMath>
                </a14:m>
                <a:r>
                  <a:rPr lang="en-US" sz="2400" dirty="0"/>
                  <a:t> 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001" sz="240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𝑑𝑚</m:t>
                        </m:r>
                        <m:limUpp>
                          <m:limUppPr>
                            <m:ctrlPr>
                              <a:rPr lang="en-001" sz="2400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limUppPr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lim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𝜊</m:t>
                            </m:r>
                          </m:lim>
                        </m:limUpp>
                      </m:num>
                      <m:den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𝑑𝑡</m:t>
                        </m:r>
                      </m:den>
                    </m:f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=−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𝑘𝑥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⟹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𝑚</m:t>
                    </m:r>
                    <m:limUpp>
                      <m:limUppPr>
                        <m:ctrlPr>
                          <a:rPr lang="en-001" sz="24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limUpp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lim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°°</m:t>
                        </m:r>
                      </m:lim>
                    </m:limUpp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=−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𝑘𝑥</m:t>
                    </m:r>
                  </m:oMath>
                </a14:m>
                <a:r>
                  <a:rPr lang="en-US" sz="2400" dirty="0"/>
                  <a:t>                  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“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. 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𝑆𝑖𝑚𝑝𝑙𝑖𝑓𝑦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𝑟𝑒𝑠𝑢𝑙𝑡𝑠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𝑜𝑓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𝑠𝑡𝑒𝑝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”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400" dirty="0"/>
              </a:p>
              <a:p>
                <a:r>
                  <a:rPr lang="en-US" sz="2400" dirty="0"/>
                  <a:t>Which is the differential equation of one-dimensional harmonic oscillator. </a:t>
                </a:r>
                <a:endParaRPr lang="en-001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CF7E222-E360-4E8A-A4A5-5E206A7A528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08463"/>
                <a:ext cx="10515600" cy="4568500"/>
              </a:xfrm>
              <a:blipFill>
                <a:blip r:embed="rId7"/>
                <a:stretch>
                  <a:fillRect l="-812" t="-2003" b="-935"/>
                </a:stretch>
              </a:blipFill>
            </p:spPr>
            <p:txBody>
              <a:bodyPr/>
              <a:lstStyle/>
              <a:p>
                <a:r>
                  <a:rPr lang="en-001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924488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C35B55DD-F848-47B6-9EB0-84E36801706B}"/>
              </a:ext>
            </a:extLst>
          </p:cNvPr>
          <p:cNvGraphicFramePr/>
          <p:nvPr/>
        </p:nvGraphicFramePr>
        <p:xfrm>
          <a:off x="838200" y="365125"/>
          <a:ext cx="10515600" cy="1783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4259C57-29A4-4FD1-A023-6FFAD2236E0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2346593"/>
                <a:ext cx="10515600" cy="383037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a) The Lagrangian is </a:t>
                </a:r>
                <a:endParaRPr lang="en-001" dirty="0">
                  <a:effectLst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𝐿</m:t>
                    </m:r>
                    <m:r>
                      <a:rPr lang="en-US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00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en-00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𝑚𝑣</m:t>
                        </m:r>
                      </m:e>
                      <m:sup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𝑉</m:t>
                    </m:r>
                    <m:d>
                      <m:dPr>
                        <m:ctrlPr>
                          <a:rPr lang="en-00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𝑟</m:t>
                        </m:r>
                      </m:e>
                    </m:d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00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𝑚</m:t>
                    </m:r>
                    <m:d>
                      <m:dPr>
                        <m:ctrlPr>
                          <a:rPr lang="en-00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00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limUpp>
                              <m:limUppPr>
                                <m:ctrlPr>
                                  <a:rPr lang="en-00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limUppPr>
                              <m:e>
                                <m:r>
                                  <a:rPr lang="en-US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𝑟</m:t>
                                </m:r>
                              </m:e>
                              <m:lim>
                                <m:r>
                                  <a:rPr lang="en-US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∘</m:t>
                                </m:r>
                              </m:lim>
                            </m:limUpp>
                          </m:e>
                          <m:sup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𝑟</m:t>
                        </m:r>
                        <m:sSup>
                          <m:sSupPr>
                            <m:ctrlPr>
                              <a:rPr lang="en-00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limUpp>
                              <m:limUppPr>
                                <m:ctrlPr>
                                  <a:rPr lang="en-00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limUppPr>
                              <m:e>
                                <m:r>
                                  <a:rPr lang="en-US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𝜃</m:t>
                                </m:r>
                              </m:e>
                              <m:lim>
                                <m:r>
                                  <a:rPr lang="en-US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∘</m:t>
                                </m:r>
                              </m:lim>
                            </m:limUpp>
                          </m:e>
                          <m:sup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𝑉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𝑟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ar-EG" dirty="0"/>
                  <a:t>        </a:t>
                </a:r>
              </a:p>
              <a:p>
                <a:r>
                  <a:rPr lang="en-US" dirty="0"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The two generalized momentum are:</a:t>
                </a:r>
                <a:endParaRPr lang="en-001" dirty="0">
                  <a:effectLst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001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𝑟</m:t>
                        </m:r>
                      </m:sub>
                    </m:sSub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00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𝜕</m:t>
                        </m:r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𝐿</m:t>
                        </m:r>
                      </m:num>
                      <m:den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𝜕</m:t>
                        </m:r>
                        <m:limUpp>
                          <m:limUppPr>
                            <m:ctrlPr>
                              <a:rPr lang="en-001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limUppPr>
                          <m:e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𝑟</m:t>
                            </m:r>
                          </m:e>
                          <m:lim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𝜊</m:t>
                            </m:r>
                          </m:lim>
                        </m:limUpp>
                      </m:den>
                    </m:f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𝑚</m:t>
                    </m:r>
                    <m:limUpp>
                      <m:limUppPr>
                        <m:ctrlPr>
                          <a:rPr lang="en-001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limUpp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𝑟</m:t>
                        </m:r>
                      </m:e>
                      <m:lim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𝜊</m:t>
                        </m:r>
                      </m:lim>
                    </m:limUpp>
                  </m:oMath>
                </a14:m>
                <a:r>
                  <a:rPr lang="en-US" dirty="0"/>
                  <a:t>                                   (1)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001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𝜃</m:t>
                        </m:r>
                      </m:sub>
                    </m:sSub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00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𝜕</m:t>
                        </m:r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𝐿</m:t>
                        </m:r>
                      </m:num>
                      <m:den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𝜕</m:t>
                        </m:r>
                        <m:limUpp>
                          <m:limUppPr>
                            <m:ctrlPr>
                              <a:rPr lang="en-001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limUppPr>
                          <m:e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𝜃</m:t>
                            </m:r>
                          </m:e>
                          <m:lim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𝜊</m:t>
                            </m:r>
                          </m:lim>
                        </m:limUpp>
                      </m:den>
                    </m:f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𝑚</m:t>
                    </m:r>
                    <m:sSup>
                      <m:sSupPr>
                        <m:ctrlPr>
                          <a:rPr lang="en-00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𝑟</m:t>
                        </m:r>
                      </m:e>
                      <m:sup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limUpp>
                      <m:limUppPr>
                        <m:ctrlPr>
                          <a:rPr lang="en-001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limUpp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𝜃</m:t>
                        </m:r>
                      </m:e>
                      <m:lim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𝜊</m:t>
                        </m:r>
                      </m:lim>
                    </m:limUpp>
                  </m:oMath>
                </a14:m>
                <a:r>
                  <a:rPr lang="en-US" dirty="0"/>
                  <a:t>                              (2)</a:t>
                </a:r>
              </a:p>
              <a:p>
                <a:endParaRPr lang="en-001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4259C57-29A4-4FD1-A023-6FFAD2236E0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2346593"/>
                <a:ext cx="10515600" cy="3830370"/>
              </a:xfrm>
              <a:blipFill>
                <a:blip r:embed="rId7"/>
                <a:stretch>
                  <a:fillRect l="-1217" t="-2707"/>
                </a:stretch>
              </a:blipFill>
            </p:spPr>
            <p:txBody>
              <a:bodyPr/>
              <a:lstStyle/>
              <a:p>
                <a:r>
                  <a:rPr lang="en-001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486967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C7D0E056-F616-4D6E-BB66-486F32591AC2}"/>
              </a:ext>
            </a:extLst>
          </p:cNvPr>
          <p:cNvGraphicFramePr/>
          <p:nvPr/>
        </p:nvGraphicFramePr>
        <p:xfrm>
          <a:off x="838200" y="365126"/>
          <a:ext cx="10515600" cy="5101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BE781F4-E1EB-4C7A-B39B-B6B2F3B9A6B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079654"/>
                <a:ext cx="10515600" cy="5530465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001" i="1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⇒</m:t>
                    </m:r>
                    <m:limUpp>
                      <m:limUppPr>
                        <m:ctrlPr>
                          <a:rPr lang="en-001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limUpp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𝑟</m:t>
                        </m:r>
                      </m:e>
                      <m:lim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𝜊</m:t>
                        </m:r>
                      </m:lim>
                    </m:limUpp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00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00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𝑟</m:t>
                            </m:r>
                          </m:sub>
                        </m:sSub>
                      </m:num>
                      <m:den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</m:den>
                    </m:f>
                  </m:oMath>
                </a14:m>
                <a:r>
                  <a:rPr lang="en-US" dirty="0"/>
                  <a:t>  </a:t>
                </a:r>
              </a:p>
              <a:p>
                <a14:m>
                  <m:oMath xmlns:m="http://schemas.openxmlformats.org/officeDocument/2006/math">
                    <m:r>
                      <a:rPr lang="en-001" i="1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⇒</m:t>
                    </m:r>
                    <m:limUpp>
                      <m:limUppPr>
                        <m:ctrlPr>
                          <a:rPr lang="en-001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limUpp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𝜃</m:t>
                        </m:r>
                      </m:e>
                      <m:lim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𝜊</m:t>
                        </m:r>
                      </m:lim>
                    </m:limUpp>
                    <m:r>
                      <a:rPr lang="en-US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001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00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𝜃</m:t>
                            </m:r>
                          </m:sub>
                        </m:sSub>
                      </m:num>
                      <m:den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  <m:sSup>
                          <m:sSupPr>
                            <m:ctrlPr>
                              <a:rPr lang="en-00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/>
                  <a:t>  </a:t>
                </a:r>
              </a:p>
              <a:p>
                <a:r>
                  <a:rPr lang="en-US" dirty="0">
                    <a:effectLst/>
                    <a:ea typeface="Times New Roman" panose="02020603050405020304" pitchFamily="18" charset="0"/>
                  </a:rPr>
                  <a:t>The Hamiltonian: </a:t>
                </a:r>
                <a14:m>
                  <m:oMath xmlns:m="http://schemas.openxmlformats.org/officeDocument/2006/math">
                    <m:r>
                      <a:rPr lang="en-US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𝐻</m:t>
                    </m:r>
                    <m:r>
                      <a:rPr lang="en-US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nary>
                      <m:naryPr>
                        <m:chr m:val="∑"/>
                        <m:limLoc m:val="undOvr"/>
                        <m:ctrlPr>
                          <a:rPr lang="en-00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=1</m:t>
                        </m:r>
                      </m:sub>
                      <m:sup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  <m:e>
                        <m:sSub>
                          <m:sSubPr>
                            <m:ctrlPr>
                              <a:rPr lang="en-00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  <m:sSub>
                          <m:sSubPr>
                            <m:ctrlPr>
                              <a:rPr lang="en-00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limUpp>
                              <m:limUppPr>
                                <m:ctrlPr>
                                  <a:rPr lang="en-001" i="1">
                                    <a:effectLst/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limUppPr>
                              <m:e>
                                <m:r>
                                  <a:rPr lang="en-US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a:rPr lang="en-US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𝑞</m:t>
                                </m:r>
                              </m:e>
                              <m:lim>
                                <m:r>
                                  <a:rPr lang="en-US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𝜊</m:t>
                                </m:r>
                              </m:lim>
                            </m:limUpp>
                          </m:e>
                          <m:sub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𝐿</m:t>
                        </m:r>
                      </m:e>
                    </m:nary>
                  </m:oMath>
                </a14:m>
                <a:r>
                  <a:rPr lang="en-US" dirty="0"/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𝐻</m:t>
                    </m:r>
                    <m:r>
                      <a:rPr lang="en-US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00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𝑟</m:t>
                        </m:r>
                      </m:sub>
                    </m:sSub>
                    <m:limUpp>
                      <m:limUppPr>
                        <m:ctrlPr>
                          <a:rPr lang="en-001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limUpp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𝑟</m:t>
                        </m:r>
                      </m:e>
                      <m:lim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𝜊</m:t>
                        </m:r>
                      </m:lim>
                    </m:limUpp>
                    <m:r>
                      <a:rPr lang="en-US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001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𝜃</m:t>
                        </m:r>
                      </m:sub>
                    </m:sSub>
                    <m:limUpp>
                      <m:limUppPr>
                        <m:ctrlPr>
                          <a:rPr lang="en-001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limUpp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𝜃</m:t>
                        </m:r>
                      </m:e>
                      <m:lim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𝜊</m:t>
                        </m:r>
                      </m:lim>
                    </m:limUpp>
                    <m:r>
                      <a:rPr lang="en-US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d>
                      <m:dPr>
                        <m:begChr m:val="{"/>
                        <m:endChr m:val="}"/>
                        <m:ctrlPr>
                          <a:rPr lang="en-001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00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  <m:d>
                          <m:dPr>
                            <m:ctrlPr>
                              <a:rPr lang="en-00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00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limUpp>
                                  <m:limUppPr>
                                    <m:ctrlPr>
                                      <a:rPr lang="en-001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limUppPr>
                                  <m:e>
                                    <m:r>
                                      <a:rPr lang="en-US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𝑟</m:t>
                                    </m:r>
                                  </m:e>
                                  <m:lim>
                                    <m:r>
                                      <a:rPr lang="en-US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∘</m:t>
                                    </m:r>
                                  </m:lim>
                                </m:limUpp>
                              </m:e>
                              <m:sup>
                                <m:r>
                                  <a:rPr lang="en-US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𝑟</m:t>
                            </m:r>
                            <m:sSup>
                              <m:sSupPr>
                                <m:ctrlPr>
                                  <a:rPr lang="en-00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limUpp>
                                  <m:limUppPr>
                                    <m:ctrlPr>
                                      <a:rPr lang="en-001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limUppPr>
                                  <m:e>
                                    <m:r>
                                      <a:rPr lang="en-US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𝜃</m:t>
                                    </m:r>
                                  </m:e>
                                  <m:lim>
                                    <m:r>
                                      <a:rPr lang="en-US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∘</m:t>
                                    </m:r>
                                  </m:lim>
                                </m:limUpp>
                              </m:e>
                              <m:sup>
                                <m:r>
                                  <a:rPr lang="en-US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𝑉</m:t>
                        </m:r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𝑟</m:t>
                        </m:r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  <m:r>
                          <a:rPr lang="en-US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</m:d>
                  </m:oMath>
                </a14:m>
                <a:r>
                  <a:rPr lang="en-US" dirty="0"/>
                  <a:t>  </a:t>
                </a:r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𝐻</m:t>
                    </m:r>
                    <m:r>
                      <a:rPr lang="en-US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00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𝑟</m:t>
                        </m:r>
                      </m:sub>
                    </m:sSub>
                    <m:d>
                      <m:dPr>
                        <m:ctrlPr>
                          <a:rPr lang="en-00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00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00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𝑟</m:t>
                                </m:r>
                              </m:sub>
                            </m:sSub>
                          </m:num>
                          <m:den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𝑚</m:t>
                            </m:r>
                          </m:den>
                        </m:f>
                      </m:e>
                    </m:d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001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𝜃</m:t>
                        </m:r>
                      </m:sub>
                    </m:sSub>
                    <m:d>
                      <m:dPr>
                        <m:ctrlPr>
                          <a:rPr lang="en-001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001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00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𝜃</m:t>
                                </m:r>
                              </m:sub>
                            </m:sSub>
                          </m:num>
                          <m:den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𝑚</m:t>
                            </m:r>
                            <m:sSup>
                              <m:sSupPr>
                                <m:ctrlPr>
                                  <a:rPr lang="en-00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𝑟</m:t>
                                </m:r>
                              </m:e>
                              <m:sup>
                                <m:r>
                                  <a:rPr lang="en-US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d>
                    <m:r>
                      <a:rPr lang="en-US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f>
                      <m:fPr>
                        <m:ctrlPr>
                          <a:rPr lang="en-00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𝑚</m:t>
                    </m:r>
                    <m:sSup>
                      <m:sSupPr>
                        <m:ctrlPr>
                          <a:rPr lang="en-00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00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00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001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𝑟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US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𝑚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f>
                      <m:fPr>
                        <m:ctrlPr>
                          <a:rPr lang="en-00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𝑚</m:t>
                    </m:r>
                    <m:sSup>
                      <m:sSupPr>
                        <m:ctrlPr>
                          <a:rPr lang="en-00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00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001" i="1">
                                    <a:effectLst/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001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𝜃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US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𝑚</m:t>
                                </m:r>
                                <m:sSup>
                                  <m:sSupPr>
                                    <m:ctrlPr>
                                      <a:rPr lang="en-001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𝑟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</m:e>
                        </m:d>
                      </m:e>
                      <m:sup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𝑉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𝑟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dirty="0"/>
                  <a:t> </a:t>
                </a:r>
              </a:p>
              <a:p>
                <a:endParaRPr lang="en-001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BE781F4-E1EB-4C7A-B39B-B6B2F3B9A6B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079654"/>
                <a:ext cx="10515600" cy="5530465"/>
              </a:xfrm>
              <a:blipFill>
                <a:blip r:embed="rId7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en-001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ight Brace 4">
            <a:extLst>
              <a:ext uri="{FF2B5EF4-FFF2-40B4-BE49-F238E27FC236}">
                <a16:creationId xmlns:a16="http://schemas.microsoft.com/office/drawing/2014/main" id="{0824DBE6-AB98-4AD3-8529-CF476CD506CA}"/>
              </a:ext>
            </a:extLst>
          </p:cNvPr>
          <p:cNvSpPr/>
          <p:nvPr/>
        </p:nvSpPr>
        <p:spPr>
          <a:xfrm rot="16200000">
            <a:off x="5643304" y="2612835"/>
            <a:ext cx="652004" cy="3354638"/>
          </a:xfrm>
          <a:prstGeom prst="rightBrace">
            <a:avLst>
              <a:gd name="adj1" fmla="val 8333"/>
              <a:gd name="adj2" fmla="val 51642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001"/>
          </a:p>
        </p:txBody>
      </p:sp>
      <p:sp>
        <p:nvSpPr>
          <p:cNvPr id="6" name="Right Brace 5">
            <a:extLst>
              <a:ext uri="{FF2B5EF4-FFF2-40B4-BE49-F238E27FC236}">
                <a16:creationId xmlns:a16="http://schemas.microsoft.com/office/drawing/2014/main" id="{3B9EC50C-CCAB-4272-8A02-A25990C2CBA5}"/>
              </a:ext>
            </a:extLst>
          </p:cNvPr>
          <p:cNvSpPr/>
          <p:nvPr/>
        </p:nvSpPr>
        <p:spPr>
          <a:xfrm rot="5400000">
            <a:off x="3965985" y="3979367"/>
            <a:ext cx="652004" cy="3354638"/>
          </a:xfrm>
          <a:prstGeom prst="rightBrace">
            <a:avLst>
              <a:gd name="adj1" fmla="val 8333"/>
              <a:gd name="adj2" fmla="val 51642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39958513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0840DB27-F6D2-4988-BC7A-7C799DDB2059}"/>
              </a:ext>
            </a:extLst>
          </p:cNvPr>
          <p:cNvGraphicFramePr/>
          <p:nvPr/>
        </p:nvGraphicFramePr>
        <p:xfrm>
          <a:off x="838200" y="365125"/>
          <a:ext cx="10515600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AED13A6-2573-45B6-8451-93AF21DECA5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14:m>
                  <m:oMath xmlns:m="http://schemas.openxmlformats.org/officeDocument/2006/math">
                    <m:r>
                      <a:rPr lang="en-US" sz="3100" i="1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⟹</m:t>
                    </m:r>
                    <m:r>
                      <a:rPr lang="en-US" sz="31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𝐻</m:t>
                    </m:r>
                    <m:r>
                      <a:rPr lang="en-US" sz="31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001" sz="31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001" sz="31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001" sz="31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1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sz="31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𝑟</m:t>
                                </m:r>
                              </m:sub>
                            </m:sSub>
                          </m:e>
                          <m:sup>
                            <m:r>
                              <a:rPr lang="en-US" sz="31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31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sz="31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</m:den>
                    </m:f>
                    <m:r>
                      <a:rPr lang="en-US" sz="31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en-001" sz="31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001" sz="31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001" sz="3100" i="1">
                                    <a:effectLst/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1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sz="31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𝜃</m:t>
                                </m:r>
                              </m:sub>
                            </m:sSub>
                          </m:e>
                          <m:sup>
                            <m:r>
                              <a:rPr lang="en-US" sz="31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31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sz="31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  <m:sSup>
                          <m:sSupPr>
                            <m:ctrlPr>
                              <a:rPr lang="en-001" sz="31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31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US" sz="31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31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31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𝑉</m:t>
                    </m:r>
                    <m:d>
                      <m:dPr>
                        <m:ctrlPr>
                          <a:rPr lang="en-001" sz="31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31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𝑟</m:t>
                        </m:r>
                      </m:e>
                    </m:d>
                  </m:oMath>
                </a14:m>
                <a:r>
                  <a:rPr lang="en-US" sz="3100" dirty="0"/>
                  <a:t>      (6) </a:t>
                </a:r>
              </a:p>
              <a:p>
                <a:pPr marL="0" indent="0">
                  <a:buNone/>
                </a:pPr>
                <a:r>
                  <a:rPr lang="en-US" sz="3100" dirty="0"/>
                  <a:t>b) </a:t>
                </a:r>
                <a:r>
                  <a:rPr lang="en-US" sz="3100" dirty="0"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The four Hamilton’s equations are then </a:t>
                </a:r>
                <a:endParaRPr lang="en-001" sz="3100" dirty="0">
                  <a:effectLst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limUpp>
                      <m:limUppPr>
                        <m:ctrlPr>
                          <a:rPr lang="en-001" sz="310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limUppPr>
                      <m:e>
                        <m:r>
                          <a:rPr lang="en-US" sz="31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31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𝑟</m:t>
                        </m:r>
                      </m:e>
                      <m:lim>
                        <m:r>
                          <a:rPr lang="en-US" sz="31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𝜊</m:t>
                        </m:r>
                      </m:lim>
                    </m:limUpp>
                    <m:r>
                      <a:rPr lang="en-US" sz="31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001" sz="31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1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𝜕</m:t>
                        </m:r>
                        <m:r>
                          <a:rPr lang="en-US" sz="31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𝐻</m:t>
                        </m:r>
                      </m:num>
                      <m:den>
                        <m:r>
                          <a:rPr lang="en-US" sz="31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en-001" sz="31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31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1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𝑟</m:t>
                            </m:r>
                          </m:sub>
                        </m:sSub>
                      </m:den>
                    </m:f>
                    <m:r>
                      <a:rPr lang="en-US" sz="31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001" sz="31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001" sz="31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31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1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𝑟</m:t>
                            </m:r>
                          </m:sub>
                        </m:sSub>
                      </m:num>
                      <m:den>
                        <m:r>
                          <a:rPr lang="en-US" sz="31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</m:den>
                    </m:f>
                  </m:oMath>
                </a14:m>
                <a:r>
                  <a:rPr lang="en-US" sz="3100" dirty="0"/>
                  <a:t>                                                                     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001" sz="310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limUpp>
                          <m:limUppPr>
                            <m:ctrlPr>
                              <a:rPr lang="en-001" sz="3100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limUppPr>
                          <m:e>
                            <m:r>
                              <a:rPr lang="en-US" sz="31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en-US" sz="31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𝑝</m:t>
                            </m:r>
                          </m:e>
                          <m:lim>
                            <m:r>
                              <a:rPr lang="en-US" sz="31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𝜊</m:t>
                            </m:r>
                          </m:lim>
                        </m:limUpp>
                      </m:e>
                      <m:sub>
                        <m:r>
                          <a:rPr lang="en-US" sz="31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𝑟</m:t>
                        </m:r>
                      </m:sub>
                    </m:sSub>
                    <m:r>
                      <a:rPr lang="en-US" sz="31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=−</m:t>
                    </m:r>
                    <m:f>
                      <m:fPr>
                        <m:ctrlPr>
                          <a:rPr lang="en-001" sz="31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1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𝜕</m:t>
                        </m:r>
                        <m:r>
                          <a:rPr lang="en-US" sz="31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𝐻</m:t>
                        </m:r>
                      </m:num>
                      <m:den>
                        <m:r>
                          <a:rPr lang="en-US" sz="31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𝜕</m:t>
                        </m:r>
                        <m:r>
                          <a:rPr lang="en-US" sz="31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𝑟</m:t>
                        </m:r>
                      </m:den>
                    </m:f>
                    <m:r>
                      <a:rPr lang="en-US" sz="31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001" sz="31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en-001" sz="31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sz="31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1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𝜃</m:t>
                            </m:r>
                          </m:sub>
                          <m:sup>
                            <m:r>
                              <a:rPr lang="en-US" sz="31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bSup>
                      </m:num>
                      <m:den>
                        <m:r>
                          <a:rPr lang="en-US" sz="31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  <m:sSup>
                          <m:sSupPr>
                            <m:ctrlPr>
                              <a:rPr lang="en-001" sz="31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31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US" sz="31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  <m:r>
                      <a:rPr lang="en-US" sz="31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f>
                      <m:fPr>
                        <m:ctrlPr>
                          <a:rPr lang="en-001" sz="31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1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𝜕</m:t>
                        </m:r>
                        <m:r>
                          <a:rPr lang="en-US" sz="31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𝑉</m:t>
                        </m:r>
                        <m:r>
                          <a:rPr lang="en-US" sz="31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31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𝑟</m:t>
                        </m:r>
                        <m:r>
                          <a:rPr lang="en-US" sz="31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31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𝜕</m:t>
                        </m:r>
                        <m:r>
                          <a:rPr lang="en-US" sz="31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𝑟</m:t>
                        </m:r>
                      </m:den>
                    </m:f>
                  </m:oMath>
                </a14:m>
                <a:r>
                  <a:rPr lang="en-US" sz="3100" dirty="0"/>
                  <a:t>                                                          </a:t>
                </a:r>
                <a14:m>
                  <m:oMath xmlns:m="http://schemas.openxmlformats.org/officeDocument/2006/math">
                    <m:r>
                      <a:rPr lang="en-US" sz="3100" i="1">
                        <a:latin typeface="Cambria Math" panose="02040503050406030204" pitchFamily="18" charset="0"/>
                      </a:rPr>
                      <m:t>𝑚</m:t>
                    </m:r>
                    <m:limUpp>
                      <m:limUppPr>
                        <m:ctrlPr>
                          <a:rPr lang="en-001" sz="3100" i="1">
                            <a:latin typeface="Cambria Math" panose="02040503050406030204" pitchFamily="18" charset="0"/>
                          </a:rPr>
                        </m:ctrlPr>
                      </m:limUppPr>
                      <m:e>
                        <m:r>
                          <a:rPr lang="en-US" sz="31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100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lim>
                        <m:r>
                          <a:rPr lang="en-US" sz="3100" i="1">
                            <a:latin typeface="Cambria Math" panose="02040503050406030204" pitchFamily="18" charset="0"/>
                          </a:rPr>
                          <m:t>°°</m:t>
                        </m:r>
                      </m:lim>
                    </m:limUpp>
                    <m:r>
                      <a:rPr lang="en-US" sz="31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001" sz="3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en-001" sz="31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31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100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</m:sub>
                          <m:sup>
                            <m:r>
                              <a:rPr lang="en-US" sz="31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num>
                      <m:den>
                        <m:r>
                          <a:rPr lang="en-US" sz="3100" i="1">
                            <a:latin typeface="Cambria Math" panose="02040503050406030204" pitchFamily="18" charset="0"/>
                          </a:rPr>
                          <m:t>𝑚</m:t>
                        </m:r>
                        <m:sSup>
                          <m:sSupPr>
                            <m:ctrlPr>
                              <a:rPr lang="en-001" sz="31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100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US" sz="31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  <m:r>
                      <a:rPr lang="en-US" sz="3100" i="1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001" sz="3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100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sz="3100" i="1">
                            <a:latin typeface="Cambria Math" panose="02040503050406030204" pitchFamily="18" charset="0"/>
                          </a:rPr>
                          <m:t>𝑉</m:t>
                        </m:r>
                      </m:num>
                      <m:den>
                        <m:r>
                          <a:rPr lang="en-US" sz="3100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sz="3100" i="1">
                            <a:latin typeface="Cambria Math" panose="02040503050406030204" pitchFamily="18" charset="0"/>
                          </a:rPr>
                          <m:t>𝑟</m:t>
                        </m:r>
                      </m:den>
                    </m:f>
                  </m:oMath>
                </a14:m>
                <a:r>
                  <a:rPr lang="en-US" sz="3100" dirty="0"/>
                  <a:t>                             </a:t>
                </a:r>
              </a:p>
              <a:p>
                <a:pPr marL="0" indent="0">
                  <a:buNone/>
                </a:pPr>
                <a:r>
                  <a:rPr lang="en-US" sz="3100" dirty="0"/>
                  <a:t>……………………………………….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limUpp>
                      <m:limUppPr>
                        <m:ctrlPr>
                          <a:rPr lang="en-001" sz="310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limUppPr>
                      <m:e>
                        <m:r>
                          <a:rPr lang="en-US" sz="31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31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𝜃</m:t>
                        </m:r>
                      </m:e>
                      <m:lim>
                        <m:r>
                          <a:rPr lang="en-US" sz="31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𝜊</m:t>
                        </m:r>
                      </m:lim>
                    </m:limUpp>
                    <m:r>
                      <a:rPr lang="en-US" sz="31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001" sz="31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1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𝜕</m:t>
                        </m:r>
                        <m:r>
                          <a:rPr lang="en-US" sz="31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𝐻</m:t>
                        </m:r>
                      </m:num>
                      <m:den>
                        <m:r>
                          <a:rPr lang="en-US" sz="31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en-001" sz="3100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31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1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𝜃</m:t>
                            </m:r>
                          </m:sub>
                        </m:sSub>
                      </m:den>
                    </m:f>
                    <m:r>
                      <a:rPr lang="en-US" sz="31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001" sz="31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001" sz="31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31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1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𝜃</m:t>
                            </m:r>
                          </m:sub>
                        </m:sSub>
                      </m:num>
                      <m:den>
                        <m:r>
                          <a:rPr lang="en-US" sz="31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  <m:sSup>
                          <m:sSupPr>
                            <m:ctrlPr>
                              <a:rPr lang="en-001" sz="31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31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US" sz="31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3100" dirty="0"/>
                  <a:t>                                        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1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100" b="0" i="1" dirty="0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31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sub>
                    </m:sSub>
                    <m:r>
                      <a:rPr lang="en-US" sz="3100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1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𝑚</m:t>
                    </m:r>
                    <m:sSup>
                      <m:sSupPr>
                        <m:ctrlPr>
                          <a:rPr lang="en-001" sz="31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31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𝑟</m:t>
                        </m:r>
                      </m:e>
                      <m:sup>
                        <m:r>
                          <a:rPr lang="en-US" sz="31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limUpp>
                      <m:limUppPr>
                        <m:ctrlPr>
                          <a:rPr lang="en-001" sz="310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limUppPr>
                      <m:e>
                        <m:r>
                          <a:rPr lang="en-US" sz="31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31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𝜃</m:t>
                        </m:r>
                      </m:e>
                      <m:lim>
                        <m:r>
                          <a:rPr lang="en-US" sz="31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𝜊</m:t>
                        </m:r>
                      </m:lim>
                    </m:limUpp>
                    <m:r>
                      <a:rPr lang="en-US" sz="31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en-US" sz="3100" dirty="0"/>
                  <a:t>angular momentum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001" sz="310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limUpp>
                          <m:limUppPr>
                            <m:ctrlPr>
                              <a:rPr lang="en-001" sz="3100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limUppPr>
                          <m:e>
                            <m:r>
                              <a:rPr lang="en-US" sz="31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en-US" sz="31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𝑝</m:t>
                            </m:r>
                          </m:e>
                          <m:lim>
                            <m:r>
                              <a:rPr lang="en-US" sz="31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𝜊</m:t>
                            </m:r>
                          </m:lim>
                        </m:limUpp>
                      </m:e>
                      <m:sub>
                        <m:r>
                          <a:rPr lang="en-US" sz="31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𝜃</m:t>
                        </m:r>
                      </m:sub>
                    </m:sSub>
                    <m:r>
                      <a:rPr lang="en-US" sz="31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=−</m:t>
                    </m:r>
                    <m:f>
                      <m:fPr>
                        <m:ctrlPr>
                          <a:rPr lang="en-001" sz="31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1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𝜕</m:t>
                        </m:r>
                        <m:r>
                          <a:rPr lang="en-US" sz="31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𝐻</m:t>
                        </m:r>
                      </m:num>
                      <m:den>
                        <m:r>
                          <a:rPr lang="en-US" sz="31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𝜕𝜃</m:t>
                        </m:r>
                      </m:den>
                    </m:f>
                    <m:r>
                      <a:rPr lang="en-US" sz="31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31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0</m:t>
                    </m:r>
                  </m:oMath>
                </a14:m>
                <a:r>
                  <a:rPr lang="en-US" sz="3100" dirty="0"/>
                  <a:t>                                                                         the angular momentum is</a:t>
                </a:r>
              </a:p>
              <a:p>
                <a:pPr marL="0" indent="0">
                  <a:buNone/>
                </a:pPr>
                <a:r>
                  <a:rPr lang="en-US" sz="3100" dirty="0"/>
                  <a:t>                                                                                                    constant      </a:t>
                </a:r>
              </a:p>
              <a:p>
                <a:pPr marL="0" indent="0">
                  <a:buNone/>
                </a:pPr>
                <a:r>
                  <a:rPr lang="en-US" sz="3100" dirty="0"/>
                  <a:t>  </a:t>
                </a:r>
              </a:p>
              <a:p>
                <a:endParaRPr lang="en-001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AED13A6-2573-45B6-8451-93AF21DECA5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7"/>
                <a:stretch>
                  <a:fillRect l="-754" t="-700"/>
                </a:stretch>
              </a:blipFill>
            </p:spPr>
            <p:txBody>
              <a:bodyPr/>
              <a:lstStyle/>
              <a:p>
                <a:r>
                  <a:rPr lang="en-001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D74E931-01F7-4A69-A078-492BF87FBA1A}"/>
              </a:ext>
            </a:extLst>
          </p:cNvPr>
          <p:cNvCxnSpPr/>
          <p:nvPr/>
        </p:nvCxnSpPr>
        <p:spPr>
          <a:xfrm>
            <a:off x="6555037" y="1847334"/>
            <a:ext cx="88134" cy="43296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Arrow: Striped Right 5">
            <a:extLst>
              <a:ext uri="{FF2B5EF4-FFF2-40B4-BE49-F238E27FC236}">
                <a16:creationId xmlns:a16="http://schemas.microsoft.com/office/drawing/2014/main" id="{41593D1E-CEE8-43C3-BDE2-527AB1375ED5}"/>
              </a:ext>
            </a:extLst>
          </p:cNvPr>
          <p:cNvSpPr/>
          <p:nvPr/>
        </p:nvSpPr>
        <p:spPr>
          <a:xfrm>
            <a:off x="4065224" y="3271742"/>
            <a:ext cx="2895141" cy="239617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001"/>
          </a:p>
        </p:txBody>
      </p:sp>
      <p:sp>
        <p:nvSpPr>
          <p:cNvPr id="7" name="Arrow: Striped Right 6">
            <a:extLst>
              <a:ext uri="{FF2B5EF4-FFF2-40B4-BE49-F238E27FC236}">
                <a16:creationId xmlns:a16="http://schemas.microsoft.com/office/drawing/2014/main" id="{F03474D9-1BA7-4D1F-86D7-CC515600C796}"/>
              </a:ext>
            </a:extLst>
          </p:cNvPr>
          <p:cNvSpPr/>
          <p:nvPr/>
        </p:nvSpPr>
        <p:spPr>
          <a:xfrm>
            <a:off x="3126493" y="4195454"/>
            <a:ext cx="3712685" cy="239617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001"/>
          </a:p>
        </p:txBody>
      </p:sp>
      <p:sp>
        <p:nvSpPr>
          <p:cNvPr id="8" name="Arrow: Striped Right 7">
            <a:extLst>
              <a:ext uri="{FF2B5EF4-FFF2-40B4-BE49-F238E27FC236}">
                <a16:creationId xmlns:a16="http://schemas.microsoft.com/office/drawing/2014/main" id="{F813F981-3667-4FD3-A146-6619394A53C9}"/>
              </a:ext>
            </a:extLst>
          </p:cNvPr>
          <p:cNvSpPr/>
          <p:nvPr/>
        </p:nvSpPr>
        <p:spPr>
          <a:xfrm>
            <a:off x="3018623" y="4663854"/>
            <a:ext cx="4120308" cy="239617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3619577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AA15F91F-725B-4310-9974-F1E0C9D42C8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16744597"/>
              </p:ext>
            </p:extLst>
          </p:nvPr>
        </p:nvGraphicFramePr>
        <p:xfrm>
          <a:off x="838200" y="365125"/>
          <a:ext cx="10515600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FD0AD8C-19B5-4324-985C-0E223B8B2CD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2400" dirty="0"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The </a:t>
                </a:r>
                <a:r>
                  <a:rPr lang="en-US" sz="2400" dirty="0">
                    <a:effectLst/>
                    <a:highlight>
                      <a:srgbClr val="FFFF00"/>
                    </a:highlight>
                    <a:ea typeface="Times New Roman" panose="02020603050405020304" pitchFamily="18" charset="0"/>
                    <a:cs typeface="Arial" panose="020B0604020202020204" pitchFamily="34" charset="0"/>
                  </a:rPr>
                  <a:t>Hamilton function</a:t>
                </a:r>
                <a:r>
                  <a:rPr lang="en-US" sz="2400" dirty="0"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 is </a:t>
                </a:r>
                <a:endParaRPr lang="en-001" sz="2400" dirty="0">
                  <a:effectLst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r>
                      <a:rPr lang="en-US" sz="24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𝐻</m:t>
                    </m:r>
                    <m:r>
                      <a:rPr lang="en-US" sz="24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nary>
                      <m:naryPr>
                        <m:chr m:val="∑"/>
                        <m:limLoc m:val="undOvr"/>
                        <m:ctrlPr>
                          <a:rPr lang="en-001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=1</m:t>
                        </m:r>
                      </m:sub>
                      <m:sup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𝑀</m:t>
                        </m:r>
                      </m:sup>
                      <m:e>
                        <m:sSub>
                          <m:sSubPr>
                            <m:ctrlPr>
                              <a:rPr lang="en-001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limUpp>
                              <m:limUppPr>
                                <m:ctrlPr>
                                  <a:rPr lang="en-001" sz="2400" i="1">
                                    <a:effectLst/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limUppPr>
                              <m:e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𝑞</m:t>
                                </m:r>
                              </m:e>
                              <m:lim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𝜊</m:t>
                                </m:r>
                              </m:lim>
                            </m:limUpp>
                          </m:e>
                          <m:sub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  <m:sSub>
                          <m:sSubPr>
                            <m:ctrlPr>
                              <a:rPr lang="en-001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𝐿</m:t>
                        </m:r>
                      </m:e>
                    </m:nary>
                  </m:oMath>
                </a14:m>
                <a:r>
                  <a:rPr lang="en-US" sz="2400" dirty="0"/>
                  <a:t> 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2400" dirty="0"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Where the </a:t>
                </a:r>
                <a:r>
                  <a:rPr lang="en-US" sz="2400" dirty="0">
                    <a:effectLst/>
                    <a:highlight>
                      <a:srgbClr val="FFFF00"/>
                    </a:highlight>
                    <a:ea typeface="Times New Roman" panose="02020603050405020304" pitchFamily="18" charset="0"/>
                    <a:cs typeface="Arial" panose="020B0604020202020204" pitchFamily="34" charset="0"/>
                  </a:rPr>
                  <a:t>generalized momentum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001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400" dirty="0"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 is given by:</a:t>
                </a:r>
                <a:endParaRPr lang="en-001" sz="2400" dirty="0">
                  <a:effectLst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001" sz="240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001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𝜕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𝐿</m:t>
                        </m:r>
                      </m:num>
                      <m:den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en-001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limUpp>
                              <m:limUppPr>
                                <m:ctrlPr>
                                  <a:rPr lang="en-001" sz="2400" i="1">
                                    <a:effectLst/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limUppPr>
                              <m:e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𝑞</m:t>
                                </m:r>
                              </m:e>
                              <m:lim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𝜊</m:t>
                                </m:r>
                              </m:lim>
                            </m:limUpp>
                          </m:e>
                          <m:sub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400" dirty="0"/>
                  <a:t> 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2400" dirty="0"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and the </a:t>
                </a:r>
                <a:r>
                  <a:rPr lang="en-US" sz="2400" dirty="0">
                    <a:effectLst/>
                    <a:highlight>
                      <a:srgbClr val="FFFF00"/>
                    </a:highlight>
                    <a:ea typeface="Times New Roman" panose="02020603050405020304" pitchFamily="18" charset="0"/>
                    <a:cs typeface="Arial" panose="020B0604020202020204" pitchFamily="34" charset="0"/>
                  </a:rPr>
                  <a:t>Lagrangian</a:t>
                </a:r>
                <a:r>
                  <a:rPr lang="en-US" sz="2400" dirty="0"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 function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𝐿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 is:</a:t>
                </a:r>
                <a:endParaRPr lang="en-001" sz="2400" dirty="0">
                  <a:effectLst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r>
                      <a:rPr lang="en-US" sz="24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𝐿</m:t>
                    </m:r>
                    <m:r>
                      <a:rPr lang="en-US" sz="24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𝑇</m:t>
                    </m:r>
                    <m:r>
                      <a:rPr lang="en-US" sz="24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sz="24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𝑉</m:t>
                    </m:r>
                  </m:oMath>
                </a14:m>
                <a:r>
                  <a:rPr lang="en-US" sz="2400" dirty="0"/>
                  <a:t> </a:t>
                </a:r>
              </a:p>
              <a:p>
                <a:endParaRPr lang="en-001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FD0AD8C-19B5-4324-985C-0E223B8B2CD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7"/>
                <a:stretch>
                  <a:fillRect l="-928"/>
                </a:stretch>
              </a:blipFill>
            </p:spPr>
            <p:txBody>
              <a:bodyPr/>
              <a:lstStyle/>
              <a:p>
                <a:r>
                  <a:rPr lang="en-001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0CC7F-9273-4501-9040-B414B2988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C7229-6826-4F6E-8A40-EB3D2FDD2264}" type="slidenum">
              <a:rPr lang="en-001" smtClean="0"/>
              <a:t>2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2083654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4EA3A915-DB58-403C-8C9A-32D8A9A0DAD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61328697"/>
              </p:ext>
            </p:extLst>
          </p:nvPr>
        </p:nvGraphicFramePr>
        <p:xfrm>
          <a:off x="838200" y="365125"/>
          <a:ext cx="10515600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68ABFF2-DB76-497A-B3C9-7CB6BF49274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</p:spPr>
            <p:txBody>
              <a:bodyPr>
                <a:normAutofit fontScale="85000" lnSpcReduction="10000"/>
              </a:bodyPr>
              <a:lstStyle/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2400" dirty="0"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From Euler’s theorem for homogeneous functions: </a:t>
                </a:r>
                <a:endParaRPr lang="en-001" sz="2400" dirty="0">
                  <a:effectLst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ctrlPr>
                          <a:rPr lang="en-001" sz="240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  <m:sup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𝑀</m:t>
                        </m:r>
                      </m:sup>
                      <m:e>
                        <m:sSub>
                          <m:sSubPr>
                            <m:ctrlPr>
                              <a:rPr lang="en-001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limUpp>
                              <m:limUppPr>
                                <m:ctrlPr>
                                  <a:rPr lang="en-001" sz="2400" i="1">
                                    <a:effectLst/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limUppPr>
                              <m:e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𝑞</m:t>
                                </m:r>
                              </m:e>
                              <m:lim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𝜊</m:t>
                                </m:r>
                              </m:lim>
                            </m:limUpp>
                          </m:e>
                          <m:sub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  <m:sSub>
                          <m:sSubPr>
                            <m:ctrlPr>
                              <a:rPr lang="en-001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nary>
                      <m:naryPr>
                        <m:chr m:val="∑"/>
                        <m:limLoc m:val="undOvr"/>
                        <m:ctrlPr>
                          <a:rPr lang="en-001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  <m:sup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𝑀</m:t>
                        </m:r>
                      </m:sup>
                      <m:e>
                        <m:sSub>
                          <m:sSubPr>
                            <m:ctrlPr>
                              <a:rPr lang="en-001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limUpp>
                              <m:limUppPr>
                                <m:ctrlPr>
                                  <a:rPr lang="en-001" sz="2400" i="1">
                                    <a:effectLst/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limUppPr>
                              <m:e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𝑞</m:t>
                                </m:r>
                              </m:e>
                              <m:lim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𝜊</m:t>
                                </m:r>
                              </m:lim>
                            </m:limUpp>
                          </m:e>
                          <m:sub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  <m:f>
                      <m:fPr>
                        <m:ctrlPr>
                          <a:rPr lang="en-001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𝜕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𝐿</m:t>
                        </m:r>
                      </m:num>
                      <m:den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en-001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limUpp>
                              <m:limUppPr>
                                <m:ctrlPr>
                                  <a:rPr lang="en-001" sz="2400" i="1">
                                    <a:effectLst/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limUppPr>
                              <m:e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𝑞</m:t>
                                </m:r>
                              </m:e>
                              <m:lim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𝜊</m:t>
                                </m:r>
                              </m:lim>
                            </m:limUpp>
                          </m:e>
                          <m:sub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</m:den>
                    </m:f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nary>
                      <m:naryPr>
                        <m:chr m:val="∑"/>
                        <m:limLoc m:val="undOvr"/>
                        <m:ctrlPr>
                          <a:rPr lang="en-001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  <m:sup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𝑀</m:t>
                        </m:r>
                      </m:sup>
                      <m:e>
                        <m:sSub>
                          <m:sSubPr>
                            <m:ctrlPr>
                              <a:rPr lang="en-001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limUpp>
                              <m:limUppPr>
                                <m:ctrlPr>
                                  <a:rPr lang="en-001" sz="2400" i="1">
                                    <a:effectLst/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limUppPr>
                              <m:e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𝑞</m:t>
                                </m:r>
                              </m:e>
                              <m:lim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𝜊</m:t>
                                </m:r>
                              </m:lim>
                            </m:limUpp>
                          </m:e>
                          <m:sub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  <m:f>
                      <m:fPr>
                        <m:ctrlPr>
                          <a:rPr lang="en-001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𝜕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𝑇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𝑉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en-001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limUpp>
                              <m:limUppPr>
                                <m:ctrlPr>
                                  <a:rPr lang="en-001" sz="2400" i="1">
                                    <a:effectLst/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limUppPr>
                              <m:e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𝑞</m:t>
                                </m:r>
                              </m:e>
                              <m:lim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𝜊</m:t>
                                </m:r>
                              </m:lim>
                            </m:limUpp>
                          </m:e>
                          <m:sub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</m:den>
                    </m:f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nary>
                      <m:naryPr>
                        <m:chr m:val="∑"/>
                        <m:limLoc m:val="undOvr"/>
                        <m:ctrlPr>
                          <a:rPr lang="en-001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  <m:sup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𝑀</m:t>
                        </m:r>
                      </m:sup>
                      <m:e>
                        <m:sSub>
                          <m:sSubPr>
                            <m:ctrlPr>
                              <a:rPr lang="en-001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limUpp>
                              <m:limUppPr>
                                <m:ctrlPr>
                                  <a:rPr lang="en-001" sz="2400" i="1">
                                    <a:effectLst/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limUppPr>
                              <m:e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𝑞</m:t>
                                </m:r>
                              </m:e>
                              <m:lim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𝜊</m:t>
                                </m:r>
                              </m:lim>
                            </m:limUpp>
                          </m:e>
                          <m:sub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  <m:f>
                      <m:fPr>
                        <m:ctrlPr>
                          <a:rPr lang="en-001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𝜕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𝑇</m:t>
                        </m:r>
                      </m:num>
                      <m:den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en-001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limUpp>
                              <m:limUppPr>
                                <m:ctrlPr>
                                  <a:rPr lang="en-001" sz="2400" i="1">
                                    <a:effectLst/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limUppPr>
                              <m:e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𝑞</m:t>
                                </m:r>
                              </m:e>
                              <m:lim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𝜊</m:t>
                                </m:r>
                              </m:lim>
                            </m:limUpp>
                          </m:e>
                          <m:sub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</m:den>
                    </m:f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𝑇</m:t>
                    </m:r>
                  </m:oMath>
                </a14:m>
                <a:r>
                  <a:rPr lang="en-US" sz="2400" dirty="0"/>
                  <a:t> 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2400" dirty="0"/>
                  <a:t>We have 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r>
                      <a:rPr lang="en-US" sz="24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𝐻</m:t>
                    </m:r>
                    <m:r>
                      <a:rPr lang="en-US" sz="24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nary>
                      <m:naryPr>
                        <m:chr m:val="∑"/>
                        <m:limLoc m:val="undOvr"/>
                        <m:ctrlPr>
                          <a:rPr lang="en-001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  <m:sup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𝑀</m:t>
                        </m:r>
                      </m:sup>
                      <m:e>
                        <m:sSub>
                          <m:sSubPr>
                            <m:ctrlPr>
                              <a:rPr lang="en-001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limUpp>
                              <m:limUppPr>
                                <m:ctrlPr>
                                  <a:rPr lang="en-001" sz="2400" i="1">
                                    <a:effectLst/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limUppPr>
                              <m:e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𝑞</m:t>
                                </m:r>
                              </m:e>
                              <m:lim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𝜊</m:t>
                                </m:r>
                              </m:lim>
                            </m:limUpp>
                          </m:e>
                          <m:sub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  <m:sSub>
                          <m:sSubPr>
                            <m:ctrlPr>
                              <a:rPr lang="en-001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𝐿</m:t>
                        </m:r>
                      </m:e>
                    </m:nary>
                  </m:oMath>
                </a14:m>
                <a:r>
                  <a:rPr lang="en-US" sz="2400" dirty="0"/>
                  <a:t> 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2400" dirty="0"/>
                  <a:t>Hence 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r>
                      <a:rPr lang="en-US" sz="24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𝐻</m:t>
                    </m:r>
                    <m:r>
                      <a:rPr lang="en-US" sz="24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en-US" sz="24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𝑇</m:t>
                    </m:r>
                    <m:r>
                      <a:rPr lang="en-US" sz="24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d>
                      <m:dPr>
                        <m:ctrlPr>
                          <a:rPr lang="en-001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𝑇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𝑉</m:t>
                        </m:r>
                      </m:e>
                    </m:d>
                  </m:oMath>
                </a14:m>
                <a:r>
                  <a:rPr lang="en-US" sz="2400" dirty="0"/>
                  <a:t> 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r>
                      <a:rPr lang="en-US" sz="24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𝐻</m:t>
                    </m:r>
                    <m:r>
                      <a:rPr lang="en-US" sz="24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𝑇</m:t>
                    </m:r>
                    <m:r>
                      <a:rPr lang="en-US" sz="24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4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𝑉</m:t>
                    </m:r>
                  </m:oMath>
                </a14:m>
                <a:r>
                  <a:rPr lang="en-US" sz="2400" dirty="0"/>
                  <a:t>         “ </a:t>
                </a:r>
                <a:r>
                  <a:rPr lang="en-US" dirty="0"/>
                  <a:t>Hamiltonian “</a:t>
                </a:r>
                <a:endParaRPr lang="en-001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68ABFF2-DB76-497A-B3C9-7CB6BF49274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7"/>
                <a:stretch>
                  <a:fillRect/>
                </a:stretch>
              </a:blipFill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</p:spPr>
            <p:txBody>
              <a:bodyPr/>
              <a:lstStyle/>
              <a:p>
                <a:r>
                  <a:rPr lang="en-001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Connector: Curved 7">
            <a:extLst>
              <a:ext uri="{FF2B5EF4-FFF2-40B4-BE49-F238E27FC236}">
                <a16:creationId xmlns:a16="http://schemas.microsoft.com/office/drawing/2014/main" id="{C349DA97-FACD-405C-B711-F7F7131300EC}"/>
              </a:ext>
            </a:extLst>
          </p:cNvPr>
          <p:cNvCxnSpPr>
            <a:cxnSpLocks/>
          </p:cNvCxnSpPr>
          <p:nvPr/>
        </p:nvCxnSpPr>
        <p:spPr>
          <a:xfrm rot="10800000" flipV="1">
            <a:off x="2375341" y="3132082"/>
            <a:ext cx="5223639" cy="1313793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3AD0C7-916E-4AD4-B804-2510CD652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C7229-6826-4F6E-8A40-EB3D2FDD2264}" type="slidenum">
              <a:rPr lang="en-001" smtClean="0"/>
              <a:t>3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2854245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9A1485CD-BCD2-4B87-A9F4-4E5E308CE9B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08621940"/>
              </p:ext>
            </p:extLst>
          </p:nvPr>
        </p:nvGraphicFramePr>
        <p:xfrm>
          <a:off x="838200" y="365125"/>
          <a:ext cx="10515600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B132561-0CAF-4892-A1EB-58BAA4FF7A5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The function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𝐻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is equal to the total energy of the system under consideration. 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To drive Hamilton equations suppose we regard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𝑀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equations were :</a:t>
                </a:r>
                <a:endParaRPr lang="en-001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001" sz="240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001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𝜕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𝐿</m:t>
                        </m:r>
                      </m:num>
                      <m:den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en-001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limUpp>
                              <m:limUppPr>
                                <m:ctrlPr>
                                  <a:rPr lang="en-001" sz="2400" i="1">
                                    <a:effectLst/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limUppPr>
                              <m:e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𝑞</m:t>
                                </m:r>
                              </m:e>
                              <m:lim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𝜊</m:t>
                                </m:r>
                              </m:lim>
                            </m:limUpp>
                          </m:e>
                          <m:sub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</m:den>
                    </m:f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;(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𝑖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=1,2,3,……..,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𝑀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400" dirty="0"/>
                  <a:t> 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As solved for </a:t>
                </a:r>
                <a14:m>
                  <m:oMath xmlns:m="http://schemas.openxmlformats.org/officeDocument/2006/math">
                    <m:limUpp>
                      <m:limUppPr>
                        <m:ctrlPr>
                          <a:rPr lang="en-001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limUpp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𝑞</m:t>
                        </m:r>
                      </m:e>
                      <m:lim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𝜊</m:t>
                        </m:r>
                      </m:lim>
                    </m:limUpp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′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𝑠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in terms of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𝑝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′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𝑠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001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𝑞</m:t>
                        </m:r>
                      </m:e>
                      <m:sup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𝑠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 were:</a:t>
                </a:r>
                <a:endParaRPr lang="en-001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001" sz="240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limUpp>
                          <m:limUppPr>
                            <m:ctrlPr>
                              <a:rPr lang="en-001" sz="2400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limUppPr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𝑞</m:t>
                            </m:r>
                          </m:e>
                          <m:lim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𝜊</m:t>
                            </m:r>
                          </m:lim>
                        </m:limUpp>
                      </m:e>
                      <m:sub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001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limUpp>
                          <m:limUppPr>
                            <m:ctrlPr>
                              <a:rPr lang="en-001" sz="2400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limUppPr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𝑞</m:t>
                            </m:r>
                          </m:e>
                          <m:lim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𝜊</m:t>
                            </m:r>
                          </m:lim>
                        </m:limUpp>
                      </m:e>
                      <m:sub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sSub>
                      <m:sSubPr>
                        <m:ctrlPr>
                          <a:rPr lang="en-001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  <m:sSub>
                      <m:sSubPr>
                        <m:ctrlPr>
                          <a:rPr lang="en-001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𝑞</m:t>
                        </m:r>
                      </m:e>
                      <m:sub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400" dirty="0"/>
                  <a:t> </a:t>
                </a:r>
                <a:endParaRPr lang="en-001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B132561-0CAF-4892-A1EB-58BAA4FF7A5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7"/>
                <a:stretch>
                  <a:fillRect l="-928"/>
                </a:stretch>
              </a:blipFill>
            </p:spPr>
            <p:txBody>
              <a:bodyPr/>
              <a:lstStyle/>
              <a:p>
                <a:r>
                  <a:rPr lang="en-001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B3BDB8-B92A-4B3C-B2A2-A0431A279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C7229-6826-4F6E-8A40-EB3D2FDD2264}" type="slidenum">
              <a:rPr lang="en-001" smtClean="0"/>
              <a:t>4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3892133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AFCE0CC3-642B-46E6-A905-B2C80EA651E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44833238"/>
              </p:ext>
            </p:extLst>
          </p:nvPr>
        </p:nvGraphicFramePr>
        <p:xfrm>
          <a:off x="838200" y="365125"/>
          <a:ext cx="10515600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1407C5D-8538-4635-A687-745EA748009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r>
                      <a:rPr lang="en-US" sz="24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𝐻</m:t>
                    </m:r>
                    <m:d>
                      <m:dPr>
                        <m:ctrlPr>
                          <a:rPr lang="en-001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𝑞</m:t>
                        </m:r>
                      </m:e>
                    </m:d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nary>
                      <m:naryPr>
                        <m:chr m:val="∑"/>
                        <m:limLoc m:val="undOvr"/>
                        <m:ctrlPr>
                          <a:rPr lang="en-001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=1</m:t>
                        </m:r>
                      </m:sub>
                      <m:sup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𝑀</m:t>
                        </m:r>
                      </m:sup>
                      <m:e>
                        <m:sSub>
                          <m:sSubPr>
                            <m:ctrlPr>
                              <a:rPr lang="en-001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  <m:sSub>
                          <m:sSubPr>
                            <m:ctrlPr>
                              <a:rPr lang="en-001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limUpp>
                              <m:limUppPr>
                                <m:ctrlPr>
                                  <a:rPr lang="en-001" sz="2400" i="1">
                                    <a:effectLst/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limUppPr>
                              <m:e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𝑞</m:t>
                                </m:r>
                              </m:e>
                              <m:lim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𝜊</m:t>
                                </m:r>
                              </m:lim>
                            </m:limUpp>
                          </m:e>
                          <m:sub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001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001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)−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𝐿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</m:e>
                    </m:nary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𝑞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</m:t>
                    </m:r>
                    <m:limUpp>
                      <m:limUppPr>
                        <m:ctrlPr>
                          <a:rPr lang="en-001" sz="24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limUpp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𝑞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  <m:lim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𝜊</m:t>
                        </m:r>
                      </m:lim>
                    </m:limUpp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400" dirty="0"/>
                  <a:t>                                                     6.9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Let us calculate the </a:t>
                </a:r>
                <a:r>
                  <a:rPr lang="en-US" sz="2400" dirty="0"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variation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of the function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𝐻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in equation (6.9), corresponding to variation of momentum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001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and the generalized coordinate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001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𝑞</m:t>
                        </m:r>
                      </m:e>
                      <m:sub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: 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r>
                      <a:rPr lang="en-US" sz="24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𝛿</m:t>
                    </m:r>
                    <m:r>
                      <a:rPr lang="en-US" sz="24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𝐻</m:t>
                    </m:r>
                    <m:r>
                      <a:rPr lang="en-US" sz="24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nary>
                      <m:naryPr>
                        <m:chr m:val="∑"/>
                        <m:limLoc m:val="undOvr"/>
                        <m:ctrlPr>
                          <a:rPr lang="en-001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=1</m:t>
                        </m:r>
                      </m:sub>
                      <m:sup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𝑀</m:t>
                        </m:r>
                      </m:sup>
                      <m:e>
                        <m:d>
                          <m:dPr>
                            <m:begChr m:val="["/>
                            <m:endChr m:val="]"/>
                            <m:ctrlPr>
                              <a:rPr lang="en-001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001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𝛿</m:t>
                            </m:r>
                            <m:sSub>
                              <m:sSubPr>
                                <m:ctrlPr>
                                  <a:rPr lang="en-001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limUpp>
                                  <m:limUppPr>
                                    <m:ctrlPr>
                                      <a:rPr lang="en-001" sz="2400" i="1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limUppPr>
                                  <m:e>
                                    <m: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𝑞</m:t>
                                    </m:r>
                                  </m:e>
                                  <m:lim>
                                    <m: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𝜊</m:t>
                                    </m:r>
                                  </m:lim>
                                </m:limUpp>
                              </m:e>
                              <m:sub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001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limUpp>
                                  <m:limUppPr>
                                    <m:ctrlPr>
                                      <a:rPr lang="en-001" sz="2400" i="1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limUppPr>
                                  <m:e>
                                    <m: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𝑞</m:t>
                                    </m:r>
                                  </m:e>
                                  <m:lim>
                                    <m: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𝜊</m:t>
                                    </m:r>
                                  </m:lim>
                                </m:limUpp>
                              </m:e>
                              <m:sub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𝛿</m:t>
                            </m:r>
                            <m:sSub>
                              <m:sSubPr>
                                <m:ctrlPr>
                                  <a:rPr lang="en-001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001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𝜕</m:t>
                                </m:r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𝐿</m:t>
                                </m:r>
                              </m:num>
                              <m:den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𝜕</m:t>
                                </m:r>
                                <m:sSub>
                                  <m:sSubPr>
                                    <m:ctrlPr>
                                      <a:rPr lang="en-001" sz="2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limUpp>
                                      <m:limUppPr>
                                        <m:ctrlPr>
                                          <a:rPr lang="en-001" sz="2400" i="1">
                                            <a:effectLst/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limUppPr>
                                      <m:e>
                                        <m:r>
                                          <a:rPr lang="en-US" sz="24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𝑞</m:t>
                                        </m:r>
                                      </m:e>
                                      <m:lim>
                                        <m:r>
                                          <a:rPr lang="en-US" sz="24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𝜊</m:t>
                                        </m:r>
                                      </m:lim>
                                    </m:limUpp>
                                  </m:e>
                                  <m:sub>
                                    <m: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den>
                            </m:f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𝛿</m:t>
                            </m:r>
                            <m:sSub>
                              <m:sSubPr>
                                <m:ctrlPr>
                                  <a:rPr lang="en-001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limUpp>
                                  <m:limUppPr>
                                    <m:ctrlPr>
                                      <a:rPr lang="en-001" sz="2400" i="1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limUppPr>
                                  <m:e>
                                    <m: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𝑞</m:t>
                                    </m:r>
                                  </m:e>
                                  <m:lim>
                                    <m: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𝜊</m:t>
                                    </m:r>
                                  </m:lim>
                                </m:limUpp>
                              </m:e>
                              <m:sub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001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𝜕</m:t>
                                </m:r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𝐿</m:t>
                                </m:r>
                              </m:num>
                              <m:den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𝜕</m:t>
                                </m:r>
                                <m:sSub>
                                  <m:sSubPr>
                                    <m:ctrlPr>
                                      <a:rPr lang="en-001" sz="2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𝑞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den>
                            </m:f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𝛿</m:t>
                            </m:r>
                            <m:sSub>
                              <m:sSubPr>
                                <m:ctrlPr>
                                  <a:rPr lang="en-001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𝑞</m:t>
                                </m:r>
                              </m:e>
                              <m:sub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</m:e>
                    </m:nary>
                  </m:oMath>
                </a14:m>
                <a:r>
                  <a:rPr lang="en-US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                                   6.10</a:t>
                </a:r>
                <a:endParaRPr lang="en-001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r>
                  <a:rPr lang="en-US" dirty="0">
                    <a:effectLst/>
                    <a:highlight>
                      <a:srgbClr val="FFFF00"/>
                    </a:highlight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We have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00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00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limUpp>
                              <m:limUppPr>
                                <m:ctrlPr>
                                  <a:rPr lang="en-001" i="1">
                                    <a:effectLst/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limUppPr>
                              <m:e>
                                <m:r>
                                  <a:rPr lang="en-US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𝑝</m:t>
                                </m:r>
                              </m:e>
                              <m:lim>
                                <m:r>
                                  <a:rPr lang="en-US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𝜊</m:t>
                                </m:r>
                              </m:lim>
                            </m:limUpp>
                          </m:e>
                          <m:sub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001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𝜕</m:t>
                            </m:r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𝐿</m:t>
                            </m:r>
                          </m:num>
                          <m:den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𝜕</m:t>
                            </m:r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𝑞</m:t>
                            </m:r>
                          </m:den>
                        </m:f>
                      </m:e>
                      <m:sub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dirty="0"/>
                  <a:t>……(6.3b)  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𝐿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en-00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limUpp>
                              <m:limUppPr>
                                <m:ctrlPr>
                                  <a:rPr lang="en-001" i="1">
                                    <a:latin typeface="Cambria Math" panose="02040503050406030204" pitchFamily="18" charset="0"/>
                                  </a:rPr>
                                </m:ctrlPr>
                              </m:limUp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  <m:lim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𝜊</m:t>
                                </m:r>
                              </m:lim>
                            </m:limUpp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dirty="0"/>
                  <a:t>     …..(6.6) </a:t>
                </a:r>
                <a:endParaRPr lang="en-001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1407C5D-8538-4635-A687-745EA748009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7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en-001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Arrow: Curved Up 5">
            <a:extLst>
              <a:ext uri="{FF2B5EF4-FFF2-40B4-BE49-F238E27FC236}">
                <a16:creationId xmlns:a16="http://schemas.microsoft.com/office/drawing/2014/main" id="{0D271233-FB71-4B11-A22E-5FCD030E9C04}"/>
              </a:ext>
            </a:extLst>
          </p:cNvPr>
          <p:cNvSpPr/>
          <p:nvPr/>
        </p:nvSpPr>
        <p:spPr>
          <a:xfrm rot="15871538">
            <a:off x="2792069" y="4900387"/>
            <a:ext cx="632734" cy="366979"/>
          </a:xfrm>
          <a:prstGeom prst="curved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001">
              <a:solidFill>
                <a:schemeClr val="tx1"/>
              </a:solidFill>
            </a:endParaRPr>
          </a:p>
        </p:txBody>
      </p:sp>
      <p:sp>
        <p:nvSpPr>
          <p:cNvPr id="7" name="Arrow: Curved Up 6">
            <a:extLst>
              <a:ext uri="{FF2B5EF4-FFF2-40B4-BE49-F238E27FC236}">
                <a16:creationId xmlns:a16="http://schemas.microsoft.com/office/drawing/2014/main" id="{6C086E50-0863-4DEB-8FDE-0F25CEA91166}"/>
              </a:ext>
            </a:extLst>
          </p:cNvPr>
          <p:cNvSpPr/>
          <p:nvPr/>
        </p:nvSpPr>
        <p:spPr>
          <a:xfrm rot="15871538">
            <a:off x="5806672" y="5012521"/>
            <a:ext cx="578656" cy="372163"/>
          </a:xfrm>
          <a:prstGeom prst="curved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001">
              <a:solidFill>
                <a:schemeClr val="tx1"/>
              </a:solidFill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49D9852B-38C1-4BFC-83BD-3B38AC466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C7229-6826-4F6E-8A40-EB3D2FDD2264}" type="slidenum">
              <a:rPr lang="en-001" smtClean="0"/>
              <a:t>5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744669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" name="Diagram 9">
                <a:extLst>
                  <a:ext uri="{FF2B5EF4-FFF2-40B4-BE49-F238E27FC236}">
                    <a16:creationId xmlns:a16="http://schemas.microsoft.com/office/drawing/2014/main" id="{EAEB9376-5832-411C-B3B6-61E2C366C7A5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3597609443"/>
                  </p:ext>
                </p:extLst>
              </p:nvPr>
            </p:nvGraphicFramePr>
            <p:xfrm>
              <a:off x="838200" y="365125"/>
              <a:ext cx="10515600" cy="1325563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 xmlns="">
          <p:graphicFrame>
            <p:nvGraphicFramePr>
              <p:cNvPr id="10" name="Diagram 9">
                <a:extLst>
                  <a:ext uri="{FF2B5EF4-FFF2-40B4-BE49-F238E27FC236}">
                    <a16:creationId xmlns:a16="http://schemas.microsoft.com/office/drawing/2014/main" id="{EAEB9376-5832-411C-B3B6-61E2C366C7A5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3597609443"/>
                  </p:ext>
                </p:extLst>
              </p:nvPr>
            </p:nvGraphicFramePr>
            <p:xfrm>
              <a:off x="838200" y="365125"/>
              <a:ext cx="10515600" cy="1325563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8" r:qs="rId9" r:cs="rId10"/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0EF2053-3B48-48DF-8ED8-41EFE0CAE49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Using equations (6.3b), (6.6) in equation (6.10) :</a:t>
                </a:r>
                <a:endParaRPr lang="en-00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𝛿</m:t>
                    </m:r>
                    <m:r>
                      <a:rPr lang="en-US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𝐻</m:t>
                    </m:r>
                    <m:r>
                      <a:rPr lang="en-US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nary>
                      <m:naryPr>
                        <m:chr m:val="∑"/>
                        <m:limLoc m:val="undOvr"/>
                        <m:ctrlPr>
                          <a:rPr lang="en-00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  <m:sup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𝑀</m:t>
                        </m:r>
                      </m:sup>
                      <m:e>
                        <m:d>
                          <m:dPr>
                            <m:begChr m:val="["/>
                            <m:endChr m:val="]"/>
                            <m:ctrlPr>
                              <a:rPr lang="en-00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00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𝜕</m:t>
                                </m:r>
                                <m:r>
                                  <a:rPr lang="en-US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𝐿</m:t>
                                </m:r>
                              </m:num>
                              <m:den>
                                <m:r>
                                  <a:rPr lang="en-US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𝜕</m:t>
                                </m:r>
                                <m:sSub>
                                  <m:sSubPr>
                                    <m:ctrlPr>
                                      <a:rPr lang="en-001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limUpp>
                                      <m:limUppPr>
                                        <m:ctrlPr>
                                          <a:rPr lang="en-001" i="1">
                                            <a:effectLst/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limUppPr>
                                      <m:e>
                                        <m:r>
                                          <a:rPr lang="en-US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𝑞</m:t>
                                        </m:r>
                                      </m:e>
                                      <m:lim>
                                        <m:r>
                                          <a:rPr lang="en-US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𝜊</m:t>
                                        </m:r>
                                      </m:lim>
                                    </m:limUpp>
                                  </m:e>
                                  <m:sub>
                                    <m:r>
                                      <a:rPr lang="en-US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den>
                            </m:f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𝛿</m:t>
                            </m:r>
                            <m:sSub>
                              <m:sSubPr>
                                <m:ctrlPr>
                                  <a:rPr lang="en-00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limUpp>
                                  <m:limUppPr>
                                    <m:ctrlPr>
                                      <a:rPr lang="en-001" i="1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limUppPr>
                                  <m:e>
                                    <m:r>
                                      <a:rPr lang="en-US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𝑞</m:t>
                                    </m:r>
                                  </m:e>
                                  <m:lim>
                                    <m:r>
                                      <a:rPr lang="en-US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𝜊</m:t>
                                    </m:r>
                                  </m:lim>
                                </m:limUpp>
                              </m:e>
                              <m:sub>
                                <m:r>
                                  <a:rPr lang="en-US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00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limUpp>
                                  <m:limUppPr>
                                    <m:ctrlPr>
                                      <a:rPr lang="en-001" i="1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limUppPr>
                                  <m:e>
                                    <m:r>
                                      <a:rPr lang="en-US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𝑞</m:t>
                                    </m:r>
                                  </m:e>
                                  <m:lim>
                                    <m:r>
                                      <a:rPr lang="en-US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𝜊</m:t>
                                    </m:r>
                                  </m:lim>
                                </m:limUpp>
                              </m:e>
                              <m:sub>
                                <m:r>
                                  <a:rPr lang="en-US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𝛿</m:t>
                            </m:r>
                            <m:sSub>
                              <m:sSubPr>
                                <m:ctrlPr>
                                  <a:rPr lang="en-00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00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𝜕</m:t>
                                </m:r>
                                <m:r>
                                  <a:rPr lang="en-US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𝐿</m:t>
                                </m:r>
                              </m:num>
                              <m:den>
                                <m:r>
                                  <a:rPr lang="en-US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𝜕</m:t>
                                </m:r>
                                <m:sSub>
                                  <m:sSubPr>
                                    <m:ctrlPr>
                                      <a:rPr lang="en-001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limUpp>
                                      <m:limUppPr>
                                        <m:ctrlPr>
                                          <a:rPr lang="en-001" i="1">
                                            <a:effectLst/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limUppPr>
                                      <m:e>
                                        <m:r>
                                          <a:rPr lang="en-US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𝑞</m:t>
                                        </m:r>
                                      </m:e>
                                      <m:lim>
                                        <m:r>
                                          <a:rPr lang="en-US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𝜊</m:t>
                                        </m:r>
                                      </m:lim>
                                    </m:limUpp>
                                  </m:e>
                                  <m:sub>
                                    <m:r>
                                      <a:rPr lang="en-US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den>
                            </m:f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𝛿</m:t>
                            </m:r>
                            <m:sSub>
                              <m:sSubPr>
                                <m:ctrlPr>
                                  <a:rPr lang="en-00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limUpp>
                                  <m:limUppPr>
                                    <m:ctrlPr>
                                      <a:rPr lang="en-001" i="1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limUppPr>
                                  <m:e>
                                    <m:r>
                                      <a:rPr lang="en-US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𝑞</m:t>
                                    </m:r>
                                  </m:e>
                                  <m:lim>
                                    <m:r>
                                      <a:rPr lang="en-US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𝜊</m:t>
                                    </m:r>
                                  </m:lim>
                                </m:limUpp>
                              </m:e>
                              <m:sub>
                                <m:r>
                                  <a:rPr lang="en-US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00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limUpp>
                                  <m:limUppPr>
                                    <m:ctrlPr>
                                      <a:rPr lang="en-001" i="1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limUppPr>
                                  <m:e>
                                    <m:r>
                                      <a:rPr lang="en-US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𝑝</m:t>
                                    </m:r>
                                  </m:e>
                                  <m:lim>
                                    <m:r>
                                      <a:rPr lang="en-US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𝜊</m:t>
                                    </m:r>
                                  </m:lim>
                                </m:limUpp>
                              </m:e>
                              <m:sub>
                                <m:r>
                                  <a:rPr lang="en-US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𝛿</m:t>
                            </m:r>
                            <m:sSub>
                              <m:sSubPr>
                                <m:ctrlPr>
                                  <a:rPr lang="en-00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𝑞</m:t>
                                </m:r>
                              </m:e>
                              <m:sub>
                                <m:r>
                                  <a:rPr lang="en-US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</m:e>
                    </m:nary>
                  </m:oMath>
                </a14:m>
                <a:r>
                  <a:rPr lang="en-US" dirty="0"/>
                  <a:t> 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𝛿</m:t>
                    </m:r>
                    <m:r>
                      <a:rPr lang="en-US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𝐻</m:t>
                    </m:r>
                    <m:r>
                      <a:rPr lang="en-US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nary>
                      <m:naryPr>
                        <m:chr m:val="∑"/>
                        <m:limLoc m:val="undOvr"/>
                        <m:ctrlPr>
                          <a:rPr lang="en-00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  <m:sup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𝑀</m:t>
                        </m:r>
                      </m:sup>
                      <m:e>
                        <m:d>
                          <m:dPr>
                            <m:begChr m:val="["/>
                            <m:endChr m:val="]"/>
                            <m:ctrlPr>
                              <a:rPr lang="en-00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00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limUpp>
                                  <m:limUppPr>
                                    <m:ctrlPr>
                                      <a:rPr lang="en-001" i="1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limUppPr>
                                  <m:e>
                                    <m:r>
                                      <a:rPr lang="en-US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𝑞</m:t>
                                    </m:r>
                                  </m:e>
                                  <m:lim>
                                    <m:r>
                                      <a:rPr lang="en-US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𝜊</m:t>
                                    </m:r>
                                  </m:lim>
                                </m:limUpp>
                              </m:e>
                              <m:sub>
                                <m:r>
                                  <a:rPr lang="en-US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𝛿</m:t>
                            </m:r>
                            <m:sSub>
                              <m:sSubPr>
                                <m:ctrlPr>
                                  <a:rPr lang="en-00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00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limUpp>
                                  <m:limUppPr>
                                    <m:ctrlPr>
                                      <a:rPr lang="en-001" i="1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limUppPr>
                                  <m:e>
                                    <m:r>
                                      <a:rPr lang="en-US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𝑝</m:t>
                                    </m:r>
                                  </m:e>
                                  <m:lim>
                                    <m:r>
                                      <a:rPr lang="en-US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𝜊</m:t>
                                    </m:r>
                                  </m:lim>
                                </m:limUpp>
                              </m:e>
                              <m:sub>
                                <m:r>
                                  <a:rPr lang="en-US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𝛿</m:t>
                            </m:r>
                            <m:sSub>
                              <m:sSubPr>
                                <m:ctrlPr>
                                  <a:rPr lang="en-00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𝑞</m:t>
                                </m:r>
                              </m:e>
                              <m:sub>
                                <m:r>
                                  <a:rPr lang="en-US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</m:e>
                    </m:nary>
                  </m:oMath>
                </a14:m>
                <a:r>
                  <a:rPr lang="en-US" dirty="0"/>
                  <a:t>                                               6.11</a:t>
                </a:r>
                <a:endParaRPr lang="en-001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0EF2053-3B48-48DF-8ED8-41EFE0CAE49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11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en-001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444A880-3412-44AA-B6C4-7F0C37EA968A}"/>
              </a:ext>
            </a:extLst>
          </p:cNvPr>
          <p:cNvCxnSpPr/>
          <p:nvPr/>
        </p:nvCxnSpPr>
        <p:spPr>
          <a:xfrm flipH="1">
            <a:off x="3100551" y="3008586"/>
            <a:ext cx="483476" cy="840827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36B8F73-CBB7-4578-AA44-CA7AD8AECEA5}"/>
              </a:ext>
            </a:extLst>
          </p:cNvPr>
          <p:cNvCxnSpPr/>
          <p:nvPr/>
        </p:nvCxnSpPr>
        <p:spPr>
          <a:xfrm flipH="1">
            <a:off x="5520559" y="3163613"/>
            <a:ext cx="536027" cy="798786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B9CB145E-FA6B-41BA-89D5-BC840E997C04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556" y="529369"/>
            <a:ext cx="800141" cy="819192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C88395-27E4-4A8E-8691-A7C31379D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C7229-6826-4F6E-8A40-EB3D2FDD2264}" type="slidenum">
              <a:rPr lang="en-001" smtClean="0"/>
              <a:t>6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20759327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Diagram 4">
                <a:extLst>
                  <a:ext uri="{FF2B5EF4-FFF2-40B4-BE49-F238E27FC236}">
                    <a16:creationId xmlns:a16="http://schemas.microsoft.com/office/drawing/2014/main" id="{127169A2-E9C5-4652-B6CA-58CDB4652B63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148275747"/>
                  </p:ext>
                </p:extLst>
              </p:nvPr>
            </p:nvGraphicFramePr>
            <p:xfrm>
              <a:off x="838200" y="365125"/>
              <a:ext cx="10515600" cy="1325563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 xmlns="">
          <p:graphicFrame>
            <p:nvGraphicFramePr>
              <p:cNvPr id="5" name="Diagram 4">
                <a:extLst>
                  <a:ext uri="{FF2B5EF4-FFF2-40B4-BE49-F238E27FC236}">
                    <a16:creationId xmlns:a16="http://schemas.microsoft.com/office/drawing/2014/main" id="{127169A2-E9C5-4652-B6CA-58CDB4652B63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148275747"/>
                  </p:ext>
                </p:extLst>
              </p:nvPr>
            </p:nvGraphicFramePr>
            <p:xfrm>
              <a:off x="838200" y="365125"/>
              <a:ext cx="10515600" cy="1325563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8" r:qs="rId9" r:cs="rId10"/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06BCAE8-8421-47A5-86E9-153EB8A986B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944413"/>
                <a:ext cx="10515600" cy="4232549"/>
              </a:xfrm>
            </p:spPr>
            <p:txBody>
              <a:bodyPr>
                <a:normAutofit/>
              </a:bodyPr>
              <a:lstStyle/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3000" dirty="0"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Since </a:t>
                </a:r>
                <a14:m>
                  <m:oMath xmlns:m="http://schemas.openxmlformats.org/officeDocument/2006/math">
                    <m:r>
                      <a:rPr lang="en-US" sz="3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𝐻</m:t>
                    </m:r>
                    <m:r>
                      <a:rPr lang="en-US" sz="3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3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𝐻</m:t>
                    </m:r>
                    <m:d>
                      <m:dPr>
                        <m:ctrlPr>
                          <a:rPr lang="en-001" sz="3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001" sz="3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3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sz="3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001" sz="3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3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sz="3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3000" dirty="0"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  ,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3000" dirty="0"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 hence the variation of </a:t>
                </a:r>
                <a14:m>
                  <m:oMath xmlns:m="http://schemas.openxmlformats.org/officeDocument/2006/math">
                    <m:r>
                      <a:rPr lang="en-US" sz="3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𝐻</m:t>
                    </m:r>
                  </m:oMath>
                </a14:m>
                <a:r>
                  <a:rPr lang="en-US" sz="3000" dirty="0"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3000" dirty="0">
                    <a:effectLst/>
                    <a:highlight>
                      <a:srgbClr val="FFFF00"/>
                    </a:highlight>
                    <a:ea typeface="Times New Roman" panose="02020603050405020304" pitchFamily="18" charset="0"/>
                    <a:cs typeface="Arial" panose="020B0604020202020204" pitchFamily="34" charset="0"/>
                  </a:rPr>
                  <a:t>also</a:t>
                </a:r>
                <a:r>
                  <a:rPr lang="en-US" sz="3000" dirty="0"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 can be written as: </a:t>
                </a:r>
                <a:endParaRPr lang="en-001" sz="3000" dirty="0">
                  <a:effectLst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r>
                      <a:rPr lang="en-US" sz="30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𝛿</m:t>
                    </m:r>
                    <m:r>
                      <a:rPr lang="en-US" sz="30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𝐻</m:t>
                    </m:r>
                    <m:r>
                      <a:rPr lang="en-US" sz="30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nary>
                      <m:naryPr>
                        <m:chr m:val="∑"/>
                        <m:limLoc m:val="undOvr"/>
                        <m:ctrlPr>
                          <a:rPr lang="en-001" sz="3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sz="3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  <m:r>
                          <a:rPr lang="en-US" sz="3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=1</m:t>
                        </m:r>
                      </m:sub>
                      <m:sup>
                        <m:r>
                          <a:rPr lang="en-US" sz="3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𝑀</m:t>
                        </m:r>
                      </m:sup>
                      <m:e>
                        <m:d>
                          <m:dPr>
                            <m:begChr m:val="["/>
                            <m:endChr m:val="]"/>
                            <m:ctrlPr>
                              <a:rPr lang="en-001" sz="3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001" sz="3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3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𝜕</m:t>
                                </m:r>
                                <m:r>
                                  <a:rPr lang="en-US" sz="3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𝐻</m:t>
                                </m:r>
                              </m:num>
                              <m:den>
                                <m:r>
                                  <a:rPr lang="en-US" sz="3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𝜕</m:t>
                                </m:r>
                                <m:sSub>
                                  <m:sSubPr>
                                    <m:ctrlPr>
                                      <a:rPr lang="en-001" sz="3000" i="1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30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sz="30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den>
                            </m:f>
                            <m:r>
                              <a:rPr lang="en-US" sz="3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𝛿</m:t>
                            </m:r>
                            <m:sSub>
                              <m:sSubPr>
                                <m:ctrlPr>
                                  <a:rPr lang="en-001" sz="3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sz="3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sz="3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en-001" sz="3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3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𝜕</m:t>
                                </m:r>
                                <m:r>
                                  <a:rPr lang="en-US" sz="3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𝐻</m:t>
                                </m:r>
                              </m:num>
                              <m:den>
                                <m:r>
                                  <a:rPr lang="en-US" sz="3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𝜕</m:t>
                                </m:r>
                                <m:sSub>
                                  <m:sSubPr>
                                    <m:ctrlPr>
                                      <a:rPr lang="en-001" sz="3000" i="1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30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𝑞</m:t>
                                    </m:r>
                                  </m:e>
                                  <m:sub>
                                    <m:r>
                                      <a:rPr lang="en-US" sz="30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den>
                            </m:f>
                            <m:r>
                              <a:rPr lang="en-US" sz="3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𝛿</m:t>
                            </m:r>
                            <m:sSub>
                              <m:sSubPr>
                                <m:ctrlPr>
                                  <a:rPr lang="en-001" sz="3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𝑞</m:t>
                                </m:r>
                              </m:e>
                              <m:sub>
                                <m:r>
                                  <a:rPr lang="en-US" sz="3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</m:e>
                    </m:nary>
                  </m:oMath>
                </a14:m>
                <a:r>
                  <a:rPr lang="en-US" sz="3000" dirty="0"/>
                  <a:t>                                6.12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3000" dirty="0"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Its follows from equations (6.11) and (6.12) that:</a:t>
                </a:r>
                <a:endParaRPr lang="en-001" sz="3000" dirty="0">
                  <a:effectLst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en-US" sz="3000" dirty="0"/>
              </a:p>
              <a:p>
                <a:endParaRPr lang="en-001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06BCAE8-8421-47A5-86E9-153EB8A986B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944413"/>
                <a:ext cx="10515600" cy="4232549"/>
              </a:xfrm>
              <a:blipFill>
                <a:blip r:embed="rId11"/>
                <a:stretch>
                  <a:fillRect l="-1391"/>
                </a:stretch>
              </a:blipFill>
            </p:spPr>
            <p:txBody>
              <a:bodyPr/>
              <a:lstStyle/>
              <a:p>
                <a:r>
                  <a:rPr lang="en-001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C83075C4-EFD5-4814-9E50-6DF6CED27737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3041" y="735542"/>
            <a:ext cx="571130" cy="584728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1E9329-C860-4365-BE82-2C8219C4F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C7229-6826-4F6E-8A40-EB3D2FDD2264}" type="slidenum">
              <a:rPr lang="en-001" smtClean="0"/>
              <a:t>7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8661879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9EF82E1D-8531-46E3-BEA6-6C82DFCF648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56379993"/>
              </p:ext>
            </p:extLst>
          </p:nvPr>
        </p:nvGraphicFramePr>
        <p:xfrm>
          <a:off x="838200" y="365125"/>
          <a:ext cx="10515600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Content Placeholder 4">
                <a:extLst>
                  <a:ext uri="{FF2B5EF4-FFF2-40B4-BE49-F238E27FC236}">
                    <a16:creationId xmlns:a16="http://schemas.microsoft.com/office/drawing/2014/main" id="{93A97D24-0D40-4938-A6AF-3BDFD8342040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870688233"/>
                  </p:ext>
                </p:extLst>
              </p:nvPr>
            </p:nvGraphicFramePr>
            <p:xfrm>
              <a:off x="838200" y="1825625"/>
              <a:ext cx="10515600" cy="4351338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8" r:qs="rId9" r:cs="rId10"/>
              </a:graphicData>
            </a:graphic>
          </p:graphicFrame>
        </mc:Choice>
        <mc:Fallback xmlns="">
          <p:graphicFrame>
            <p:nvGraphicFramePr>
              <p:cNvPr id="5" name="Content Placeholder 4">
                <a:extLst>
                  <a:ext uri="{FF2B5EF4-FFF2-40B4-BE49-F238E27FC236}">
                    <a16:creationId xmlns:a16="http://schemas.microsoft.com/office/drawing/2014/main" id="{93A97D24-0D40-4938-A6AF-3BDFD8342040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870688233"/>
                  </p:ext>
                </p:extLst>
              </p:nvPr>
            </p:nvGraphicFramePr>
            <p:xfrm>
              <a:off x="838200" y="1825625"/>
              <a:ext cx="10515600" cy="4351338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12" r:lo="rId13" r:qs="rId14" r:cs="rId15"/>
              </a:graphicData>
            </a:graphic>
          </p:graphicFrame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993E7D-F7C4-4372-8A54-3F2188F1D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C7229-6826-4F6E-8A40-EB3D2FDD2264}" type="slidenum">
              <a:rPr lang="en-001" smtClean="0"/>
              <a:t>8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19115052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FAF3B968-D37F-4FF0-8089-1CB138C40D3D}"/>
              </a:ext>
            </a:extLst>
          </p:cNvPr>
          <p:cNvGraphicFramePr/>
          <p:nvPr/>
        </p:nvGraphicFramePr>
        <p:xfrm>
          <a:off x="1524000" y="1122363"/>
          <a:ext cx="9144000" cy="238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ubtitle 2">
            <a:extLst>
              <a:ext uri="{FF2B5EF4-FFF2-40B4-BE49-F238E27FC236}">
                <a16:creationId xmlns:a16="http://schemas.microsoft.com/office/drawing/2014/main" id="{F36A493B-6506-41EC-A61E-57ED603E239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4400" i="1" dirty="0"/>
              <a:t>Examples </a:t>
            </a:r>
            <a:endParaRPr lang="en-001" sz="4400" i="1" dirty="0"/>
          </a:p>
        </p:txBody>
      </p:sp>
    </p:spTree>
    <p:extLst>
      <p:ext uri="{BB962C8B-B14F-4D97-AF65-F5344CB8AC3E}">
        <p14:creationId xmlns:p14="http://schemas.microsoft.com/office/powerpoint/2010/main" val="32685656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749</Words>
  <Application>Microsoft Office PowerPoint</Application>
  <PresentationFormat>Widescreen</PresentationFormat>
  <Paragraphs>93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Arial Black</vt:lpstr>
      <vt:lpstr>Calibri</vt:lpstr>
      <vt:lpstr>Calibri Light</vt:lpstr>
      <vt:lpstr>Cambria Math</vt:lpstr>
      <vt:lpstr>Times New Roman</vt:lpstr>
      <vt:lpstr>Office Theme</vt:lpstr>
      <vt:lpstr>Hamilton Mechanics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Hamilton Mechanics</dc:title>
  <dc:creator>Mowfaq</dc:creator>
  <cp:lastModifiedBy>Mowfaq</cp:lastModifiedBy>
  <cp:revision>7</cp:revision>
  <dcterms:created xsi:type="dcterms:W3CDTF">2022-04-17T21:11:11Z</dcterms:created>
  <dcterms:modified xsi:type="dcterms:W3CDTF">2022-05-06T20:53:44Z</dcterms:modified>
</cp:coreProperties>
</file>