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3" r:id="rId8"/>
    <p:sldId id="264" r:id="rId9"/>
    <p:sldId id="265" r:id="rId10"/>
    <p:sldId id="266" r:id="rId11"/>
    <p:sldId id="267" r:id="rId12"/>
  </p:sldIdLst>
  <p:sldSz cx="12192000" cy="6858000"/>
  <p:notesSz cx="6858000" cy="9144000"/>
  <p:defaultTextStyle>
    <a:defPPr>
      <a:defRPr lang="en-001"/>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BE91DF-7C8D-40AF-AF4E-A6E6E23C46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001"/>
          </a:p>
        </p:txBody>
      </p:sp>
      <p:sp>
        <p:nvSpPr>
          <p:cNvPr id="3" name="Date Placeholder 2">
            <a:extLst>
              <a:ext uri="{FF2B5EF4-FFF2-40B4-BE49-F238E27FC236}">
                <a16:creationId xmlns:a16="http://schemas.microsoft.com/office/drawing/2014/main" id="{6CF43E90-3978-43C9-9B01-C33CCDEECC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F4D56E-2971-4DF8-8095-6A0F6BF22769}" type="datetimeFigureOut">
              <a:rPr lang="en-001" smtClean="0"/>
              <a:t>02/05/2023</a:t>
            </a:fld>
            <a:endParaRPr lang="en-001"/>
          </a:p>
        </p:txBody>
      </p:sp>
      <p:sp>
        <p:nvSpPr>
          <p:cNvPr id="4" name="Footer Placeholder 3">
            <a:extLst>
              <a:ext uri="{FF2B5EF4-FFF2-40B4-BE49-F238E27FC236}">
                <a16:creationId xmlns:a16="http://schemas.microsoft.com/office/drawing/2014/main" id="{4FBE3A1C-80F0-4785-BE52-346F9AF027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001"/>
          </a:p>
        </p:txBody>
      </p:sp>
      <p:sp>
        <p:nvSpPr>
          <p:cNvPr id="5" name="Slide Number Placeholder 4">
            <a:extLst>
              <a:ext uri="{FF2B5EF4-FFF2-40B4-BE49-F238E27FC236}">
                <a16:creationId xmlns:a16="http://schemas.microsoft.com/office/drawing/2014/main" id="{2A943740-5F8B-4C60-8AD3-555DD983EE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40A0A2-2E5D-42BC-953D-8FD9351A9290}" type="slidenum">
              <a:rPr lang="en-001" smtClean="0"/>
              <a:t>‹#›</a:t>
            </a:fld>
            <a:endParaRPr lang="en-001"/>
          </a:p>
        </p:txBody>
      </p:sp>
    </p:spTree>
    <p:extLst>
      <p:ext uri="{BB962C8B-B14F-4D97-AF65-F5344CB8AC3E}">
        <p14:creationId xmlns:p14="http://schemas.microsoft.com/office/powerpoint/2010/main" val="33262431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001"/>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50DF3-00D3-45E7-9726-3ED5CBEBEF1C}" type="datetimeFigureOut">
              <a:rPr lang="en-001" smtClean="0"/>
              <a:t>02/05/2023</a:t>
            </a:fld>
            <a:endParaRPr lang="en-001"/>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001"/>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001"/>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78F89E-7F38-43ED-BD63-7A16EF69C944}" type="slidenum">
              <a:rPr lang="en-001" smtClean="0"/>
              <a:t>‹#›</a:t>
            </a:fld>
            <a:endParaRPr lang="en-001"/>
          </a:p>
        </p:txBody>
      </p:sp>
    </p:spTree>
    <p:extLst>
      <p:ext uri="{BB962C8B-B14F-4D97-AF65-F5344CB8AC3E}">
        <p14:creationId xmlns:p14="http://schemas.microsoft.com/office/powerpoint/2010/main" val="36452618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EFC58-B038-4ED7-8273-DEA9E3F54E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001"/>
          </a:p>
        </p:txBody>
      </p:sp>
      <p:sp>
        <p:nvSpPr>
          <p:cNvPr id="3" name="Subtitle 2">
            <a:extLst>
              <a:ext uri="{FF2B5EF4-FFF2-40B4-BE49-F238E27FC236}">
                <a16:creationId xmlns:a16="http://schemas.microsoft.com/office/drawing/2014/main" id="{F9E3AEBD-E6AB-4AEF-A0EB-BC19014181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001"/>
          </a:p>
        </p:txBody>
      </p:sp>
      <p:sp>
        <p:nvSpPr>
          <p:cNvPr id="4" name="Date Placeholder 3">
            <a:extLst>
              <a:ext uri="{FF2B5EF4-FFF2-40B4-BE49-F238E27FC236}">
                <a16:creationId xmlns:a16="http://schemas.microsoft.com/office/drawing/2014/main" id="{7399A8FB-B956-4A21-90E1-0493AA8BB698}"/>
              </a:ext>
            </a:extLst>
          </p:cNvPr>
          <p:cNvSpPr>
            <a:spLocks noGrp="1"/>
          </p:cNvSpPr>
          <p:nvPr>
            <p:ph type="dt" sz="half" idx="10"/>
          </p:nvPr>
        </p:nvSpPr>
        <p:spPr/>
        <p:txBody>
          <a:bodyPr/>
          <a:lstStyle/>
          <a:p>
            <a:fld id="{4128175F-C7DE-4893-A678-38F7F4D5B5B2}" type="datetime2">
              <a:rPr lang="LID4096" smtClean="0"/>
              <a:t>Sunday, 05 February 2023</a:t>
            </a:fld>
            <a:endParaRPr lang="en-001"/>
          </a:p>
        </p:txBody>
      </p:sp>
      <p:sp>
        <p:nvSpPr>
          <p:cNvPr id="5" name="Footer Placeholder 4">
            <a:extLst>
              <a:ext uri="{FF2B5EF4-FFF2-40B4-BE49-F238E27FC236}">
                <a16:creationId xmlns:a16="http://schemas.microsoft.com/office/drawing/2014/main" id="{A563EE6C-A03A-4B46-BCD0-20165507F370}"/>
              </a:ext>
            </a:extLst>
          </p:cNvPr>
          <p:cNvSpPr>
            <a:spLocks noGrp="1"/>
          </p:cNvSpPr>
          <p:nvPr>
            <p:ph type="ftr" sz="quarter" idx="11"/>
          </p:nvPr>
        </p:nvSpPr>
        <p:spPr/>
        <p:txBody>
          <a:bodyPr/>
          <a:lstStyle/>
          <a:p>
            <a:endParaRPr lang="en-001"/>
          </a:p>
        </p:txBody>
      </p:sp>
      <p:sp>
        <p:nvSpPr>
          <p:cNvPr id="6" name="Slide Number Placeholder 5">
            <a:extLst>
              <a:ext uri="{FF2B5EF4-FFF2-40B4-BE49-F238E27FC236}">
                <a16:creationId xmlns:a16="http://schemas.microsoft.com/office/drawing/2014/main" id="{D134A611-E234-47D7-9810-BB9E4F6E5052}"/>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189599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8AB94-F5C6-4E68-AE7B-8ADA7E8CB3F6}"/>
              </a:ext>
            </a:extLst>
          </p:cNvPr>
          <p:cNvSpPr>
            <a:spLocks noGrp="1"/>
          </p:cNvSpPr>
          <p:nvPr>
            <p:ph type="title"/>
          </p:nvPr>
        </p:nvSpPr>
        <p:spPr/>
        <p:txBody>
          <a:bodyPr/>
          <a:lstStyle/>
          <a:p>
            <a:r>
              <a:rPr lang="en-US"/>
              <a:t>Click to edit Master title style</a:t>
            </a:r>
            <a:endParaRPr lang="en-001"/>
          </a:p>
        </p:txBody>
      </p:sp>
      <p:sp>
        <p:nvSpPr>
          <p:cNvPr id="3" name="Vertical Text Placeholder 2">
            <a:extLst>
              <a:ext uri="{FF2B5EF4-FFF2-40B4-BE49-F238E27FC236}">
                <a16:creationId xmlns:a16="http://schemas.microsoft.com/office/drawing/2014/main" id="{480A9F65-A47B-476C-913A-18E8F4749D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4" name="Date Placeholder 3">
            <a:extLst>
              <a:ext uri="{FF2B5EF4-FFF2-40B4-BE49-F238E27FC236}">
                <a16:creationId xmlns:a16="http://schemas.microsoft.com/office/drawing/2014/main" id="{24834DE5-3B02-4FBE-B09A-9E31224F1AEF}"/>
              </a:ext>
            </a:extLst>
          </p:cNvPr>
          <p:cNvSpPr>
            <a:spLocks noGrp="1"/>
          </p:cNvSpPr>
          <p:nvPr>
            <p:ph type="dt" sz="half" idx="10"/>
          </p:nvPr>
        </p:nvSpPr>
        <p:spPr/>
        <p:txBody>
          <a:bodyPr/>
          <a:lstStyle/>
          <a:p>
            <a:fld id="{E7009906-C36F-420B-8DFB-6A4D9D093C2B}" type="datetime2">
              <a:rPr lang="LID4096" smtClean="0"/>
              <a:t>Sunday, 05 February 2023</a:t>
            </a:fld>
            <a:endParaRPr lang="en-001"/>
          </a:p>
        </p:txBody>
      </p:sp>
      <p:sp>
        <p:nvSpPr>
          <p:cNvPr id="5" name="Footer Placeholder 4">
            <a:extLst>
              <a:ext uri="{FF2B5EF4-FFF2-40B4-BE49-F238E27FC236}">
                <a16:creationId xmlns:a16="http://schemas.microsoft.com/office/drawing/2014/main" id="{D78521F0-8921-414C-90DB-F511F38D5761}"/>
              </a:ext>
            </a:extLst>
          </p:cNvPr>
          <p:cNvSpPr>
            <a:spLocks noGrp="1"/>
          </p:cNvSpPr>
          <p:nvPr>
            <p:ph type="ftr" sz="quarter" idx="11"/>
          </p:nvPr>
        </p:nvSpPr>
        <p:spPr/>
        <p:txBody>
          <a:bodyPr/>
          <a:lstStyle/>
          <a:p>
            <a:endParaRPr lang="en-001"/>
          </a:p>
        </p:txBody>
      </p:sp>
      <p:sp>
        <p:nvSpPr>
          <p:cNvPr id="6" name="Slide Number Placeholder 5">
            <a:extLst>
              <a:ext uri="{FF2B5EF4-FFF2-40B4-BE49-F238E27FC236}">
                <a16:creationId xmlns:a16="http://schemas.microsoft.com/office/drawing/2014/main" id="{2891368E-F436-4D91-BC50-38490DA1D21E}"/>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422712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3C25DD-7150-4F69-A9A4-E3B9BF3082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001"/>
          </a:p>
        </p:txBody>
      </p:sp>
      <p:sp>
        <p:nvSpPr>
          <p:cNvPr id="3" name="Vertical Text Placeholder 2">
            <a:extLst>
              <a:ext uri="{FF2B5EF4-FFF2-40B4-BE49-F238E27FC236}">
                <a16:creationId xmlns:a16="http://schemas.microsoft.com/office/drawing/2014/main" id="{DC104962-4656-493D-8A81-80B8EA5CD1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4" name="Date Placeholder 3">
            <a:extLst>
              <a:ext uri="{FF2B5EF4-FFF2-40B4-BE49-F238E27FC236}">
                <a16:creationId xmlns:a16="http://schemas.microsoft.com/office/drawing/2014/main" id="{CB148727-BB88-4734-96E3-BB12B5754682}"/>
              </a:ext>
            </a:extLst>
          </p:cNvPr>
          <p:cNvSpPr>
            <a:spLocks noGrp="1"/>
          </p:cNvSpPr>
          <p:nvPr>
            <p:ph type="dt" sz="half" idx="10"/>
          </p:nvPr>
        </p:nvSpPr>
        <p:spPr/>
        <p:txBody>
          <a:bodyPr/>
          <a:lstStyle/>
          <a:p>
            <a:fld id="{3958B020-6722-4E80-9294-37CD27630243}" type="datetime2">
              <a:rPr lang="LID4096" smtClean="0"/>
              <a:t>Sunday, 05 February 2023</a:t>
            </a:fld>
            <a:endParaRPr lang="en-001"/>
          </a:p>
        </p:txBody>
      </p:sp>
      <p:sp>
        <p:nvSpPr>
          <p:cNvPr id="5" name="Footer Placeholder 4">
            <a:extLst>
              <a:ext uri="{FF2B5EF4-FFF2-40B4-BE49-F238E27FC236}">
                <a16:creationId xmlns:a16="http://schemas.microsoft.com/office/drawing/2014/main" id="{DB9185EB-2809-4D38-941E-2BD760A871D9}"/>
              </a:ext>
            </a:extLst>
          </p:cNvPr>
          <p:cNvSpPr>
            <a:spLocks noGrp="1"/>
          </p:cNvSpPr>
          <p:nvPr>
            <p:ph type="ftr" sz="quarter" idx="11"/>
          </p:nvPr>
        </p:nvSpPr>
        <p:spPr/>
        <p:txBody>
          <a:bodyPr/>
          <a:lstStyle/>
          <a:p>
            <a:endParaRPr lang="en-001"/>
          </a:p>
        </p:txBody>
      </p:sp>
      <p:sp>
        <p:nvSpPr>
          <p:cNvPr id="6" name="Slide Number Placeholder 5">
            <a:extLst>
              <a:ext uri="{FF2B5EF4-FFF2-40B4-BE49-F238E27FC236}">
                <a16:creationId xmlns:a16="http://schemas.microsoft.com/office/drawing/2014/main" id="{C678718C-E08E-43B6-9B65-64DD5E331D53}"/>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257006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E8EB9-1247-4FA7-A722-A2A4A1763E56}"/>
              </a:ext>
            </a:extLst>
          </p:cNvPr>
          <p:cNvSpPr>
            <a:spLocks noGrp="1"/>
          </p:cNvSpPr>
          <p:nvPr>
            <p:ph type="title"/>
          </p:nvPr>
        </p:nvSpPr>
        <p:spPr/>
        <p:txBody>
          <a:bodyPr/>
          <a:lstStyle/>
          <a:p>
            <a:r>
              <a:rPr lang="en-US"/>
              <a:t>Click to edit Master title style</a:t>
            </a:r>
            <a:endParaRPr lang="en-001"/>
          </a:p>
        </p:txBody>
      </p:sp>
      <p:sp>
        <p:nvSpPr>
          <p:cNvPr id="3" name="Content Placeholder 2">
            <a:extLst>
              <a:ext uri="{FF2B5EF4-FFF2-40B4-BE49-F238E27FC236}">
                <a16:creationId xmlns:a16="http://schemas.microsoft.com/office/drawing/2014/main" id="{CA43B0CB-AED4-404B-8FEB-CDF5E7D64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4" name="Date Placeholder 3">
            <a:extLst>
              <a:ext uri="{FF2B5EF4-FFF2-40B4-BE49-F238E27FC236}">
                <a16:creationId xmlns:a16="http://schemas.microsoft.com/office/drawing/2014/main" id="{5B53238D-C99C-4291-B61D-D352BFD2D035}"/>
              </a:ext>
            </a:extLst>
          </p:cNvPr>
          <p:cNvSpPr>
            <a:spLocks noGrp="1"/>
          </p:cNvSpPr>
          <p:nvPr>
            <p:ph type="dt" sz="half" idx="10"/>
          </p:nvPr>
        </p:nvSpPr>
        <p:spPr/>
        <p:txBody>
          <a:bodyPr/>
          <a:lstStyle/>
          <a:p>
            <a:fld id="{A8399AE5-A81F-49C4-B85B-25EDFBCA2904}" type="datetime2">
              <a:rPr lang="LID4096" smtClean="0"/>
              <a:t>Sunday, 05 February 2023</a:t>
            </a:fld>
            <a:endParaRPr lang="en-001"/>
          </a:p>
        </p:txBody>
      </p:sp>
      <p:sp>
        <p:nvSpPr>
          <p:cNvPr id="5" name="Footer Placeholder 4">
            <a:extLst>
              <a:ext uri="{FF2B5EF4-FFF2-40B4-BE49-F238E27FC236}">
                <a16:creationId xmlns:a16="http://schemas.microsoft.com/office/drawing/2014/main" id="{C521E92B-1EC3-4282-B9B4-49C3421F964A}"/>
              </a:ext>
            </a:extLst>
          </p:cNvPr>
          <p:cNvSpPr>
            <a:spLocks noGrp="1"/>
          </p:cNvSpPr>
          <p:nvPr>
            <p:ph type="ftr" sz="quarter" idx="11"/>
          </p:nvPr>
        </p:nvSpPr>
        <p:spPr/>
        <p:txBody>
          <a:bodyPr/>
          <a:lstStyle/>
          <a:p>
            <a:endParaRPr lang="en-001"/>
          </a:p>
        </p:txBody>
      </p:sp>
      <p:sp>
        <p:nvSpPr>
          <p:cNvPr id="6" name="Slide Number Placeholder 5">
            <a:extLst>
              <a:ext uri="{FF2B5EF4-FFF2-40B4-BE49-F238E27FC236}">
                <a16:creationId xmlns:a16="http://schemas.microsoft.com/office/drawing/2014/main" id="{0695683D-04F1-435E-9B54-56B96A80F068}"/>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352429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0C30-F75D-4F5C-9A7D-3D1F636A3A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001"/>
          </a:p>
        </p:txBody>
      </p:sp>
      <p:sp>
        <p:nvSpPr>
          <p:cNvPr id="3" name="Text Placeholder 2">
            <a:extLst>
              <a:ext uri="{FF2B5EF4-FFF2-40B4-BE49-F238E27FC236}">
                <a16:creationId xmlns:a16="http://schemas.microsoft.com/office/drawing/2014/main" id="{4C81CE86-3259-448A-80D7-C104600932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DA6D40-53E8-40E4-BDD4-5D6C106D9935}"/>
              </a:ext>
            </a:extLst>
          </p:cNvPr>
          <p:cNvSpPr>
            <a:spLocks noGrp="1"/>
          </p:cNvSpPr>
          <p:nvPr>
            <p:ph type="dt" sz="half" idx="10"/>
          </p:nvPr>
        </p:nvSpPr>
        <p:spPr/>
        <p:txBody>
          <a:bodyPr/>
          <a:lstStyle/>
          <a:p>
            <a:fld id="{E9467F2D-D550-490B-B3C1-9E09855D4D4A}" type="datetime2">
              <a:rPr lang="LID4096" smtClean="0"/>
              <a:t>Sunday, 05 February 2023</a:t>
            </a:fld>
            <a:endParaRPr lang="en-001"/>
          </a:p>
        </p:txBody>
      </p:sp>
      <p:sp>
        <p:nvSpPr>
          <p:cNvPr id="5" name="Footer Placeholder 4">
            <a:extLst>
              <a:ext uri="{FF2B5EF4-FFF2-40B4-BE49-F238E27FC236}">
                <a16:creationId xmlns:a16="http://schemas.microsoft.com/office/drawing/2014/main" id="{872B9CD0-3FE2-4D85-8B5B-9A05019F6B33}"/>
              </a:ext>
            </a:extLst>
          </p:cNvPr>
          <p:cNvSpPr>
            <a:spLocks noGrp="1"/>
          </p:cNvSpPr>
          <p:nvPr>
            <p:ph type="ftr" sz="quarter" idx="11"/>
          </p:nvPr>
        </p:nvSpPr>
        <p:spPr/>
        <p:txBody>
          <a:bodyPr/>
          <a:lstStyle/>
          <a:p>
            <a:endParaRPr lang="en-001"/>
          </a:p>
        </p:txBody>
      </p:sp>
      <p:sp>
        <p:nvSpPr>
          <p:cNvPr id="6" name="Slide Number Placeholder 5">
            <a:extLst>
              <a:ext uri="{FF2B5EF4-FFF2-40B4-BE49-F238E27FC236}">
                <a16:creationId xmlns:a16="http://schemas.microsoft.com/office/drawing/2014/main" id="{9FFC2C04-3174-42D6-B375-8CD49DDC944B}"/>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262753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4BD3A-FABB-4E49-A352-69D613C951FB}"/>
              </a:ext>
            </a:extLst>
          </p:cNvPr>
          <p:cNvSpPr>
            <a:spLocks noGrp="1"/>
          </p:cNvSpPr>
          <p:nvPr>
            <p:ph type="title"/>
          </p:nvPr>
        </p:nvSpPr>
        <p:spPr/>
        <p:txBody>
          <a:bodyPr/>
          <a:lstStyle/>
          <a:p>
            <a:r>
              <a:rPr lang="en-US"/>
              <a:t>Click to edit Master title style</a:t>
            </a:r>
            <a:endParaRPr lang="en-001"/>
          </a:p>
        </p:txBody>
      </p:sp>
      <p:sp>
        <p:nvSpPr>
          <p:cNvPr id="3" name="Content Placeholder 2">
            <a:extLst>
              <a:ext uri="{FF2B5EF4-FFF2-40B4-BE49-F238E27FC236}">
                <a16:creationId xmlns:a16="http://schemas.microsoft.com/office/drawing/2014/main" id="{9B05EFD5-1E29-4195-BEDE-B426204DDD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4" name="Content Placeholder 3">
            <a:extLst>
              <a:ext uri="{FF2B5EF4-FFF2-40B4-BE49-F238E27FC236}">
                <a16:creationId xmlns:a16="http://schemas.microsoft.com/office/drawing/2014/main" id="{0F96E02A-6A55-4065-91C1-CBECF05336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5" name="Date Placeholder 4">
            <a:extLst>
              <a:ext uri="{FF2B5EF4-FFF2-40B4-BE49-F238E27FC236}">
                <a16:creationId xmlns:a16="http://schemas.microsoft.com/office/drawing/2014/main" id="{E4903C67-2B74-4D98-9D46-E5ED0E373AB7}"/>
              </a:ext>
            </a:extLst>
          </p:cNvPr>
          <p:cNvSpPr>
            <a:spLocks noGrp="1"/>
          </p:cNvSpPr>
          <p:nvPr>
            <p:ph type="dt" sz="half" idx="10"/>
          </p:nvPr>
        </p:nvSpPr>
        <p:spPr/>
        <p:txBody>
          <a:bodyPr/>
          <a:lstStyle/>
          <a:p>
            <a:fld id="{ED86FAC9-9995-4AA6-AF40-4678A8907D0A}" type="datetime2">
              <a:rPr lang="LID4096" smtClean="0"/>
              <a:t>Sunday, 05 February 2023</a:t>
            </a:fld>
            <a:endParaRPr lang="en-001"/>
          </a:p>
        </p:txBody>
      </p:sp>
      <p:sp>
        <p:nvSpPr>
          <p:cNvPr id="6" name="Footer Placeholder 5">
            <a:extLst>
              <a:ext uri="{FF2B5EF4-FFF2-40B4-BE49-F238E27FC236}">
                <a16:creationId xmlns:a16="http://schemas.microsoft.com/office/drawing/2014/main" id="{C2D71DB7-69D4-47AD-AACB-9992EC5ACB82}"/>
              </a:ext>
            </a:extLst>
          </p:cNvPr>
          <p:cNvSpPr>
            <a:spLocks noGrp="1"/>
          </p:cNvSpPr>
          <p:nvPr>
            <p:ph type="ftr" sz="quarter" idx="11"/>
          </p:nvPr>
        </p:nvSpPr>
        <p:spPr/>
        <p:txBody>
          <a:bodyPr/>
          <a:lstStyle/>
          <a:p>
            <a:endParaRPr lang="en-001"/>
          </a:p>
        </p:txBody>
      </p:sp>
      <p:sp>
        <p:nvSpPr>
          <p:cNvPr id="7" name="Slide Number Placeholder 6">
            <a:extLst>
              <a:ext uri="{FF2B5EF4-FFF2-40B4-BE49-F238E27FC236}">
                <a16:creationId xmlns:a16="http://schemas.microsoft.com/office/drawing/2014/main" id="{68BC3F23-5583-401F-B1E8-CE76E6814027}"/>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348379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507AB-53DA-46EE-BD18-3037A9D682CE}"/>
              </a:ext>
            </a:extLst>
          </p:cNvPr>
          <p:cNvSpPr>
            <a:spLocks noGrp="1"/>
          </p:cNvSpPr>
          <p:nvPr>
            <p:ph type="title"/>
          </p:nvPr>
        </p:nvSpPr>
        <p:spPr>
          <a:xfrm>
            <a:off x="839788" y="365125"/>
            <a:ext cx="10515600" cy="1325563"/>
          </a:xfrm>
        </p:spPr>
        <p:txBody>
          <a:bodyPr/>
          <a:lstStyle/>
          <a:p>
            <a:r>
              <a:rPr lang="en-US"/>
              <a:t>Click to edit Master title style</a:t>
            </a:r>
            <a:endParaRPr lang="en-001"/>
          </a:p>
        </p:txBody>
      </p:sp>
      <p:sp>
        <p:nvSpPr>
          <p:cNvPr id="3" name="Text Placeholder 2">
            <a:extLst>
              <a:ext uri="{FF2B5EF4-FFF2-40B4-BE49-F238E27FC236}">
                <a16:creationId xmlns:a16="http://schemas.microsoft.com/office/drawing/2014/main" id="{1D356C6A-E8FC-4AD4-9103-5AD856FE53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85DE2A-24F3-470D-9C0A-B6487D452F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5" name="Text Placeholder 4">
            <a:extLst>
              <a:ext uri="{FF2B5EF4-FFF2-40B4-BE49-F238E27FC236}">
                <a16:creationId xmlns:a16="http://schemas.microsoft.com/office/drawing/2014/main" id="{EE88CB7C-4D32-460C-87C0-55C57518AB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8E57AB-369C-4D20-9FD9-EF138C1155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7" name="Date Placeholder 6">
            <a:extLst>
              <a:ext uri="{FF2B5EF4-FFF2-40B4-BE49-F238E27FC236}">
                <a16:creationId xmlns:a16="http://schemas.microsoft.com/office/drawing/2014/main" id="{CA369417-557A-4EDF-917C-3C4B9E70F8A7}"/>
              </a:ext>
            </a:extLst>
          </p:cNvPr>
          <p:cNvSpPr>
            <a:spLocks noGrp="1"/>
          </p:cNvSpPr>
          <p:nvPr>
            <p:ph type="dt" sz="half" idx="10"/>
          </p:nvPr>
        </p:nvSpPr>
        <p:spPr/>
        <p:txBody>
          <a:bodyPr/>
          <a:lstStyle/>
          <a:p>
            <a:fld id="{1F49FF62-B52D-4B1C-9044-E8C1D95BCD6F}" type="datetime2">
              <a:rPr lang="LID4096" smtClean="0"/>
              <a:t>Sunday, 05 February 2023</a:t>
            </a:fld>
            <a:endParaRPr lang="en-001"/>
          </a:p>
        </p:txBody>
      </p:sp>
      <p:sp>
        <p:nvSpPr>
          <p:cNvPr id="8" name="Footer Placeholder 7">
            <a:extLst>
              <a:ext uri="{FF2B5EF4-FFF2-40B4-BE49-F238E27FC236}">
                <a16:creationId xmlns:a16="http://schemas.microsoft.com/office/drawing/2014/main" id="{26EE23D6-BDC7-4031-A4CC-2716EB6E031A}"/>
              </a:ext>
            </a:extLst>
          </p:cNvPr>
          <p:cNvSpPr>
            <a:spLocks noGrp="1"/>
          </p:cNvSpPr>
          <p:nvPr>
            <p:ph type="ftr" sz="quarter" idx="11"/>
          </p:nvPr>
        </p:nvSpPr>
        <p:spPr/>
        <p:txBody>
          <a:bodyPr/>
          <a:lstStyle/>
          <a:p>
            <a:endParaRPr lang="en-001"/>
          </a:p>
        </p:txBody>
      </p:sp>
      <p:sp>
        <p:nvSpPr>
          <p:cNvPr id="9" name="Slide Number Placeholder 8">
            <a:extLst>
              <a:ext uri="{FF2B5EF4-FFF2-40B4-BE49-F238E27FC236}">
                <a16:creationId xmlns:a16="http://schemas.microsoft.com/office/drawing/2014/main" id="{7C4D31B9-0575-480E-8FD7-886A6A300BA5}"/>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296703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118C1-6CE1-4B28-9851-40359E92F89A}"/>
              </a:ext>
            </a:extLst>
          </p:cNvPr>
          <p:cNvSpPr>
            <a:spLocks noGrp="1"/>
          </p:cNvSpPr>
          <p:nvPr>
            <p:ph type="title"/>
          </p:nvPr>
        </p:nvSpPr>
        <p:spPr/>
        <p:txBody>
          <a:bodyPr/>
          <a:lstStyle/>
          <a:p>
            <a:r>
              <a:rPr lang="en-US"/>
              <a:t>Click to edit Master title style</a:t>
            </a:r>
            <a:endParaRPr lang="en-001"/>
          </a:p>
        </p:txBody>
      </p:sp>
      <p:sp>
        <p:nvSpPr>
          <p:cNvPr id="3" name="Date Placeholder 2">
            <a:extLst>
              <a:ext uri="{FF2B5EF4-FFF2-40B4-BE49-F238E27FC236}">
                <a16:creationId xmlns:a16="http://schemas.microsoft.com/office/drawing/2014/main" id="{C5FDC119-D7A1-4BE5-B342-06143A20F8CD}"/>
              </a:ext>
            </a:extLst>
          </p:cNvPr>
          <p:cNvSpPr>
            <a:spLocks noGrp="1"/>
          </p:cNvSpPr>
          <p:nvPr>
            <p:ph type="dt" sz="half" idx="10"/>
          </p:nvPr>
        </p:nvSpPr>
        <p:spPr/>
        <p:txBody>
          <a:bodyPr/>
          <a:lstStyle/>
          <a:p>
            <a:fld id="{1F174CA7-2EB5-4FDC-AD03-776AA96B6E51}" type="datetime2">
              <a:rPr lang="LID4096" smtClean="0"/>
              <a:t>Sunday, 05 February 2023</a:t>
            </a:fld>
            <a:endParaRPr lang="en-001"/>
          </a:p>
        </p:txBody>
      </p:sp>
      <p:sp>
        <p:nvSpPr>
          <p:cNvPr id="4" name="Footer Placeholder 3">
            <a:extLst>
              <a:ext uri="{FF2B5EF4-FFF2-40B4-BE49-F238E27FC236}">
                <a16:creationId xmlns:a16="http://schemas.microsoft.com/office/drawing/2014/main" id="{CE37C80C-8AB1-4E1A-AC87-F2EC9D4AAA81}"/>
              </a:ext>
            </a:extLst>
          </p:cNvPr>
          <p:cNvSpPr>
            <a:spLocks noGrp="1"/>
          </p:cNvSpPr>
          <p:nvPr>
            <p:ph type="ftr" sz="quarter" idx="11"/>
          </p:nvPr>
        </p:nvSpPr>
        <p:spPr/>
        <p:txBody>
          <a:bodyPr/>
          <a:lstStyle/>
          <a:p>
            <a:endParaRPr lang="en-001"/>
          </a:p>
        </p:txBody>
      </p:sp>
      <p:sp>
        <p:nvSpPr>
          <p:cNvPr id="5" name="Slide Number Placeholder 4">
            <a:extLst>
              <a:ext uri="{FF2B5EF4-FFF2-40B4-BE49-F238E27FC236}">
                <a16:creationId xmlns:a16="http://schemas.microsoft.com/office/drawing/2014/main" id="{37E6113B-6B31-4133-B36C-DCBB69DBF64F}"/>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69156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2489CC-CB20-4CB6-A54E-DD46FC1C7947}"/>
              </a:ext>
            </a:extLst>
          </p:cNvPr>
          <p:cNvSpPr>
            <a:spLocks noGrp="1"/>
          </p:cNvSpPr>
          <p:nvPr>
            <p:ph type="dt" sz="half" idx="10"/>
          </p:nvPr>
        </p:nvSpPr>
        <p:spPr/>
        <p:txBody>
          <a:bodyPr/>
          <a:lstStyle/>
          <a:p>
            <a:fld id="{55E3D8B6-5EDC-4BC0-9D12-7045807B814D}" type="datetime2">
              <a:rPr lang="LID4096" smtClean="0"/>
              <a:t>Sunday, 05 February 2023</a:t>
            </a:fld>
            <a:endParaRPr lang="en-001"/>
          </a:p>
        </p:txBody>
      </p:sp>
      <p:sp>
        <p:nvSpPr>
          <p:cNvPr id="3" name="Footer Placeholder 2">
            <a:extLst>
              <a:ext uri="{FF2B5EF4-FFF2-40B4-BE49-F238E27FC236}">
                <a16:creationId xmlns:a16="http://schemas.microsoft.com/office/drawing/2014/main" id="{BFAD1BEC-799B-4303-8454-0859D9447839}"/>
              </a:ext>
            </a:extLst>
          </p:cNvPr>
          <p:cNvSpPr>
            <a:spLocks noGrp="1"/>
          </p:cNvSpPr>
          <p:nvPr>
            <p:ph type="ftr" sz="quarter" idx="11"/>
          </p:nvPr>
        </p:nvSpPr>
        <p:spPr/>
        <p:txBody>
          <a:bodyPr/>
          <a:lstStyle/>
          <a:p>
            <a:endParaRPr lang="en-001"/>
          </a:p>
        </p:txBody>
      </p:sp>
      <p:sp>
        <p:nvSpPr>
          <p:cNvPr id="4" name="Slide Number Placeholder 3">
            <a:extLst>
              <a:ext uri="{FF2B5EF4-FFF2-40B4-BE49-F238E27FC236}">
                <a16:creationId xmlns:a16="http://schemas.microsoft.com/office/drawing/2014/main" id="{B91B84EB-0704-4968-A593-33791A835969}"/>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386603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B8256-C3C1-4C02-937B-C33ADAF863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001"/>
          </a:p>
        </p:txBody>
      </p:sp>
      <p:sp>
        <p:nvSpPr>
          <p:cNvPr id="3" name="Content Placeholder 2">
            <a:extLst>
              <a:ext uri="{FF2B5EF4-FFF2-40B4-BE49-F238E27FC236}">
                <a16:creationId xmlns:a16="http://schemas.microsoft.com/office/drawing/2014/main" id="{C52CB797-8006-4ED6-8233-92E606075D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4" name="Text Placeholder 3">
            <a:extLst>
              <a:ext uri="{FF2B5EF4-FFF2-40B4-BE49-F238E27FC236}">
                <a16:creationId xmlns:a16="http://schemas.microsoft.com/office/drawing/2014/main" id="{3A98F0E8-A3C2-4CE0-BB86-469BA00E4B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E79527-A887-4C86-8932-7B0672EE4485}"/>
              </a:ext>
            </a:extLst>
          </p:cNvPr>
          <p:cNvSpPr>
            <a:spLocks noGrp="1"/>
          </p:cNvSpPr>
          <p:nvPr>
            <p:ph type="dt" sz="half" idx="10"/>
          </p:nvPr>
        </p:nvSpPr>
        <p:spPr/>
        <p:txBody>
          <a:bodyPr/>
          <a:lstStyle/>
          <a:p>
            <a:fld id="{28D82A78-E7B7-4A06-9423-AB0B63F65AFF}" type="datetime2">
              <a:rPr lang="LID4096" smtClean="0"/>
              <a:t>Sunday, 05 February 2023</a:t>
            </a:fld>
            <a:endParaRPr lang="en-001"/>
          </a:p>
        </p:txBody>
      </p:sp>
      <p:sp>
        <p:nvSpPr>
          <p:cNvPr id="6" name="Footer Placeholder 5">
            <a:extLst>
              <a:ext uri="{FF2B5EF4-FFF2-40B4-BE49-F238E27FC236}">
                <a16:creationId xmlns:a16="http://schemas.microsoft.com/office/drawing/2014/main" id="{B587B560-32E6-41DD-BA0E-2A29F415E4F9}"/>
              </a:ext>
            </a:extLst>
          </p:cNvPr>
          <p:cNvSpPr>
            <a:spLocks noGrp="1"/>
          </p:cNvSpPr>
          <p:nvPr>
            <p:ph type="ftr" sz="quarter" idx="11"/>
          </p:nvPr>
        </p:nvSpPr>
        <p:spPr/>
        <p:txBody>
          <a:bodyPr/>
          <a:lstStyle/>
          <a:p>
            <a:endParaRPr lang="en-001"/>
          </a:p>
        </p:txBody>
      </p:sp>
      <p:sp>
        <p:nvSpPr>
          <p:cNvPr id="7" name="Slide Number Placeholder 6">
            <a:extLst>
              <a:ext uri="{FF2B5EF4-FFF2-40B4-BE49-F238E27FC236}">
                <a16:creationId xmlns:a16="http://schemas.microsoft.com/office/drawing/2014/main" id="{20605729-2E9F-4C88-8437-3E0B4DB5D7E2}"/>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39692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F4DD-F2AA-443C-B1CA-F1AA5BDC1C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001"/>
          </a:p>
        </p:txBody>
      </p:sp>
      <p:sp>
        <p:nvSpPr>
          <p:cNvPr id="3" name="Picture Placeholder 2">
            <a:extLst>
              <a:ext uri="{FF2B5EF4-FFF2-40B4-BE49-F238E27FC236}">
                <a16:creationId xmlns:a16="http://schemas.microsoft.com/office/drawing/2014/main" id="{2121F7CD-A046-40FE-8E0A-ABC09E0FC7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01"/>
          </a:p>
        </p:txBody>
      </p:sp>
      <p:sp>
        <p:nvSpPr>
          <p:cNvPr id="4" name="Text Placeholder 3">
            <a:extLst>
              <a:ext uri="{FF2B5EF4-FFF2-40B4-BE49-F238E27FC236}">
                <a16:creationId xmlns:a16="http://schemas.microsoft.com/office/drawing/2014/main" id="{DB3F7EDB-F0B3-4411-9AB8-DB45C0014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4E1D59-A529-42CC-BB30-1D190BF75BC6}"/>
              </a:ext>
            </a:extLst>
          </p:cNvPr>
          <p:cNvSpPr>
            <a:spLocks noGrp="1"/>
          </p:cNvSpPr>
          <p:nvPr>
            <p:ph type="dt" sz="half" idx="10"/>
          </p:nvPr>
        </p:nvSpPr>
        <p:spPr/>
        <p:txBody>
          <a:bodyPr/>
          <a:lstStyle/>
          <a:p>
            <a:fld id="{6BAEB6F8-3340-40A9-AFA4-B33AEAD74DC1}" type="datetime2">
              <a:rPr lang="LID4096" smtClean="0"/>
              <a:t>Sunday, 05 February 2023</a:t>
            </a:fld>
            <a:endParaRPr lang="en-001"/>
          </a:p>
        </p:txBody>
      </p:sp>
      <p:sp>
        <p:nvSpPr>
          <p:cNvPr id="6" name="Footer Placeholder 5">
            <a:extLst>
              <a:ext uri="{FF2B5EF4-FFF2-40B4-BE49-F238E27FC236}">
                <a16:creationId xmlns:a16="http://schemas.microsoft.com/office/drawing/2014/main" id="{8C7B1BB2-5B07-4C82-A602-3802D040AFFC}"/>
              </a:ext>
            </a:extLst>
          </p:cNvPr>
          <p:cNvSpPr>
            <a:spLocks noGrp="1"/>
          </p:cNvSpPr>
          <p:nvPr>
            <p:ph type="ftr" sz="quarter" idx="11"/>
          </p:nvPr>
        </p:nvSpPr>
        <p:spPr/>
        <p:txBody>
          <a:bodyPr/>
          <a:lstStyle/>
          <a:p>
            <a:endParaRPr lang="en-001"/>
          </a:p>
        </p:txBody>
      </p:sp>
      <p:sp>
        <p:nvSpPr>
          <p:cNvPr id="7" name="Slide Number Placeholder 6">
            <a:extLst>
              <a:ext uri="{FF2B5EF4-FFF2-40B4-BE49-F238E27FC236}">
                <a16:creationId xmlns:a16="http://schemas.microsoft.com/office/drawing/2014/main" id="{8B7F1088-A95F-402D-84C6-8A9CE6F9C92A}"/>
              </a:ext>
            </a:extLst>
          </p:cNvPr>
          <p:cNvSpPr>
            <a:spLocks noGrp="1"/>
          </p:cNvSpPr>
          <p:nvPr>
            <p:ph type="sldNum" sz="quarter" idx="12"/>
          </p:nvPr>
        </p:nvSpPr>
        <p:spPr/>
        <p:txBody>
          <a:bodyPr/>
          <a:lstStyle/>
          <a:p>
            <a:fld id="{942E81BE-928C-4C06-8F20-0473EBEAC3C1}" type="slidenum">
              <a:rPr lang="en-001" smtClean="0"/>
              <a:t>‹#›</a:t>
            </a:fld>
            <a:endParaRPr lang="en-001"/>
          </a:p>
        </p:txBody>
      </p:sp>
    </p:spTree>
    <p:extLst>
      <p:ext uri="{BB962C8B-B14F-4D97-AF65-F5344CB8AC3E}">
        <p14:creationId xmlns:p14="http://schemas.microsoft.com/office/powerpoint/2010/main" val="261768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4B40F5-0353-4870-BA7F-3DDA772E1E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001"/>
          </a:p>
        </p:txBody>
      </p:sp>
      <p:sp>
        <p:nvSpPr>
          <p:cNvPr id="3" name="Text Placeholder 2">
            <a:extLst>
              <a:ext uri="{FF2B5EF4-FFF2-40B4-BE49-F238E27FC236}">
                <a16:creationId xmlns:a16="http://schemas.microsoft.com/office/drawing/2014/main" id="{F83911B8-79EE-42CC-9CC8-CDB100FFE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001"/>
          </a:p>
        </p:txBody>
      </p:sp>
      <p:sp>
        <p:nvSpPr>
          <p:cNvPr id="4" name="Date Placeholder 3">
            <a:extLst>
              <a:ext uri="{FF2B5EF4-FFF2-40B4-BE49-F238E27FC236}">
                <a16:creationId xmlns:a16="http://schemas.microsoft.com/office/drawing/2014/main" id="{EE99CA26-EF7E-4D45-9CB4-995378007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C5CE9-F0BF-47A1-99D3-97BB905FEA78}" type="datetime2">
              <a:rPr lang="LID4096" smtClean="0"/>
              <a:t>Sunday, 05 February 2023</a:t>
            </a:fld>
            <a:endParaRPr lang="en-001"/>
          </a:p>
        </p:txBody>
      </p:sp>
      <p:sp>
        <p:nvSpPr>
          <p:cNvPr id="5" name="Footer Placeholder 4">
            <a:extLst>
              <a:ext uri="{FF2B5EF4-FFF2-40B4-BE49-F238E27FC236}">
                <a16:creationId xmlns:a16="http://schemas.microsoft.com/office/drawing/2014/main" id="{BB896326-70BF-4A91-A2FE-36D9DDCF9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01"/>
          </a:p>
        </p:txBody>
      </p:sp>
      <p:sp>
        <p:nvSpPr>
          <p:cNvPr id="6" name="Slide Number Placeholder 5">
            <a:extLst>
              <a:ext uri="{FF2B5EF4-FFF2-40B4-BE49-F238E27FC236}">
                <a16:creationId xmlns:a16="http://schemas.microsoft.com/office/drawing/2014/main" id="{0A6389A4-EAF9-4F74-87DA-A8CDF77911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E81BE-928C-4C06-8F20-0473EBEAC3C1}" type="slidenum">
              <a:rPr lang="en-001" smtClean="0"/>
              <a:t>‹#›</a:t>
            </a:fld>
            <a:endParaRPr lang="en-001"/>
          </a:p>
        </p:txBody>
      </p:sp>
    </p:spTree>
    <p:extLst>
      <p:ext uri="{BB962C8B-B14F-4D97-AF65-F5344CB8AC3E}">
        <p14:creationId xmlns:p14="http://schemas.microsoft.com/office/powerpoint/2010/main" val="882287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001"/>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0EEF-86D7-4737-B6EB-E92C7AF41D93}"/>
              </a:ext>
            </a:extLst>
          </p:cNvPr>
          <p:cNvSpPr>
            <a:spLocks noGrp="1"/>
          </p:cNvSpPr>
          <p:nvPr>
            <p:ph type="ctrTitle"/>
          </p:nvPr>
        </p:nvSpPr>
        <p:spPr/>
        <p:txBody>
          <a:bodyPr/>
          <a:lstStyle/>
          <a:p>
            <a:r>
              <a:rPr lang="en-US" dirty="0"/>
              <a:t>Constrained Motion of a Particle</a:t>
            </a:r>
            <a:endParaRPr lang="en-001" dirty="0"/>
          </a:p>
        </p:txBody>
      </p:sp>
      <p:sp>
        <p:nvSpPr>
          <p:cNvPr id="3" name="Subtitle 2">
            <a:extLst>
              <a:ext uri="{FF2B5EF4-FFF2-40B4-BE49-F238E27FC236}">
                <a16:creationId xmlns:a16="http://schemas.microsoft.com/office/drawing/2014/main" id="{D1A77D64-1D15-4059-B86C-7B0D088F209B}"/>
              </a:ext>
            </a:extLst>
          </p:cNvPr>
          <p:cNvSpPr>
            <a:spLocks noGrp="1"/>
          </p:cNvSpPr>
          <p:nvPr>
            <p:ph type="subTitle" idx="1"/>
          </p:nvPr>
        </p:nvSpPr>
        <p:spPr/>
        <p:txBody>
          <a:bodyPr/>
          <a:lstStyle/>
          <a:p>
            <a:r>
              <a:rPr lang="en-US" dirty="0"/>
              <a:t> </a:t>
            </a:r>
            <a:endParaRPr lang="en-001" dirty="0"/>
          </a:p>
        </p:txBody>
      </p:sp>
      <p:sp>
        <p:nvSpPr>
          <p:cNvPr id="4" name="Slide Number Placeholder 3">
            <a:extLst>
              <a:ext uri="{FF2B5EF4-FFF2-40B4-BE49-F238E27FC236}">
                <a16:creationId xmlns:a16="http://schemas.microsoft.com/office/drawing/2014/main" id="{D4E15F16-7542-4736-B207-2F0C83081FBD}"/>
              </a:ext>
            </a:extLst>
          </p:cNvPr>
          <p:cNvSpPr>
            <a:spLocks noGrp="1"/>
          </p:cNvSpPr>
          <p:nvPr>
            <p:ph type="sldNum" sz="quarter" idx="12"/>
          </p:nvPr>
        </p:nvSpPr>
        <p:spPr/>
        <p:txBody>
          <a:bodyPr/>
          <a:lstStyle/>
          <a:p>
            <a:fld id="{942E81BE-928C-4C06-8F20-0473EBEAC3C1}" type="slidenum">
              <a:rPr lang="en-001" smtClean="0"/>
              <a:t>1</a:t>
            </a:fld>
            <a:endParaRPr lang="en-001"/>
          </a:p>
        </p:txBody>
      </p:sp>
      <p:sp>
        <p:nvSpPr>
          <p:cNvPr id="5" name="Date Placeholder 4">
            <a:extLst>
              <a:ext uri="{FF2B5EF4-FFF2-40B4-BE49-F238E27FC236}">
                <a16:creationId xmlns:a16="http://schemas.microsoft.com/office/drawing/2014/main" id="{DC8D4407-CEB7-AEB8-CA93-C474FEDC757E}"/>
              </a:ext>
            </a:extLst>
          </p:cNvPr>
          <p:cNvSpPr>
            <a:spLocks noGrp="1"/>
          </p:cNvSpPr>
          <p:nvPr>
            <p:ph type="dt" sz="half" idx="10"/>
          </p:nvPr>
        </p:nvSpPr>
        <p:spPr/>
        <p:txBody>
          <a:bodyPr/>
          <a:lstStyle/>
          <a:p>
            <a:fld id="{2CC7DFAC-B622-4AA9-8938-BD4D2DC9D90E}" type="datetime2">
              <a:rPr lang="LID4096" smtClean="0"/>
              <a:t>Sunday, 05 February 2023</a:t>
            </a:fld>
            <a:endParaRPr lang="en-001"/>
          </a:p>
        </p:txBody>
      </p:sp>
    </p:spTree>
    <p:extLst>
      <p:ext uri="{BB962C8B-B14F-4D97-AF65-F5344CB8AC3E}">
        <p14:creationId xmlns:p14="http://schemas.microsoft.com/office/powerpoint/2010/main" val="626963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A88F8872-1FA9-42F9-93DC-04EC8D44261E}"/>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800" dirty="0">
                    <a:solidFill>
                      <a:srgbClr val="002060"/>
                    </a:solidFill>
                  </a:rPr>
                  <a:t>                                 </a:t>
                </a:r>
                <a14:m>
                  <m:oMath xmlns:m="http://schemas.openxmlformats.org/officeDocument/2006/math">
                    <m:r>
                      <a:rPr lang="en-US" sz="2800" i="1" smtClean="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𝐸</m:t>
                    </m:r>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=4</m:t>
                    </m:r>
                    <m:r>
                      <a:rPr lang="en-US" sz="2800"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𝑚</m:t>
                    </m:r>
                    <m:sSup>
                      <m:sSupPr>
                        <m:ctrlPr>
                          <a:rPr lang="en-001" sz="2800" i="1">
                            <a:solidFill>
                              <a:srgbClr val="002060"/>
                            </a:solidFill>
                            <a:effectLst/>
                            <a:latin typeface="Cambria Math" panose="02040503050406030204" pitchFamily="18" charset="0"/>
                            <a:cs typeface="Times New Roman" panose="02020603050405020304" pitchFamily="18" charset="0"/>
                          </a:rPr>
                        </m:ctrlPr>
                      </m:sSupPr>
                      <m:e>
                        <m:r>
                          <a:rPr lang="en-US" sz="2800"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𝐴</m:t>
                        </m:r>
                      </m:e>
                      <m:sup>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001" sz="2800" i="1">
                            <a:solidFill>
                              <a:srgbClr val="002060"/>
                            </a:solidFill>
                            <a:effectLst/>
                            <a:latin typeface="Cambria Math" panose="02040503050406030204" pitchFamily="18" charset="0"/>
                            <a:cs typeface="Times New Roman" panose="02020603050405020304" pitchFamily="18" charset="0"/>
                          </a:rPr>
                        </m:ctrlPr>
                      </m:sSupPr>
                      <m:e>
                        <m:acc>
                          <m:accPr>
                            <m:chr m:val="˙"/>
                            <m:ctrlPr>
                              <a:rPr lang="en-001" sz="2800" i="1">
                                <a:solidFill>
                                  <a:srgbClr val="002060"/>
                                </a:solidFill>
                                <a:effectLst/>
                                <a:latin typeface="Cambria Math" panose="02040503050406030204" pitchFamily="18" charset="0"/>
                                <a:cs typeface="Times New Roman" panose="02020603050405020304" pitchFamily="18" charset="0"/>
                              </a:rPr>
                            </m:ctrlPr>
                          </m:accPr>
                          <m:e>
                            <m:r>
                              <a:rPr lang="en-US" sz="2800"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(1+</m:t>
                    </m:r>
                    <m:r>
                      <m:rPr>
                        <m:sty m:val="p"/>
                      </m:rP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cos</m:t>
                    </m:r>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⁡2</m:t>
                    </m:r>
                    <m:r>
                      <a:rPr lang="en-US" sz="2800"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𝜙</m:t>
                    </m:r>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𝑚𝑔𝐴</m:t>
                    </m:r>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(1</m:t>
                    </m:r>
                    <m:r>
                      <a:rPr lang="en-US" sz="2800"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cos</m:t>
                    </m:r>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⁡2</m:t>
                    </m:r>
                    <m:r>
                      <a:rPr lang="en-US" sz="2800"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𝜙</m:t>
                    </m:r>
                    <m:r>
                      <a:rPr lang="en-US" sz="2800">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m:t>
                    </m:r>
                  </m:oMath>
                </a14:m>
                <a:br>
                  <a:rPr lang="en-001" sz="2800" dirty="0">
                    <a:solidFill>
                      <a:srgbClr val="002060"/>
                    </a:solidFill>
                  </a:rPr>
                </a:br>
                <a:endParaRPr lang="en-001" sz="2800" dirty="0">
                  <a:solidFill>
                    <a:srgbClr val="002060"/>
                  </a:solidFill>
                </a:endParaRPr>
              </a:p>
            </p:txBody>
          </p:sp>
        </mc:Choice>
        <mc:Fallback xmlns="">
          <p:sp>
            <p:nvSpPr>
              <p:cNvPr id="2" name="Title 1">
                <a:extLst>
                  <a:ext uri="{FF2B5EF4-FFF2-40B4-BE49-F238E27FC236}">
                    <a16:creationId xmlns:a16="http://schemas.microsoft.com/office/drawing/2014/main" id="{A88F8872-1FA9-42F9-93DC-04EC8D44261E}"/>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001">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C0D8E57-C263-4067-BBAC-8249547A3116}"/>
                  </a:ext>
                </a:extLst>
              </p:cNvPr>
              <p:cNvSpPr>
                <a:spLocks noGrp="1"/>
              </p:cNvSpPr>
              <p:nvPr>
                <p:ph idx="1"/>
              </p:nvPr>
            </p:nvSpPr>
            <p:spPr/>
            <p:txBody>
              <a:bodyPr/>
              <a:lstStyle/>
              <a:p>
                <a:r>
                  <a:rPr lang="en-US" dirty="0">
                    <a:effectLst/>
                    <a:latin typeface="Times New Roman" panose="02020603050405020304" pitchFamily="18" charset="0"/>
                    <a:ea typeface="Calibri" panose="020F0502020204030204" pitchFamily="34" charset="0"/>
                    <a:cs typeface="Arial" panose="020B0604020202020204" pitchFamily="34" charset="0"/>
                  </a:rPr>
                  <a:t>by use of the identities </a:t>
                </a:r>
                <a14:m>
                  <m:oMath xmlns:m="http://schemas.openxmlformats.org/officeDocument/2006/math">
                    <m:r>
                      <a:rPr lang="en-US">
                        <a:effectLst/>
                        <a:latin typeface="Cambria Math" panose="02040503050406030204" pitchFamily="18" charset="0"/>
                        <a:ea typeface="Calibri" panose="020F0502020204030204" pitchFamily="34" charset="0"/>
                        <a:cs typeface="Times New Roman" panose="02020603050405020304" pitchFamily="18" charset="0"/>
                      </a:rPr>
                      <m:t>1+</m:t>
                    </m:r>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cos</m:t>
                    </m:r>
                    <m:r>
                      <a:rPr lang="en-US">
                        <a:effectLst/>
                        <a:latin typeface="Cambria Math" panose="02040503050406030204" pitchFamily="18" charset="0"/>
                        <a:ea typeface="Calibri" panose="020F0502020204030204" pitchFamily="34" charset="0"/>
                        <a:cs typeface="Times New Roman" panose="02020603050405020304" pitchFamily="18" charset="0"/>
                      </a:rPr>
                      <m:t>⁡2</m:t>
                    </m:r>
                    <m:r>
                      <a:rPr lang="en-US" i="1">
                        <a:effectLst/>
                        <a:latin typeface="Cambria Math" panose="02040503050406030204" pitchFamily="18" charset="0"/>
                        <a:ea typeface="Calibri" panose="020F0502020204030204" pitchFamily="34" charset="0"/>
                        <a:cs typeface="Times New Roman" panose="02020603050405020304" pitchFamily="18" charset="0"/>
                      </a:rPr>
                      <m:t>𝜙</m:t>
                    </m:r>
                    <m:r>
                      <a:rPr lang="en-US">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001" i="1">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cos</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𝜙</m:t>
                    </m:r>
                  </m:oMath>
                </a14:m>
                <a:r>
                  <a:rPr lang="en-US" dirty="0">
                    <a:effectLst/>
                    <a:latin typeface="Times New Roman" panose="02020603050405020304" pitchFamily="18" charset="0"/>
                    <a:ea typeface="Calibri" panose="020F0502020204030204" pitchFamily="34" charset="0"/>
                    <a:cs typeface="Arial" panose="020B0604020202020204" pitchFamily="34" charset="0"/>
                  </a:rPr>
                  <a:t>   and </a:t>
                </a:r>
              </a:p>
              <a:p>
                <a:pPr marL="0" indent="0">
                  <a:buNone/>
                </a:pPr>
                <a14:m>
                  <m:oMath xmlns:m="http://schemas.openxmlformats.org/officeDocument/2006/math">
                    <m:r>
                      <a:rPr lang="en-US">
                        <a:effectLst/>
                        <a:latin typeface="Cambria Math" panose="02040503050406030204" pitchFamily="18" charset="0"/>
                        <a:ea typeface="Calibri" panose="020F0502020204030204" pitchFamily="34" charset="0"/>
                        <a:cs typeface="Times New Roman" panose="02020603050405020304" pitchFamily="18" charset="0"/>
                      </a:rPr>
                      <m:t>1</m:t>
                    </m:r>
                    <m:r>
                      <a:rPr lang="en-US" i="1">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cos</m:t>
                    </m:r>
                    <m:r>
                      <a:rPr lang="en-US">
                        <a:effectLst/>
                        <a:latin typeface="Cambria Math" panose="02040503050406030204" pitchFamily="18" charset="0"/>
                        <a:ea typeface="Calibri" panose="020F0502020204030204" pitchFamily="34" charset="0"/>
                        <a:cs typeface="Times New Roman" panose="02020603050405020304" pitchFamily="18" charset="0"/>
                      </a:rPr>
                      <m:t>⁡2</m:t>
                    </m:r>
                    <m:r>
                      <a:rPr lang="en-US" i="1">
                        <a:effectLst/>
                        <a:latin typeface="Cambria Math" panose="02040503050406030204" pitchFamily="18" charset="0"/>
                        <a:ea typeface="Calibri" panose="020F0502020204030204" pitchFamily="34" charset="0"/>
                        <a:cs typeface="Times New Roman" panose="02020603050405020304" pitchFamily="18" charset="0"/>
                      </a:rPr>
                      <m:t>𝜙</m:t>
                    </m:r>
                    <m:r>
                      <a:rPr lang="en-US">
                        <a:effectLst/>
                        <a:latin typeface="Cambria Math" panose="02040503050406030204" pitchFamily="18" charset="0"/>
                        <a:ea typeface="Calibri" panose="020F0502020204030204" pitchFamily="34" charset="0"/>
                        <a:cs typeface="Times New Roman" panose="02020603050405020304" pitchFamily="18" charset="0"/>
                      </a:rPr>
                      <m:t>=2</m:t>
                    </m:r>
                    <m:sSup>
                      <m:sSupPr>
                        <m:ctrlPr>
                          <a:rPr lang="en-001" i="1">
                            <a:effectLst/>
                            <a:latin typeface="Cambria Math" panose="02040503050406030204" pitchFamily="18" charset="0"/>
                            <a:ea typeface="Calibri" panose="020F0502020204030204" pitchFamily="34" charset="0"/>
                            <a:cs typeface="Times New Roman" panose="02020603050405020304" pitchFamily="18" charset="0"/>
                          </a:rPr>
                        </m:ctrlPr>
                      </m:sSupPr>
                      <m:e>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sin</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𝜙</m:t>
                    </m:r>
                  </m:oMath>
                </a14:m>
                <a:r>
                  <a:rPr lang="en-US" dirty="0">
                    <a:effectLst/>
                    <a:latin typeface="Times New Roman" panose="02020603050405020304" pitchFamily="18" charset="0"/>
                    <a:ea typeface="Times New Roman" panose="02020603050405020304" pitchFamily="18" charset="0"/>
                    <a:cs typeface="Arial" panose="020B0604020202020204" pitchFamily="34" charset="0"/>
                  </a:rPr>
                  <a:t> </a:t>
                </a:r>
                <a:endParaRPr lang="en-001" dirty="0">
                  <a:effectLst/>
                  <a:latin typeface="Calibri" panose="020F0502020204030204" pitchFamily="34" charset="0"/>
                  <a:ea typeface="Calibri" panose="020F0502020204030204" pitchFamily="34" charset="0"/>
                  <a:cs typeface="Arial" panose="020B0604020202020204" pitchFamily="34" charset="0"/>
                </a:endParaRPr>
              </a:p>
              <a:p>
                <a14:m>
                  <m:oMath xmlns:m="http://schemas.openxmlformats.org/officeDocument/2006/math">
                    <m:r>
                      <a:rPr lang="en-US" i="1" smtClean="0">
                        <a:effectLst/>
                        <a:latin typeface="Cambria Math" panose="02040503050406030204" pitchFamily="18" charset="0"/>
                        <a:ea typeface="Calibri" panose="020F0502020204030204" pitchFamily="34" charset="0"/>
                        <a:cs typeface="Times New Roman" panose="02020603050405020304" pitchFamily="18" charset="0"/>
                      </a:rPr>
                      <m:t>𝐸</m:t>
                    </m:r>
                    <m:r>
                      <a:rPr lang="en-US">
                        <a:effectLst/>
                        <a:latin typeface="Cambria Math" panose="02040503050406030204" pitchFamily="18" charset="0"/>
                        <a:ea typeface="Calibri" panose="020F0502020204030204" pitchFamily="34" charset="0"/>
                        <a:cs typeface="Times New Roman" panose="02020603050405020304" pitchFamily="18" charset="0"/>
                      </a:rPr>
                      <m:t>=8</m:t>
                    </m:r>
                    <m:r>
                      <a:rPr lang="en-US" i="1">
                        <a:effectLst/>
                        <a:latin typeface="Cambria Math" panose="02040503050406030204" pitchFamily="18" charset="0"/>
                        <a:ea typeface="Calibri" panose="020F0502020204030204" pitchFamily="34" charset="0"/>
                        <a:cs typeface="Times New Roman" panose="02020603050405020304" pitchFamily="18" charset="0"/>
                      </a:rPr>
                      <m:t>𝑚</m:t>
                    </m:r>
                    <m:sSup>
                      <m:sSupPr>
                        <m:ctrlPr>
                          <a:rPr lang="en-001" i="1">
                            <a:effectLst/>
                            <a:latin typeface="Cambria Math" panose="02040503050406030204" pitchFamily="18"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𝐴</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001" i="1">
                            <a:effectLst/>
                            <a:latin typeface="Cambria Math" panose="02040503050406030204" pitchFamily="18" charset="0"/>
                            <a:cs typeface="Times New Roman" panose="02020603050405020304" pitchFamily="18" charset="0"/>
                          </a:rPr>
                        </m:ctrlPr>
                      </m:sSupPr>
                      <m:e>
                        <m:acc>
                          <m:accPr>
                            <m:chr m:val="˙"/>
                            <m:ctrlPr>
                              <a:rPr lang="en-001" i="1">
                                <a:effectLst/>
                                <a:latin typeface="Cambria Math" panose="02040503050406030204" pitchFamily="18" charset="0"/>
                                <a:cs typeface="Times New Roman" panose="02020603050405020304" pitchFamily="18" charset="0"/>
                              </a:rPr>
                            </m:ctrlPr>
                          </m:accPr>
                          <m:e>
                            <m:r>
                              <a:rPr lang="en-US" i="1">
                                <a:effectLst/>
                                <a:latin typeface="Cambria Math" panose="02040503050406030204" pitchFamily="18" charset="0"/>
                                <a:ea typeface="Calibri" panose="020F0502020204030204" pitchFamily="34" charset="0"/>
                                <a:cs typeface="Times New Roman" panose="02020603050405020304" pitchFamily="18" charset="0"/>
                              </a:rPr>
                              <m:t>𝜙</m:t>
                            </m:r>
                          </m:e>
                        </m:acc>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001" i="1">
                            <a:effectLst/>
                            <a:latin typeface="Cambria Math" panose="02040503050406030204" pitchFamily="18" charset="0"/>
                            <a:cs typeface="Times New Roman" panose="02020603050405020304" pitchFamily="18" charset="0"/>
                          </a:rPr>
                        </m:ctrlPr>
                      </m:sSupPr>
                      <m:e>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cos</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𝜙</m:t>
                    </m:r>
                    <m:r>
                      <a:rPr lang="en-US">
                        <a:effectLst/>
                        <a:latin typeface="Cambria Math" panose="02040503050406030204" pitchFamily="18" charset="0"/>
                        <a:ea typeface="Calibri" panose="020F0502020204030204" pitchFamily="34" charset="0"/>
                        <a:cs typeface="Times New Roman" panose="02020603050405020304" pitchFamily="18" charset="0"/>
                      </a:rPr>
                      <m:t>+2</m:t>
                    </m:r>
                    <m:r>
                      <a:rPr lang="en-US" i="1">
                        <a:effectLst/>
                        <a:latin typeface="Cambria Math" panose="02040503050406030204" pitchFamily="18" charset="0"/>
                        <a:ea typeface="Calibri" panose="020F0502020204030204" pitchFamily="34" charset="0"/>
                        <a:cs typeface="Times New Roman" panose="02020603050405020304" pitchFamily="18" charset="0"/>
                      </a:rPr>
                      <m:t>𝑚𝑔𝐴</m:t>
                    </m:r>
                    <m:sSup>
                      <m:sSupPr>
                        <m:ctrlPr>
                          <a:rPr lang="en-001" i="1">
                            <a:effectLst/>
                            <a:latin typeface="Cambria Math" panose="02040503050406030204" pitchFamily="18" charset="0"/>
                            <a:cs typeface="Times New Roman" panose="02020603050405020304" pitchFamily="18" charset="0"/>
                          </a:rPr>
                        </m:ctrlPr>
                      </m:sSupPr>
                      <m:e>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sin</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𝜙</m:t>
                    </m:r>
                  </m:oMath>
                </a14:m>
                <a:r>
                  <a:rPr lang="en-US" dirty="0"/>
                  <a:t> </a:t>
                </a:r>
              </a:p>
              <a:p>
                <a:r>
                  <a:rPr lang="en-US" dirty="0">
                    <a:effectLst/>
                    <a:latin typeface="Times New Roman" panose="02020603050405020304" pitchFamily="18" charset="0"/>
                    <a:ea typeface="Calibri" panose="020F0502020204030204" pitchFamily="34" charset="0"/>
                    <a:cs typeface="Arial" panose="020B0604020202020204" pitchFamily="34" charset="0"/>
                  </a:rPr>
                  <a:t>Let us introduce the variable s defined by </a:t>
                </a:r>
                <a14:m>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𝑠</m:t>
                    </m:r>
                    <m:r>
                      <a:rPr lang="en-US">
                        <a:effectLst/>
                        <a:latin typeface="Cambria Math" panose="02040503050406030204" pitchFamily="18" charset="0"/>
                        <a:ea typeface="Calibri" panose="020F0502020204030204" pitchFamily="34" charset="0"/>
                        <a:cs typeface="Times New Roman" panose="02020603050405020304" pitchFamily="18" charset="0"/>
                      </a:rPr>
                      <m:t>=4</m:t>
                    </m:r>
                    <m:r>
                      <a:rPr lang="en-US" i="1">
                        <a:effectLst/>
                        <a:latin typeface="Cambria Math" panose="02040503050406030204" pitchFamily="18" charset="0"/>
                        <a:ea typeface="Calibri" panose="020F0502020204030204" pitchFamily="34" charset="0"/>
                        <a:cs typeface="Times New Roman" panose="02020603050405020304" pitchFamily="18" charset="0"/>
                      </a:rPr>
                      <m:t>𝐴</m:t>
                    </m:r>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sin</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𝜙</m:t>
                    </m:r>
                    <m:r>
                      <a:rPr lang="en-US">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001" dirty="0">
                  <a:effectLst/>
                  <a:latin typeface="Calibri" panose="020F0502020204030204" pitchFamily="34" charset="0"/>
                  <a:ea typeface="Calibri" panose="020F0502020204030204" pitchFamily="34" charset="0"/>
                  <a:cs typeface="Arial" panose="020B0604020202020204" pitchFamily="34" charset="0"/>
                </a:endParaRPr>
              </a:p>
              <a:p>
                <a:r>
                  <a:rPr lang="en-US" dirty="0">
                    <a:effectLst/>
                    <a:latin typeface="Times New Roman" panose="02020603050405020304" pitchFamily="18" charset="0"/>
                    <a:ea typeface="Calibri" panose="020F0502020204030204" pitchFamily="34" charset="0"/>
                    <a:cs typeface="Arial" panose="020B0604020202020204" pitchFamily="34" charset="0"/>
                  </a:rPr>
                  <a:t>The energy equation can then be written:</a:t>
                </a:r>
                <a:endParaRPr lang="en-001" dirty="0">
                  <a:effectLst/>
                  <a:latin typeface="Calibri" panose="020F0502020204030204" pitchFamily="34" charset="0"/>
                  <a:ea typeface="Calibri" panose="020F0502020204030204" pitchFamily="34" charset="0"/>
                  <a:cs typeface="Arial" panose="020B0604020202020204" pitchFamily="34" charset="0"/>
                </a:endParaRPr>
              </a:p>
              <a:p>
                <a14:m>
                  <m:oMath xmlns:m="http://schemas.openxmlformats.org/officeDocument/2006/math">
                    <m:r>
                      <a:rPr lang="en-US" i="1" smtClean="0">
                        <a:effectLst/>
                        <a:latin typeface="Cambria Math" panose="02040503050406030204" pitchFamily="18" charset="0"/>
                        <a:ea typeface="Calibri" panose="020F0502020204030204" pitchFamily="34" charset="0"/>
                        <a:cs typeface="Times New Roman" panose="02020603050405020304" pitchFamily="18" charset="0"/>
                      </a:rPr>
                      <m:t>𝐸</m:t>
                    </m:r>
                    <m:r>
                      <a:rPr lang="en-US">
                        <a:effectLst/>
                        <a:latin typeface="Cambria Math" panose="02040503050406030204" pitchFamily="18" charset="0"/>
                        <a:ea typeface="Calibri" panose="020F0502020204030204" pitchFamily="34" charset="0"/>
                        <a:cs typeface="Times New Roman" panose="02020603050405020304" pitchFamily="18" charset="0"/>
                      </a:rPr>
                      <m:t>=</m:t>
                    </m:r>
                    <m:f>
                      <m:fPr>
                        <m:ctrlPr>
                          <a:rPr lang="en-001" i="1">
                            <a:effectLst/>
                            <a:latin typeface="Cambria Math" panose="02040503050406030204" pitchFamily="18"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𝑚</m:t>
                        </m:r>
                      </m:num>
                      <m:den>
                        <m:r>
                          <a:rPr lang="en-US">
                            <a:effectLst/>
                            <a:latin typeface="Cambria Math" panose="02040503050406030204" pitchFamily="18" charset="0"/>
                            <a:ea typeface="Calibri" panose="020F0502020204030204" pitchFamily="34" charset="0"/>
                            <a:cs typeface="Times New Roman" panose="02020603050405020304" pitchFamily="18" charset="0"/>
                          </a:rPr>
                          <m:t>2</m:t>
                        </m:r>
                      </m:den>
                    </m:f>
                    <m:sSup>
                      <m:sSupPr>
                        <m:ctrlPr>
                          <a:rPr lang="en-001" i="1">
                            <a:effectLst/>
                            <a:latin typeface="Cambria Math" panose="02040503050406030204" pitchFamily="18" charset="0"/>
                            <a:cs typeface="Times New Roman" panose="02020603050405020304" pitchFamily="18" charset="0"/>
                          </a:rPr>
                        </m:ctrlPr>
                      </m:sSupPr>
                      <m:e>
                        <m:acc>
                          <m:accPr>
                            <m:chr m:val="˙"/>
                            <m:ctrlPr>
                              <a:rPr lang="en-001" i="1">
                                <a:effectLst/>
                                <a:latin typeface="Cambria Math" panose="02040503050406030204" pitchFamily="18" charset="0"/>
                                <a:cs typeface="Times New Roman" panose="02020603050405020304" pitchFamily="18" charset="0"/>
                              </a:rPr>
                            </m:ctrlPr>
                          </m:accPr>
                          <m:e>
                            <m:r>
                              <a:rPr lang="en-US" i="1">
                                <a:effectLst/>
                                <a:latin typeface="Cambria Math" panose="02040503050406030204" pitchFamily="18" charset="0"/>
                                <a:ea typeface="Calibri" panose="020F0502020204030204" pitchFamily="34" charset="0"/>
                                <a:cs typeface="Times New Roman" panose="02020603050405020304" pitchFamily="18" charset="0"/>
                              </a:rPr>
                              <m:t>𝑠</m:t>
                            </m:r>
                          </m:e>
                        </m:acc>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f>
                      <m:fPr>
                        <m:ctrlPr>
                          <a:rPr lang="en-001" i="1">
                            <a:effectLst/>
                            <a:latin typeface="Cambria Math" panose="02040503050406030204" pitchFamily="18" charset="0"/>
                            <a:cs typeface="Times New Roman" panose="02020603050405020304" pitchFamily="18" charset="0"/>
                          </a:rPr>
                        </m:ctrlPr>
                      </m:fPr>
                      <m:num>
                        <m:r>
                          <a:rPr lang="en-US">
                            <a:effectLst/>
                            <a:latin typeface="Cambria Math" panose="02040503050406030204" pitchFamily="18" charset="0"/>
                            <a:ea typeface="Calibri" panose="020F0502020204030204" pitchFamily="34" charset="0"/>
                            <a:cs typeface="Times New Roman" panose="02020603050405020304" pitchFamily="18" charset="0"/>
                          </a:rPr>
                          <m:t>1</m:t>
                        </m:r>
                      </m:num>
                      <m:den>
                        <m:r>
                          <a:rPr lang="en-US">
                            <a:effectLst/>
                            <a:latin typeface="Cambria Math" panose="02040503050406030204" pitchFamily="18" charset="0"/>
                            <a:ea typeface="Calibri" panose="020F0502020204030204" pitchFamily="34" charset="0"/>
                            <a:cs typeface="Times New Roman" panose="02020603050405020304" pitchFamily="18" charset="0"/>
                          </a:rPr>
                          <m:t>2</m:t>
                        </m:r>
                      </m:den>
                    </m:f>
                    <m:d>
                      <m:dPr>
                        <m:ctrlPr>
                          <a:rPr lang="en-001" i="1">
                            <a:effectLst/>
                            <a:latin typeface="Cambria Math" panose="02040503050406030204" pitchFamily="18" charset="0"/>
                            <a:cs typeface="Times New Roman" panose="02020603050405020304" pitchFamily="18" charset="0"/>
                          </a:rPr>
                        </m:ctrlPr>
                      </m:dPr>
                      <m:e>
                        <m:f>
                          <m:fPr>
                            <m:ctrlPr>
                              <a:rPr lang="en-001" i="1">
                                <a:effectLst/>
                                <a:latin typeface="Cambria Math" panose="02040503050406030204" pitchFamily="18"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𝑚𝑔</m:t>
                            </m:r>
                          </m:num>
                          <m:den>
                            <m:r>
                              <a:rPr lang="en-US">
                                <a:effectLst/>
                                <a:latin typeface="Cambria Math" panose="02040503050406030204" pitchFamily="18" charset="0"/>
                                <a:ea typeface="Calibri" panose="020F0502020204030204" pitchFamily="34" charset="0"/>
                                <a:cs typeface="Times New Roman" panose="02020603050405020304" pitchFamily="18" charset="0"/>
                              </a:rPr>
                              <m:t>4</m:t>
                            </m:r>
                            <m:r>
                              <a:rPr lang="en-US" i="1">
                                <a:effectLst/>
                                <a:latin typeface="Cambria Math" panose="02040503050406030204" pitchFamily="18" charset="0"/>
                                <a:ea typeface="Calibri" panose="020F0502020204030204" pitchFamily="34" charset="0"/>
                                <a:cs typeface="Times New Roman" panose="02020603050405020304" pitchFamily="18" charset="0"/>
                              </a:rPr>
                              <m:t>𝐴</m:t>
                            </m:r>
                          </m:den>
                        </m:f>
                      </m:e>
                    </m:d>
                    <m:sSup>
                      <m:sSupPr>
                        <m:ctrlPr>
                          <a:rPr lang="en-001" i="1">
                            <a:effectLst/>
                            <a:latin typeface="Cambria Math" panose="02040503050406030204" pitchFamily="18"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𝑠</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oMath>
                </a14:m>
                <a:r>
                  <a:rPr lang="en-US" dirty="0"/>
                  <a:t>  </a:t>
                </a:r>
              </a:p>
              <a:p>
                <a:r>
                  <a:rPr lang="en-US" dirty="0">
                    <a:effectLst/>
                    <a:latin typeface="Times New Roman" panose="02020603050405020304" pitchFamily="18" charset="0"/>
                    <a:ea typeface="Calibri" panose="020F0502020204030204" pitchFamily="34" charset="0"/>
                  </a:rPr>
                  <a:t>This is just the energy equation for harmonic motion in the single variable </a:t>
                </a:r>
                <a14:m>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𝑠</m:t>
                    </m:r>
                    <m:r>
                      <a:rPr lang="en-US">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dirty="0"/>
                  <a:t>  </a:t>
                </a:r>
              </a:p>
              <a:p>
                <a:endParaRPr lang="en-001" dirty="0"/>
              </a:p>
            </p:txBody>
          </p:sp>
        </mc:Choice>
        <mc:Fallback xmlns="">
          <p:sp>
            <p:nvSpPr>
              <p:cNvPr id="3" name="Content Placeholder 2">
                <a:extLst>
                  <a:ext uri="{FF2B5EF4-FFF2-40B4-BE49-F238E27FC236}">
                    <a16:creationId xmlns:a16="http://schemas.microsoft.com/office/drawing/2014/main" id="{CC0D8E57-C263-4067-BBAC-8249547A3116}"/>
                  </a:ext>
                </a:extLst>
              </p:cNvPr>
              <p:cNvSpPr>
                <a:spLocks noGrp="1" noRot="1" noChangeAspect="1" noMove="1" noResize="1" noEditPoints="1" noAdjustHandles="1" noChangeArrowheads="1" noChangeShapeType="1" noTextEdit="1"/>
              </p:cNvSpPr>
              <p:nvPr>
                <p:ph idx="1"/>
              </p:nvPr>
            </p:nvSpPr>
            <p:spPr>
              <a:blipFill>
                <a:blip r:embed="rId3"/>
                <a:stretch>
                  <a:fillRect l="-1043" t="-2381"/>
                </a:stretch>
              </a:blipFill>
            </p:spPr>
            <p:txBody>
              <a:bodyPr/>
              <a:lstStyle/>
              <a:p>
                <a:r>
                  <a:rPr lang="en-001">
                    <a:noFill/>
                  </a:rPr>
                  <a:t> </a:t>
                </a:r>
              </a:p>
            </p:txBody>
          </p:sp>
        </mc:Fallback>
      </mc:AlternateContent>
      <p:sp>
        <p:nvSpPr>
          <p:cNvPr id="4" name="Slide Number Placeholder 3">
            <a:extLst>
              <a:ext uri="{FF2B5EF4-FFF2-40B4-BE49-F238E27FC236}">
                <a16:creationId xmlns:a16="http://schemas.microsoft.com/office/drawing/2014/main" id="{1EC6CF32-AEFC-45BE-A4DB-8B7EC5C483C4}"/>
              </a:ext>
            </a:extLst>
          </p:cNvPr>
          <p:cNvSpPr>
            <a:spLocks noGrp="1"/>
          </p:cNvSpPr>
          <p:nvPr>
            <p:ph type="sldNum" sz="quarter" idx="12"/>
          </p:nvPr>
        </p:nvSpPr>
        <p:spPr/>
        <p:txBody>
          <a:bodyPr/>
          <a:lstStyle/>
          <a:p>
            <a:fld id="{942E81BE-928C-4C06-8F20-0473EBEAC3C1}" type="slidenum">
              <a:rPr lang="en-001" smtClean="0"/>
              <a:t>10</a:t>
            </a:fld>
            <a:endParaRPr lang="en-001"/>
          </a:p>
        </p:txBody>
      </p:sp>
      <p:pic>
        <p:nvPicPr>
          <p:cNvPr id="5" name="Picture 4">
            <a:extLst>
              <a:ext uri="{FF2B5EF4-FFF2-40B4-BE49-F238E27FC236}">
                <a16:creationId xmlns:a16="http://schemas.microsoft.com/office/drawing/2014/main" id="{9DB9331A-BCBD-4BB8-8E77-C58845B9F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003" y="618310"/>
            <a:ext cx="800141" cy="819192"/>
          </a:xfrm>
          <a:prstGeom prst="rect">
            <a:avLst/>
          </a:prstGeom>
        </p:spPr>
      </p:pic>
      <p:sp>
        <p:nvSpPr>
          <p:cNvPr id="6" name="Date Placeholder 5">
            <a:extLst>
              <a:ext uri="{FF2B5EF4-FFF2-40B4-BE49-F238E27FC236}">
                <a16:creationId xmlns:a16="http://schemas.microsoft.com/office/drawing/2014/main" id="{9E422385-131C-0B32-1574-6069C68B167F}"/>
              </a:ext>
            </a:extLst>
          </p:cNvPr>
          <p:cNvSpPr>
            <a:spLocks noGrp="1"/>
          </p:cNvSpPr>
          <p:nvPr>
            <p:ph type="dt" sz="half" idx="10"/>
          </p:nvPr>
        </p:nvSpPr>
        <p:spPr/>
        <p:txBody>
          <a:bodyPr/>
          <a:lstStyle/>
          <a:p>
            <a:fld id="{AE79C1A6-7015-4DC4-928A-8E6E523FC92B}" type="datetime2">
              <a:rPr lang="LID4096" smtClean="0"/>
              <a:t>Sunday, 05 February 2023</a:t>
            </a:fld>
            <a:endParaRPr lang="en-001"/>
          </a:p>
        </p:txBody>
      </p:sp>
    </p:spTree>
    <p:extLst>
      <p:ext uri="{BB962C8B-B14F-4D97-AF65-F5344CB8AC3E}">
        <p14:creationId xmlns:p14="http://schemas.microsoft.com/office/powerpoint/2010/main" val="4101838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F750C-EDD9-4093-BBA4-F49AC6BC25DC}"/>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 constrained motion on a cycloid</a:t>
            </a:r>
            <a:endParaRPr lang="en-001" dirty="0"/>
          </a:p>
        </p:txBody>
      </p:sp>
      <p:sp>
        <p:nvSpPr>
          <p:cNvPr id="3" name="Content Placeholder 2">
            <a:extLst>
              <a:ext uri="{FF2B5EF4-FFF2-40B4-BE49-F238E27FC236}">
                <a16:creationId xmlns:a16="http://schemas.microsoft.com/office/drawing/2014/main" id="{93274116-DCC5-44C8-B0AC-928524BB2CE1}"/>
              </a:ext>
            </a:extLst>
          </p:cNvPr>
          <p:cNvSpPr>
            <a:spLocks noGrp="1"/>
          </p:cNvSpPr>
          <p:nvPr>
            <p:ph idx="1"/>
          </p:nvPr>
        </p:nvSpPr>
        <p:spPr/>
        <p:txBody>
          <a:bodyPr/>
          <a:lstStyle/>
          <a:p>
            <a:r>
              <a:rPr lang="en-US" sz="3200" dirty="0">
                <a:effectLst/>
                <a:latin typeface="Times New Roman" panose="02020603050405020304" pitchFamily="18" charset="0"/>
                <a:ea typeface="Calibri" panose="020F0502020204030204" pitchFamily="34" charset="0"/>
                <a:cs typeface="Arial" panose="020B0604020202020204" pitchFamily="34" charset="0"/>
              </a:rPr>
              <a:t>Thus, the particle undergoes periodic motion whose frequency is independent of the amplitude of oscillation, unlike the simple pendulum for which the frequency depends on the amplitude. The periodic motion in the present case is said to be isochronous. (The linear harmonic oscillator under Hooke's law is, of course, isochronous.)</a:t>
            </a:r>
            <a:endParaRPr lang="en-001" sz="3200" dirty="0">
              <a:effectLst/>
              <a:latin typeface="Calibri" panose="020F0502020204030204" pitchFamily="34" charset="0"/>
              <a:ea typeface="Calibri" panose="020F0502020204030204" pitchFamily="34" charset="0"/>
              <a:cs typeface="Arial" panose="020B0604020202020204" pitchFamily="34" charset="0"/>
            </a:endParaRPr>
          </a:p>
          <a:p>
            <a:r>
              <a:rPr lang="en-US" sz="2400" i="1" dirty="0">
                <a:solidFill>
                  <a:srgbClr val="00B050"/>
                </a:solidFill>
                <a:effectLst/>
                <a:latin typeface="Times New Roman" panose="02020603050405020304" pitchFamily="18" charset="0"/>
                <a:ea typeface="Calibri" panose="020F0502020204030204" pitchFamily="34" charset="0"/>
              </a:rPr>
              <a:t>The Dutch physicist and mathematician </a:t>
            </a:r>
            <a:r>
              <a:rPr lang="en-US" sz="2400" b="1" i="1" dirty="0">
                <a:solidFill>
                  <a:srgbClr val="00B050"/>
                </a:solidFill>
                <a:effectLst/>
                <a:latin typeface="Times New Roman" panose="02020603050405020304" pitchFamily="18" charset="0"/>
                <a:ea typeface="Calibri" panose="020F0502020204030204" pitchFamily="34" charset="0"/>
              </a:rPr>
              <a:t>Christiaan Huygens</a:t>
            </a:r>
            <a:r>
              <a:rPr lang="en-US" sz="2400" i="1" dirty="0">
                <a:solidFill>
                  <a:srgbClr val="00B050"/>
                </a:solidFill>
                <a:effectLst/>
                <a:latin typeface="Times New Roman" panose="02020603050405020304" pitchFamily="18" charset="0"/>
                <a:ea typeface="Calibri" panose="020F0502020204030204" pitchFamily="34" charset="0"/>
              </a:rPr>
              <a:t> discovered the above fact in connection with attempts to improve the accuracy of pendulum clocks. </a:t>
            </a:r>
          </a:p>
          <a:p>
            <a:r>
              <a:rPr lang="en-US" sz="2400" i="1">
                <a:solidFill>
                  <a:srgbClr val="00B050"/>
                </a:solidFill>
              </a:rPr>
              <a:t>Though ingenious, the invention never found extensive practical use.</a:t>
            </a:r>
            <a:endParaRPr lang="en-001" sz="2400" i="1" dirty="0">
              <a:solidFill>
                <a:srgbClr val="00B050"/>
              </a:solidFill>
            </a:endParaRPr>
          </a:p>
        </p:txBody>
      </p:sp>
      <p:sp>
        <p:nvSpPr>
          <p:cNvPr id="4" name="Slide Number Placeholder 3">
            <a:extLst>
              <a:ext uri="{FF2B5EF4-FFF2-40B4-BE49-F238E27FC236}">
                <a16:creationId xmlns:a16="http://schemas.microsoft.com/office/drawing/2014/main" id="{85B273A3-6D90-4F51-AC32-023C5B3EAA15}"/>
              </a:ext>
            </a:extLst>
          </p:cNvPr>
          <p:cNvSpPr>
            <a:spLocks noGrp="1"/>
          </p:cNvSpPr>
          <p:nvPr>
            <p:ph type="sldNum" sz="quarter" idx="12"/>
          </p:nvPr>
        </p:nvSpPr>
        <p:spPr/>
        <p:txBody>
          <a:bodyPr/>
          <a:lstStyle/>
          <a:p>
            <a:fld id="{942E81BE-928C-4C06-8F20-0473EBEAC3C1}" type="slidenum">
              <a:rPr lang="en-001" smtClean="0"/>
              <a:t>11</a:t>
            </a:fld>
            <a:endParaRPr lang="en-001"/>
          </a:p>
        </p:txBody>
      </p:sp>
      <p:sp>
        <p:nvSpPr>
          <p:cNvPr id="5" name="Date Placeholder 4">
            <a:extLst>
              <a:ext uri="{FF2B5EF4-FFF2-40B4-BE49-F238E27FC236}">
                <a16:creationId xmlns:a16="http://schemas.microsoft.com/office/drawing/2014/main" id="{C4F87C78-4182-6036-EFDF-BB1C1BDBD6BB}"/>
              </a:ext>
            </a:extLst>
          </p:cNvPr>
          <p:cNvSpPr>
            <a:spLocks noGrp="1"/>
          </p:cNvSpPr>
          <p:nvPr>
            <p:ph type="dt" sz="half" idx="10"/>
          </p:nvPr>
        </p:nvSpPr>
        <p:spPr/>
        <p:txBody>
          <a:bodyPr/>
          <a:lstStyle/>
          <a:p>
            <a:fld id="{26E0E5CE-B3E7-4DEA-A677-2817D5073655}" type="datetime2">
              <a:rPr lang="LID4096" smtClean="0"/>
              <a:t>Sunday, 05 February 2023</a:t>
            </a:fld>
            <a:endParaRPr lang="en-001"/>
          </a:p>
        </p:txBody>
      </p:sp>
    </p:spTree>
    <p:extLst>
      <p:ext uri="{BB962C8B-B14F-4D97-AF65-F5344CB8AC3E}">
        <p14:creationId xmlns:p14="http://schemas.microsoft.com/office/powerpoint/2010/main" val="379569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05597-9BB7-4782-9E90-2AF3BF95560D}"/>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a:t>Constrained Motion</a:t>
            </a:r>
            <a:endParaRPr lang="en-001" dirty="0"/>
          </a:p>
        </p:txBody>
      </p:sp>
      <p:sp>
        <p:nvSpPr>
          <p:cNvPr id="3" name="Content Placeholder 2">
            <a:extLst>
              <a:ext uri="{FF2B5EF4-FFF2-40B4-BE49-F238E27FC236}">
                <a16:creationId xmlns:a16="http://schemas.microsoft.com/office/drawing/2014/main" id="{1511FF07-2B0E-435D-BA12-D22D99A1212E}"/>
              </a:ext>
            </a:extLst>
          </p:cNvPr>
          <p:cNvSpPr>
            <a:spLocks noGrp="1"/>
          </p:cNvSpPr>
          <p:nvPr>
            <p:ph idx="1"/>
          </p:nvPr>
        </p:nvSpPr>
        <p:spPr/>
        <p:txBody>
          <a:bodyPr>
            <a:normAutofit fontScale="92500" lnSpcReduction="20000"/>
          </a:bodyPr>
          <a:lstStyle/>
          <a:p>
            <a:r>
              <a:rPr lang="en-US" sz="4000" dirty="0"/>
              <a:t>When a moving particle is restricted geometrically in the sense that it must stay on a certain definite surface or curve, the motion is said to be constrained. </a:t>
            </a:r>
          </a:p>
          <a:p>
            <a:r>
              <a:rPr lang="en-US" sz="4000" dirty="0"/>
              <a:t>A piece of ice sliding around a bowl and a bead sliding on a wire are examples of constrained motion.</a:t>
            </a:r>
          </a:p>
          <a:p>
            <a:r>
              <a:rPr lang="en-US" sz="4000" dirty="0"/>
              <a:t>The constraint may be </a:t>
            </a:r>
            <a:r>
              <a:rPr lang="en-US" sz="4000" dirty="0">
                <a:highlight>
                  <a:srgbClr val="FFFF00"/>
                </a:highlight>
              </a:rPr>
              <a:t>complete</a:t>
            </a:r>
            <a:r>
              <a:rPr lang="en-US" sz="4000" dirty="0"/>
              <a:t>, as with the bead, or it may be </a:t>
            </a:r>
            <a:r>
              <a:rPr lang="en-US" sz="4000" dirty="0">
                <a:highlight>
                  <a:srgbClr val="FFFF00"/>
                </a:highlight>
              </a:rPr>
              <a:t>one-sided</a:t>
            </a:r>
            <a:r>
              <a:rPr lang="en-US" sz="4000" dirty="0"/>
              <a:t>, as with the ice in the bowl. </a:t>
            </a:r>
            <a:endParaRPr lang="en-001" sz="4000" dirty="0"/>
          </a:p>
        </p:txBody>
      </p:sp>
      <p:sp>
        <p:nvSpPr>
          <p:cNvPr id="4" name="Slide Number Placeholder 3">
            <a:extLst>
              <a:ext uri="{FF2B5EF4-FFF2-40B4-BE49-F238E27FC236}">
                <a16:creationId xmlns:a16="http://schemas.microsoft.com/office/drawing/2014/main" id="{C95E602F-1236-4ED2-884D-69E5401521C4}"/>
              </a:ext>
            </a:extLst>
          </p:cNvPr>
          <p:cNvSpPr>
            <a:spLocks noGrp="1"/>
          </p:cNvSpPr>
          <p:nvPr>
            <p:ph type="sldNum" sz="quarter" idx="12"/>
          </p:nvPr>
        </p:nvSpPr>
        <p:spPr/>
        <p:txBody>
          <a:bodyPr/>
          <a:lstStyle/>
          <a:p>
            <a:fld id="{942E81BE-928C-4C06-8F20-0473EBEAC3C1}" type="slidenum">
              <a:rPr lang="en-001" smtClean="0"/>
              <a:t>2</a:t>
            </a:fld>
            <a:endParaRPr lang="en-001"/>
          </a:p>
        </p:txBody>
      </p:sp>
      <p:sp>
        <p:nvSpPr>
          <p:cNvPr id="5" name="Date Placeholder 4">
            <a:extLst>
              <a:ext uri="{FF2B5EF4-FFF2-40B4-BE49-F238E27FC236}">
                <a16:creationId xmlns:a16="http://schemas.microsoft.com/office/drawing/2014/main" id="{6F0C64AB-9CFD-1433-3D6F-B582B4D284F5}"/>
              </a:ext>
            </a:extLst>
          </p:cNvPr>
          <p:cNvSpPr>
            <a:spLocks noGrp="1"/>
          </p:cNvSpPr>
          <p:nvPr>
            <p:ph type="dt" sz="half" idx="10"/>
          </p:nvPr>
        </p:nvSpPr>
        <p:spPr/>
        <p:txBody>
          <a:bodyPr/>
          <a:lstStyle/>
          <a:p>
            <a:fld id="{45C7406B-8BC4-4231-B864-B759A19DC930}" type="datetime2">
              <a:rPr lang="LID4096" smtClean="0"/>
              <a:t>Sunday, 05 February 2023</a:t>
            </a:fld>
            <a:endParaRPr lang="en-001"/>
          </a:p>
        </p:txBody>
      </p:sp>
    </p:spTree>
    <p:extLst>
      <p:ext uri="{BB962C8B-B14F-4D97-AF65-F5344CB8AC3E}">
        <p14:creationId xmlns:p14="http://schemas.microsoft.com/office/powerpoint/2010/main" val="4287200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C3F5-9AB9-48FB-AECA-C5BAB745CC9E}"/>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200" b="1" dirty="0">
                <a:solidFill>
                  <a:srgbClr val="FF0000"/>
                </a:solidFill>
                <a:effectLst/>
                <a:latin typeface="Times New Roman" panose="02020603050405020304" pitchFamily="18" charset="0"/>
                <a:ea typeface="Calibri" panose="020F0502020204030204" pitchFamily="34" charset="0"/>
              </a:rPr>
              <a:t>4.8.1</a:t>
            </a:r>
            <a:r>
              <a:rPr lang="en-US" sz="3200" b="1" dirty="0">
                <a:solidFill>
                  <a:srgbClr val="00B0F0"/>
                </a:solidFill>
                <a:effectLst/>
                <a:latin typeface="Times New Roman" panose="02020603050405020304" pitchFamily="18" charset="0"/>
                <a:ea typeface="Calibri" panose="020F0502020204030204" pitchFamily="34" charset="0"/>
              </a:rPr>
              <a:t> The Energy Equation for Smooth Constraints</a:t>
            </a:r>
            <a:endParaRPr lang="en-001" sz="66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20D96C8-1C3D-442D-9AF3-A01631BE222E}"/>
                  </a:ext>
                </a:extLst>
              </p:cNvPr>
              <p:cNvSpPr>
                <a:spLocks noGrp="1"/>
              </p:cNvSpPr>
              <p:nvPr>
                <p:ph idx="1"/>
              </p:nvPr>
            </p:nvSpPr>
            <p:spPr/>
            <p:txBody>
              <a:bodyPr/>
              <a:lstStyle/>
              <a:p>
                <a:r>
                  <a:rPr lang="en-US" dirty="0">
                    <a:effectLst/>
                    <a:ea typeface="Calibri" panose="020F0502020204030204" pitchFamily="34" charset="0"/>
                  </a:rPr>
                  <a:t>The total force acting on a particle moving under constraint can be expressed as the vector sum of the </a:t>
                </a:r>
                <a:r>
                  <a:rPr lang="en-US" dirty="0">
                    <a:effectLst/>
                    <a:highlight>
                      <a:srgbClr val="FFFF00"/>
                    </a:highlight>
                    <a:ea typeface="Calibri" panose="020F0502020204030204" pitchFamily="34" charset="0"/>
                  </a:rPr>
                  <a:t>net external force </a:t>
                </a:r>
                <a14:m>
                  <m:oMath xmlns:m="http://schemas.openxmlformats.org/officeDocument/2006/math">
                    <m:acc>
                      <m:accPr>
                        <m:chr m:val="⃗"/>
                        <m:ctrlPr>
                          <a:rPr lang="en-00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b="1" i="1">
                            <a:effectLst/>
                            <a:latin typeface="Cambria Math" panose="02040503050406030204" pitchFamily="18" charset="0"/>
                            <a:ea typeface="Times New Roman" panose="02020603050405020304" pitchFamily="18" charset="0"/>
                            <a:cs typeface="Times New Roman" panose="02020603050405020304" pitchFamily="18" charset="0"/>
                          </a:rPr>
                          <m:t>𝑭</m:t>
                        </m:r>
                      </m:e>
                    </m:acc>
                  </m:oMath>
                </a14:m>
                <a:r>
                  <a:rPr lang="en-US" dirty="0">
                    <a:effectLst/>
                    <a:ea typeface="Calibri" panose="020F0502020204030204" pitchFamily="34" charset="0"/>
                  </a:rPr>
                  <a:t> and the </a:t>
                </a:r>
                <a:r>
                  <a:rPr lang="en-US" dirty="0">
                    <a:effectLst/>
                    <a:highlight>
                      <a:srgbClr val="FFFF00"/>
                    </a:highlight>
                    <a:ea typeface="Calibri" panose="020F0502020204030204" pitchFamily="34" charset="0"/>
                  </a:rPr>
                  <a:t>force of constraint </a:t>
                </a:r>
                <a14:m>
                  <m:oMath xmlns:m="http://schemas.openxmlformats.org/officeDocument/2006/math">
                    <m:acc>
                      <m:accPr>
                        <m:chr m:val="⃗"/>
                        <m:ctrlPr>
                          <a:rPr lang="en-001"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b="1" i="1">
                            <a:effectLst/>
                            <a:latin typeface="Cambria Math" panose="02040503050406030204" pitchFamily="18" charset="0"/>
                            <a:ea typeface="Times New Roman" panose="02020603050405020304" pitchFamily="18" charset="0"/>
                            <a:cs typeface="Times New Roman" panose="02020603050405020304" pitchFamily="18" charset="0"/>
                          </a:rPr>
                          <m:t>𝑹</m:t>
                        </m:r>
                      </m:e>
                    </m:acc>
                  </m:oMath>
                </a14:m>
                <a:r>
                  <a:rPr lang="en-US" sz="1800" dirty="0">
                    <a:effectLst/>
                    <a:ea typeface="Calibri" panose="020F0502020204030204" pitchFamily="34" charset="0"/>
                  </a:rPr>
                  <a:t>. </a:t>
                </a:r>
              </a:p>
              <a:p>
                <a:pPr marL="0" indent="0">
                  <a:buNone/>
                </a:pPr>
                <a14:m>
                  <m:oMath xmlns:m="http://schemas.openxmlformats.org/officeDocument/2006/math">
                    <m:acc>
                      <m:accPr>
                        <m:chr m:val="⃗"/>
                        <m:ctrlPr>
                          <a:rPr lang="en-001" b="1" i="1" smtClean="0">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b="1" i="1">
                            <a:effectLst/>
                            <a:latin typeface="Cambria Math" panose="02040503050406030204" pitchFamily="18" charset="0"/>
                            <a:ea typeface="Times New Roman" panose="02020603050405020304" pitchFamily="18" charset="0"/>
                            <a:cs typeface="Times New Roman" panose="02020603050405020304" pitchFamily="18" charset="0"/>
                          </a:rPr>
                          <m:t>𝑹</m:t>
                        </m:r>
                      </m:e>
                    </m:acc>
                    <m:r>
                      <a:rPr lang="en-US" b="1"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n-US" dirty="0"/>
                  <a:t>is the </a:t>
                </a:r>
                <a:r>
                  <a:rPr lang="en-US" dirty="0">
                    <a:highlight>
                      <a:srgbClr val="FFFF00"/>
                    </a:highlight>
                  </a:rPr>
                  <a:t>reaction</a:t>
                </a:r>
                <a:r>
                  <a:rPr lang="en-US" dirty="0"/>
                  <a:t> of the constraining cause upon the particle.</a:t>
                </a:r>
              </a:p>
              <a:p>
                <a:r>
                  <a:rPr lang="en-US" dirty="0"/>
                  <a:t>The equation of motion may, therefore, be written</a:t>
                </a:r>
              </a:p>
              <a:p>
                <a:pPr marL="0" indent="0">
                  <a:buNone/>
                </a:pPr>
                <a14:m>
                  <m:oMath xmlns:m="http://schemas.openxmlformats.org/officeDocument/2006/math">
                    <m:r>
                      <a:rPr lang="en-US" sz="4000" i="1" smtClean="0">
                        <a:effectLst/>
                        <a:latin typeface="Cambria Math" panose="02040503050406030204" pitchFamily="18" charset="0"/>
                        <a:ea typeface="Calibri" panose="020F0502020204030204" pitchFamily="34" charset="0"/>
                        <a:cs typeface="Times New Roman" panose="02020603050405020304" pitchFamily="18" charset="0"/>
                      </a:rPr>
                      <m:t>𝑚</m:t>
                    </m:r>
                    <m:f>
                      <m:fPr>
                        <m:ctrlPr>
                          <a:rPr lang="en-001" sz="4000" i="1">
                            <a:effectLst/>
                            <a:latin typeface="Cambria Math" panose="02040503050406030204" pitchFamily="18" charset="0"/>
                            <a:cs typeface="Times New Roman" panose="02020603050405020304" pitchFamily="18" charset="0"/>
                          </a:rPr>
                        </m:ctrlPr>
                      </m:fPr>
                      <m:num>
                        <m:r>
                          <a:rPr lang="en-US" sz="4000" i="1">
                            <a:effectLst/>
                            <a:latin typeface="Cambria Math" panose="02040503050406030204" pitchFamily="18" charset="0"/>
                            <a:ea typeface="Calibri" panose="020F0502020204030204" pitchFamily="34" charset="0"/>
                            <a:cs typeface="Times New Roman" panose="02020603050405020304" pitchFamily="18" charset="0"/>
                          </a:rPr>
                          <m:t>𝑑</m:t>
                        </m:r>
                        <m:acc>
                          <m:accPr>
                            <m:chr m:val="⃗"/>
                            <m:ctrlPr>
                              <a:rPr lang="en-001" sz="4000" i="1">
                                <a:effectLst/>
                                <a:latin typeface="Cambria Math" panose="02040503050406030204" pitchFamily="18" charset="0"/>
                                <a:cs typeface="Times New Roman" panose="02020603050405020304" pitchFamily="18" charset="0"/>
                              </a:rPr>
                            </m:ctrlPr>
                          </m:accPr>
                          <m:e>
                            <m:r>
                              <a:rPr lang="en-US" sz="4000" b="1" i="1">
                                <a:effectLst/>
                                <a:latin typeface="Cambria Math" panose="02040503050406030204" pitchFamily="18" charset="0"/>
                                <a:ea typeface="Calibri" panose="020F0502020204030204" pitchFamily="34" charset="0"/>
                                <a:cs typeface="Times New Roman" panose="02020603050405020304" pitchFamily="18" charset="0"/>
                              </a:rPr>
                              <m:t>𝒗</m:t>
                            </m:r>
                          </m:e>
                        </m:acc>
                      </m:num>
                      <m:den>
                        <m:r>
                          <a:rPr lang="en-US" sz="4000" i="1">
                            <a:effectLst/>
                            <a:latin typeface="Cambria Math" panose="02040503050406030204" pitchFamily="18" charset="0"/>
                            <a:ea typeface="Calibri" panose="020F0502020204030204" pitchFamily="34" charset="0"/>
                            <a:cs typeface="Times New Roman" panose="02020603050405020304" pitchFamily="18" charset="0"/>
                          </a:rPr>
                          <m:t>𝑑𝑡</m:t>
                        </m:r>
                      </m:den>
                    </m:f>
                    <m:r>
                      <a:rPr lang="en-US" sz="4000">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sz="4000" i="1">
                            <a:effectLst/>
                            <a:latin typeface="Cambria Math" panose="02040503050406030204" pitchFamily="18" charset="0"/>
                            <a:cs typeface="Times New Roman" panose="02020603050405020304" pitchFamily="18" charset="0"/>
                          </a:rPr>
                        </m:ctrlPr>
                      </m:accPr>
                      <m:e>
                        <m:r>
                          <a:rPr lang="en-US" sz="4000" b="1" i="1">
                            <a:effectLst/>
                            <a:latin typeface="Cambria Math" panose="02040503050406030204" pitchFamily="18" charset="0"/>
                            <a:ea typeface="Calibri" panose="020F0502020204030204" pitchFamily="34" charset="0"/>
                            <a:cs typeface="Times New Roman" panose="02020603050405020304" pitchFamily="18" charset="0"/>
                          </a:rPr>
                          <m:t>𝑭</m:t>
                        </m:r>
                      </m:e>
                    </m:acc>
                    <m:r>
                      <a:rPr lang="en-US" sz="4000">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sz="4000" i="1">
                            <a:effectLst/>
                            <a:latin typeface="Cambria Math" panose="02040503050406030204" pitchFamily="18" charset="0"/>
                            <a:cs typeface="Times New Roman" panose="02020603050405020304" pitchFamily="18" charset="0"/>
                          </a:rPr>
                        </m:ctrlPr>
                      </m:accPr>
                      <m:e>
                        <m:r>
                          <a:rPr lang="en-US" sz="4000" b="1" i="1">
                            <a:effectLst/>
                            <a:latin typeface="Cambria Math" panose="02040503050406030204" pitchFamily="18" charset="0"/>
                            <a:ea typeface="Calibri" panose="020F0502020204030204" pitchFamily="34" charset="0"/>
                            <a:cs typeface="Times New Roman" panose="02020603050405020304" pitchFamily="18" charset="0"/>
                          </a:rPr>
                          <m:t>𝑹</m:t>
                        </m:r>
                      </m:e>
                    </m:acc>
                  </m:oMath>
                </a14:m>
                <a:r>
                  <a:rPr lang="en-US" sz="5400" dirty="0"/>
                  <a:t> </a:t>
                </a:r>
              </a:p>
              <a:p>
                <a:pPr marL="0" indent="0">
                  <a:buNone/>
                </a:pPr>
                <a:r>
                  <a:rPr lang="en-US" dirty="0">
                    <a:effectLst/>
                    <a:latin typeface="Times New Roman" panose="02020603050405020304" pitchFamily="18" charset="0"/>
                    <a:ea typeface="Calibri" panose="020F0502020204030204" pitchFamily="34" charset="0"/>
                    <a:cs typeface="Arial" panose="020B0604020202020204" pitchFamily="34" charset="0"/>
                  </a:rPr>
                  <a:t>If we take the dot product with the velocity </a:t>
                </a:r>
                <a14:m>
                  <m:oMath xmlns:m="http://schemas.openxmlformats.org/officeDocument/2006/math">
                    <m:acc>
                      <m:accPr>
                        <m:chr m:val="⃗"/>
                        <m:ctrlPr>
                          <a:rPr lang="en-001"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b="1" i="1">
                            <a:effectLst/>
                            <a:latin typeface="Cambria Math" panose="02040503050406030204" pitchFamily="18" charset="0"/>
                            <a:ea typeface="Times New Roman" panose="02020603050405020304" pitchFamily="18" charset="0"/>
                            <a:cs typeface="Times New Roman" panose="02020603050405020304" pitchFamily="18" charset="0"/>
                          </a:rPr>
                          <m:t>𝒗</m:t>
                        </m:r>
                      </m:e>
                    </m:acc>
                  </m:oMath>
                </a14:m>
                <a:r>
                  <a:rPr lang="en-US" dirty="0">
                    <a:effectLst/>
                    <a:latin typeface="Times New Roman" panose="02020603050405020304" pitchFamily="18" charset="0"/>
                    <a:ea typeface="Calibri" panose="020F0502020204030204" pitchFamily="34" charset="0"/>
                    <a:cs typeface="Arial" panose="020B0604020202020204" pitchFamily="34" charset="0"/>
                  </a:rPr>
                  <a:t>, we have</a:t>
                </a:r>
                <a:endParaRPr lang="en-00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001" sz="5400" dirty="0"/>
              </a:p>
            </p:txBody>
          </p:sp>
        </mc:Choice>
        <mc:Fallback xmlns="">
          <p:sp>
            <p:nvSpPr>
              <p:cNvPr id="3" name="Content Placeholder 2">
                <a:extLst>
                  <a:ext uri="{FF2B5EF4-FFF2-40B4-BE49-F238E27FC236}">
                    <a16:creationId xmlns:a16="http://schemas.microsoft.com/office/drawing/2014/main" id="{B20D96C8-1C3D-442D-9AF3-A01631BE222E}"/>
                  </a:ext>
                </a:extLst>
              </p:cNvPr>
              <p:cNvSpPr>
                <a:spLocks noGrp="1" noRot="1" noChangeAspect="1" noMove="1" noResize="1" noEditPoints="1" noAdjustHandles="1" noChangeArrowheads="1" noChangeShapeType="1" noTextEdit="1"/>
              </p:cNvSpPr>
              <p:nvPr>
                <p:ph idx="1"/>
              </p:nvPr>
            </p:nvSpPr>
            <p:spPr>
              <a:blipFill>
                <a:blip r:embed="rId2"/>
                <a:stretch>
                  <a:fillRect l="-1217" t="-2241" r="-696"/>
                </a:stretch>
              </a:blipFill>
            </p:spPr>
            <p:txBody>
              <a:bodyPr/>
              <a:lstStyle/>
              <a:p>
                <a:r>
                  <a:rPr lang="en-001">
                    <a:noFill/>
                  </a:rPr>
                  <a:t> </a:t>
                </a:r>
              </a:p>
            </p:txBody>
          </p:sp>
        </mc:Fallback>
      </mc:AlternateContent>
      <p:sp>
        <p:nvSpPr>
          <p:cNvPr id="4" name="Slide Number Placeholder 3">
            <a:extLst>
              <a:ext uri="{FF2B5EF4-FFF2-40B4-BE49-F238E27FC236}">
                <a16:creationId xmlns:a16="http://schemas.microsoft.com/office/drawing/2014/main" id="{9AA0AE0E-ED99-4D4E-8063-78DC8F056D23}"/>
              </a:ext>
            </a:extLst>
          </p:cNvPr>
          <p:cNvSpPr>
            <a:spLocks noGrp="1"/>
          </p:cNvSpPr>
          <p:nvPr>
            <p:ph type="sldNum" sz="quarter" idx="12"/>
          </p:nvPr>
        </p:nvSpPr>
        <p:spPr/>
        <p:txBody>
          <a:bodyPr/>
          <a:lstStyle/>
          <a:p>
            <a:fld id="{942E81BE-928C-4C06-8F20-0473EBEAC3C1}" type="slidenum">
              <a:rPr lang="en-001" smtClean="0"/>
              <a:t>3</a:t>
            </a:fld>
            <a:endParaRPr lang="en-001"/>
          </a:p>
        </p:txBody>
      </p:sp>
      <p:sp>
        <p:nvSpPr>
          <p:cNvPr id="5" name="Date Placeholder 4">
            <a:extLst>
              <a:ext uri="{FF2B5EF4-FFF2-40B4-BE49-F238E27FC236}">
                <a16:creationId xmlns:a16="http://schemas.microsoft.com/office/drawing/2014/main" id="{A9FAD9C1-62E5-AAD1-82A8-C478B2BDD8FC}"/>
              </a:ext>
            </a:extLst>
          </p:cNvPr>
          <p:cNvSpPr>
            <a:spLocks noGrp="1"/>
          </p:cNvSpPr>
          <p:nvPr>
            <p:ph type="dt" sz="half" idx="10"/>
          </p:nvPr>
        </p:nvSpPr>
        <p:spPr/>
        <p:txBody>
          <a:bodyPr/>
          <a:lstStyle/>
          <a:p>
            <a:fld id="{3C5CA72E-3F5D-457D-BA93-2A4327DF072B}" type="datetime2">
              <a:rPr lang="LID4096" smtClean="0"/>
              <a:t>Sunday, 05 February 2023</a:t>
            </a:fld>
            <a:endParaRPr lang="en-001"/>
          </a:p>
        </p:txBody>
      </p:sp>
    </p:spTree>
    <p:extLst>
      <p:ext uri="{BB962C8B-B14F-4D97-AF65-F5344CB8AC3E}">
        <p14:creationId xmlns:p14="http://schemas.microsoft.com/office/powerpoint/2010/main" val="407479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67A2-3E0B-4651-9935-CEA9F8F00D96}"/>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a:solidFill>
                  <a:srgbClr val="00B0F0"/>
                </a:solidFill>
              </a:rPr>
              <a:t>The Energy Equation for Smooth Constraints</a:t>
            </a:r>
            <a:endParaRPr lang="en-001" dirty="0">
              <a:solidFill>
                <a:srgbClr val="00B0F0"/>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A3D866-9458-4ECE-BCB6-A924E775B96B}"/>
                  </a:ext>
                </a:extLst>
              </p:cNvPr>
              <p:cNvSpPr>
                <a:spLocks noGrp="1"/>
              </p:cNvSpPr>
              <p:nvPr>
                <p:ph idx="1"/>
              </p:nvPr>
            </p:nvSpPr>
            <p:spPr/>
            <p:txBody>
              <a:bodyPr>
                <a:normAutofit/>
              </a:bodyPr>
              <a:lstStyle/>
              <a:p>
                <a14:m>
                  <m:oMath xmlns:m="http://schemas.openxmlformats.org/officeDocument/2006/math">
                    <m:r>
                      <a:rPr lang="en-US" i="1" smtClean="0">
                        <a:effectLst/>
                        <a:latin typeface="Cambria Math" panose="02040503050406030204" pitchFamily="18" charset="0"/>
                        <a:ea typeface="Calibri" panose="020F0502020204030204" pitchFamily="34" charset="0"/>
                        <a:cs typeface="Times New Roman" panose="02020603050405020304" pitchFamily="18" charset="0"/>
                      </a:rPr>
                      <m:t>𝑚</m:t>
                    </m:r>
                    <m:f>
                      <m:fPr>
                        <m:ctrlPr>
                          <a:rPr lang="en-001" i="1">
                            <a:effectLst/>
                            <a:latin typeface="Cambria Math" panose="02040503050406030204" pitchFamily="18"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𝑑</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𝒗</m:t>
                            </m:r>
                          </m:e>
                        </m:acc>
                      </m:num>
                      <m:den>
                        <m:r>
                          <a:rPr lang="en-US" i="1">
                            <a:effectLst/>
                            <a:latin typeface="Cambria Math" panose="02040503050406030204" pitchFamily="18" charset="0"/>
                            <a:ea typeface="Calibri" panose="020F0502020204030204" pitchFamily="34" charset="0"/>
                            <a:cs typeface="Times New Roman" panose="02020603050405020304" pitchFamily="18" charset="0"/>
                          </a:rPr>
                          <m:t>𝑑𝑡</m:t>
                        </m:r>
                      </m:den>
                    </m:f>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𝒗</m:t>
                        </m:r>
                      </m:e>
                    </m:acc>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𝑭</m:t>
                        </m:r>
                      </m:e>
                    </m:acc>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𝒗</m:t>
                        </m:r>
                      </m:e>
                    </m:acc>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𝑹</m:t>
                        </m:r>
                      </m:e>
                    </m:acc>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𝒗</m:t>
                        </m:r>
                      </m:e>
                    </m:acc>
                  </m:oMath>
                </a14:m>
                <a:r>
                  <a:rPr lang="en-US" dirty="0"/>
                  <a:t>                      4.65</a:t>
                </a:r>
              </a:p>
              <a:p>
                <a:r>
                  <a:rPr lang="en-US" dirty="0">
                    <a:effectLst/>
                    <a:latin typeface="Times New Roman" panose="02020603050405020304" pitchFamily="18" charset="0"/>
                    <a:ea typeface="Calibri" panose="020F0502020204030204" pitchFamily="34" charset="0"/>
                  </a:rPr>
                  <a:t>Now in the case of a smooth constraint- for example, a frictionless surface - the reaction </a:t>
                </a:r>
                <a14:m>
                  <m:oMath xmlns:m="http://schemas.openxmlformats.org/officeDocument/2006/math">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R</m:t>
                    </m:r>
                  </m:oMath>
                </a14:m>
                <a:r>
                  <a:rPr lang="en-US" dirty="0">
                    <a:effectLst/>
                    <a:latin typeface="Times New Roman" panose="02020603050405020304" pitchFamily="18" charset="0"/>
                    <a:ea typeface="Calibri" panose="020F0502020204030204" pitchFamily="34" charset="0"/>
                  </a:rPr>
                  <a:t> is normal to the surface or curve while the velocity </a:t>
                </a:r>
                <a14:m>
                  <m:oMath xmlns:m="http://schemas.openxmlformats.org/officeDocument/2006/math">
                    <m:acc>
                      <m:accPr>
                        <m:chr m:val="⃗"/>
                        <m:ctrlPr>
                          <a:rPr lang="en-001"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b="1" i="1">
                            <a:effectLst/>
                            <a:latin typeface="Cambria Math" panose="02040503050406030204" pitchFamily="18" charset="0"/>
                            <a:ea typeface="Times New Roman" panose="02020603050405020304" pitchFamily="18" charset="0"/>
                            <a:cs typeface="Times New Roman" panose="02020603050405020304" pitchFamily="18" charset="0"/>
                          </a:rPr>
                          <m:t>𝒗</m:t>
                        </m:r>
                      </m:e>
                    </m:acc>
                  </m:oMath>
                </a14:m>
                <a:r>
                  <a:rPr lang="en-US" dirty="0">
                    <a:effectLst/>
                    <a:latin typeface="Times New Roman" panose="02020603050405020304" pitchFamily="18" charset="0"/>
                    <a:ea typeface="Calibri" panose="020F0502020204030204" pitchFamily="34" charset="0"/>
                  </a:rPr>
                  <a:t> is tangent to the surface. Hence, </a:t>
                </a:r>
                <a14:m>
                  <m:oMath xmlns:m="http://schemas.openxmlformats.org/officeDocument/2006/math">
                    <m:acc>
                      <m:accPr>
                        <m:chr m:val="⃗"/>
                        <m:ctrlPr>
                          <a:rPr lang="en-001"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b="1" i="1">
                            <a:effectLst/>
                            <a:latin typeface="Cambria Math" panose="02040503050406030204" pitchFamily="18" charset="0"/>
                            <a:ea typeface="Times New Roman" panose="02020603050405020304" pitchFamily="18" charset="0"/>
                            <a:cs typeface="Times New Roman" panose="02020603050405020304" pitchFamily="18" charset="0"/>
                          </a:rPr>
                          <m:t>𝑹</m:t>
                        </m:r>
                      </m:e>
                    </m:acc>
                  </m:oMath>
                </a14:m>
                <a:r>
                  <a:rPr lang="en-US" dirty="0">
                    <a:effectLst/>
                    <a:latin typeface="Times New Roman" panose="02020603050405020304" pitchFamily="18" charset="0"/>
                    <a:ea typeface="Calibri" panose="020F0502020204030204" pitchFamily="34" charset="0"/>
                  </a:rPr>
                  <a:t> is perpendicular to </a:t>
                </a:r>
                <a14:m>
                  <m:oMath xmlns:m="http://schemas.openxmlformats.org/officeDocument/2006/math">
                    <m:acc>
                      <m:accPr>
                        <m:chr m:val="⃗"/>
                        <m:ctrlPr>
                          <a:rPr lang="en-001" i="1">
                            <a:effectLst/>
                            <a:latin typeface="Cambria Math" panose="02040503050406030204" pitchFamily="18" charset="0"/>
                            <a:cs typeface="Times New Roman" panose="02020603050405020304" pitchFamily="18" charset="0"/>
                          </a:rPr>
                        </m:ctrlPr>
                      </m:accPr>
                      <m:e>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v</m:t>
                        </m:r>
                      </m:e>
                    </m:acc>
                  </m:oMath>
                </a14:m>
                <a:r>
                  <a:rPr lang="en-US" dirty="0">
                    <a:effectLst/>
                    <a:latin typeface="Times New Roman" panose="02020603050405020304" pitchFamily="18" charset="0"/>
                    <a:ea typeface="Calibri" panose="020F0502020204030204" pitchFamily="34" charset="0"/>
                  </a:rPr>
                  <a:t>, and the dot product </a:t>
                </a:r>
                <a14:m>
                  <m:oMath xmlns:m="http://schemas.openxmlformats.org/officeDocument/2006/math">
                    <m:acc>
                      <m:accPr>
                        <m:chr m:val="⃗"/>
                        <m:ctrlPr>
                          <a:rPr lang="en-001" i="1">
                            <a:effectLst/>
                            <a:latin typeface="Cambria Math" panose="02040503050406030204" pitchFamily="18" charset="0"/>
                            <a:cs typeface="Times New Roman" panose="02020603050405020304" pitchFamily="18" charset="0"/>
                          </a:rPr>
                        </m:ctrlPr>
                      </m:accPr>
                      <m:e>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R</m:t>
                        </m:r>
                      </m:e>
                    </m:acc>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v</m:t>
                        </m:r>
                      </m:e>
                    </m:acc>
                  </m:oMath>
                </a14:m>
                <a:r>
                  <a:rPr lang="en-US" dirty="0">
                    <a:effectLst/>
                    <a:latin typeface="Times New Roman" panose="02020603050405020304" pitchFamily="18" charset="0"/>
                    <a:ea typeface="Calibri" panose="020F0502020204030204" pitchFamily="34" charset="0"/>
                  </a:rPr>
                  <a:t> vanishes.</a:t>
                </a:r>
              </a:p>
              <a:p>
                <a:r>
                  <a:rPr lang="en-US" dirty="0">
                    <a:effectLst/>
                    <a:latin typeface="Times New Roman" panose="02020603050405020304" pitchFamily="18" charset="0"/>
                    <a:ea typeface="Calibri" panose="020F0502020204030204" pitchFamily="34" charset="0"/>
                    <a:cs typeface="Arial" panose="020B0604020202020204" pitchFamily="34" charset="0"/>
                  </a:rPr>
                  <a:t>Equation </a:t>
                </a:r>
                <a14:m>
                  <m:oMath xmlns:m="http://schemas.openxmlformats.org/officeDocument/2006/math">
                    <m:r>
                      <a:rPr lang="en-US">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4.65</m:t>
                    </m:r>
                  </m:oMath>
                </a14:m>
                <a:r>
                  <a:rPr lang="en-US"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then reduces to</a:t>
                </a:r>
                <a:endParaRPr lang="en-001" dirty="0">
                  <a:effectLst/>
                  <a:latin typeface="Calibri" panose="020F0502020204030204" pitchFamily="34" charset="0"/>
                  <a:ea typeface="Calibri" panose="020F0502020204030204" pitchFamily="34" charset="0"/>
                  <a:cs typeface="Arial" panose="020B0604020202020204" pitchFamily="34" charset="0"/>
                </a:endParaRPr>
              </a:p>
              <a:p>
                <a14:m>
                  <m:oMath xmlns:m="http://schemas.openxmlformats.org/officeDocument/2006/math">
                    <m:f>
                      <m:fPr>
                        <m:ctrlPr>
                          <a:rPr lang="en-001" i="1" smtClean="0">
                            <a:effectLst/>
                            <a:latin typeface="Cambria Math" panose="02040503050406030204" pitchFamily="18"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𝑑</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𝑑𝑡</m:t>
                        </m:r>
                      </m:den>
                    </m:f>
                    <m:d>
                      <m:dPr>
                        <m:ctrlPr>
                          <a:rPr lang="en-001" i="1">
                            <a:effectLst/>
                            <a:latin typeface="Cambria Math" panose="02040503050406030204" pitchFamily="18" charset="0"/>
                            <a:cs typeface="Times New Roman" panose="02020603050405020304" pitchFamily="18" charset="0"/>
                          </a:rPr>
                        </m:ctrlPr>
                      </m:dPr>
                      <m:e>
                        <m:f>
                          <m:fPr>
                            <m:ctrlPr>
                              <a:rPr lang="en-001" i="1">
                                <a:effectLst/>
                                <a:latin typeface="Cambria Math" panose="02040503050406030204" pitchFamily="18" charset="0"/>
                                <a:cs typeface="Times New Roman" panose="02020603050405020304" pitchFamily="18" charset="0"/>
                              </a:rPr>
                            </m:ctrlPr>
                          </m:fPr>
                          <m:num>
                            <m:r>
                              <a:rPr lang="en-US">
                                <a:effectLst/>
                                <a:latin typeface="Cambria Math" panose="02040503050406030204" pitchFamily="18" charset="0"/>
                                <a:ea typeface="Calibri" panose="020F0502020204030204" pitchFamily="34" charset="0"/>
                                <a:cs typeface="Times New Roman" panose="02020603050405020304" pitchFamily="18" charset="0"/>
                              </a:rPr>
                              <m:t>1</m:t>
                            </m:r>
                          </m:num>
                          <m:den>
                            <m:r>
                              <a:rPr lang="en-US">
                                <a:effectLst/>
                                <a:latin typeface="Cambria Math" panose="02040503050406030204" pitchFamily="18" charset="0"/>
                                <a:ea typeface="Calibri" panose="020F0502020204030204" pitchFamily="34" charset="0"/>
                                <a:cs typeface="Times New Roman" panose="02020603050405020304" pitchFamily="18" charset="0"/>
                              </a:rPr>
                              <m:t>2</m:t>
                            </m:r>
                          </m:den>
                        </m:f>
                        <m:r>
                          <a:rPr lang="en-US" i="1">
                            <a:effectLst/>
                            <a:latin typeface="Cambria Math" panose="02040503050406030204" pitchFamily="18" charset="0"/>
                            <a:ea typeface="Calibri" panose="020F0502020204030204" pitchFamily="34" charset="0"/>
                            <a:cs typeface="Times New Roman" panose="02020603050405020304" pitchFamily="18" charset="0"/>
                          </a:rPr>
                          <m:t>𝑚</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𝒗</m:t>
                            </m:r>
                          </m:e>
                        </m:acc>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𝒗</m:t>
                            </m:r>
                          </m:e>
                        </m:acc>
                      </m:e>
                    </m:d>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𝑭</m:t>
                        </m:r>
                      </m:e>
                    </m:acc>
                    <m:r>
                      <a:rPr lang="en-US">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i="1">
                            <a:effectLst/>
                            <a:latin typeface="Cambria Math" panose="02040503050406030204" pitchFamily="18" charset="0"/>
                            <a:cs typeface="Times New Roman" panose="02020603050405020304" pitchFamily="18" charset="0"/>
                          </a:rPr>
                        </m:ctrlPr>
                      </m:accPr>
                      <m:e>
                        <m:r>
                          <a:rPr lang="en-US" b="1" i="1">
                            <a:effectLst/>
                            <a:latin typeface="Cambria Math" panose="02040503050406030204" pitchFamily="18" charset="0"/>
                            <a:ea typeface="Calibri" panose="020F0502020204030204" pitchFamily="34" charset="0"/>
                            <a:cs typeface="Times New Roman" panose="02020603050405020304" pitchFamily="18" charset="0"/>
                          </a:rPr>
                          <m:t>𝒗</m:t>
                        </m:r>
                      </m:e>
                    </m:acc>
                  </m:oMath>
                </a14:m>
                <a:endParaRPr lang="en-US" dirty="0"/>
              </a:p>
              <a:p>
                <a:endParaRPr lang="en-001" dirty="0"/>
              </a:p>
            </p:txBody>
          </p:sp>
        </mc:Choice>
        <mc:Fallback xmlns="">
          <p:sp>
            <p:nvSpPr>
              <p:cNvPr id="3" name="Content Placeholder 2">
                <a:extLst>
                  <a:ext uri="{FF2B5EF4-FFF2-40B4-BE49-F238E27FC236}">
                    <a16:creationId xmlns:a16="http://schemas.microsoft.com/office/drawing/2014/main" id="{48A3D866-9458-4ECE-BCB6-A924E775B96B}"/>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LID4096">
                    <a:noFill/>
                  </a:rPr>
                  <a:t> </a:t>
                </a:r>
              </a:p>
            </p:txBody>
          </p:sp>
        </mc:Fallback>
      </mc:AlternateContent>
      <p:sp>
        <p:nvSpPr>
          <p:cNvPr id="4" name="Slide Number Placeholder 3">
            <a:extLst>
              <a:ext uri="{FF2B5EF4-FFF2-40B4-BE49-F238E27FC236}">
                <a16:creationId xmlns:a16="http://schemas.microsoft.com/office/drawing/2014/main" id="{3E3694AE-0DDB-4368-B39C-50666482D470}"/>
              </a:ext>
            </a:extLst>
          </p:cNvPr>
          <p:cNvSpPr>
            <a:spLocks noGrp="1"/>
          </p:cNvSpPr>
          <p:nvPr>
            <p:ph type="sldNum" sz="quarter" idx="12"/>
          </p:nvPr>
        </p:nvSpPr>
        <p:spPr/>
        <p:txBody>
          <a:bodyPr/>
          <a:lstStyle/>
          <a:p>
            <a:fld id="{942E81BE-928C-4C06-8F20-0473EBEAC3C1}" type="slidenum">
              <a:rPr lang="en-001" smtClean="0"/>
              <a:t>4</a:t>
            </a:fld>
            <a:endParaRPr lang="en-001"/>
          </a:p>
        </p:txBody>
      </p:sp>
      <p:sp>
        <p:nvSpPr>
          <p:cNvPr id="5" name="Date Placeholder 4">
            <a:extLst>
              <a:ext uri="{FF2B5EF4-FFF2-40B4-BE49-F238E27FC236}">
                <a16:creationId xmlns:a16="http://schemas.microsoft.com/office/drawing/2014/main" id="{592861BF-6B17-21FB-35F5-051E79BA6705}"/>
              </a:ext>
            </a:extLst>
          </p:cNvPr>
          <p:cNvSpPr>
            <a:spLocks noGrp="1"/>
          </p:cNvSpPr>
          <p:nvPr>
            <p:ph type="dt" sz="half" idx="10"/>
          </p:nvPr>
        </p:nvSpPr>
        <p:spPr/>
        <p:txBody>
          <a:bodyPr/>
          <a:lstStyle/>
          <a:p>
            <a:fld id="{25EE7797-B450-4692-9650-28B559C5BC97}" type="datetime2">
              <a:rPr lang="LID4096" smtClean="0"/>
              <a:t>Sunday, 05 February 2023</a:t>
            </a:fld>
            <a:endParaRPr lang="en-001"/>
          </a:p>
        </p:txBody>
      </p:sp>
    </p:spTree>
    <p:extLst>
      <p:ext uri="{BB962C8B-B14F-4D97-AF65-F5344CB8AC3E}">
        <p14:creationId xmlns:p14="http://schemas.microsoft.com/office/powerpoint/2010/main" val="3557627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FE05-B978-45F1-80F5-DBB9E3F5AF25}"/>
              </a:ext>
            </a:extLst>
          </p:cNvPr>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a:solidFill>
                  <a:srgbClr val="00B0F0"/>
                </a:solidFill>
              </a:rPr>
              <a:t>The Energy Equation for Smooth Constraints</a:t>
            </a:r>
            <a:endParaRPr lang="en-001" dirty="0">
              <a:solidFill>
                <a:srgbClr val="00B0F0"/>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3DB7517-71D0-45BF-9AE4-AD5A6B821549}"/>
                  </a:ext>
                </a:extLst>
              </p:cNvPr>
              <p:cNvSpPr>
                <a:spLocks noGrp="1"/>
              </p:cNvSpPr>
              <p:nvPr>
                <p:ph idx="1"/>
              </p:nvPr>
            </p:nvSpPr>
            <p:spPr/>
            <p:txBody>
              <a:bodyPr>
                <a:normAutofit/>
              </a:bodyPr>
              <a:lstStyle/>
              <a:p>
                <a:r>
                  <a:rPr lang="en-US" sz="3200" dirty="0"/>
                  <a:t>Therefore, if F is conservative, we can integrate as in section 4.2, and we find that, its total energy remains constant, namely,</a:t>
                </a:r>
              </a:p>
              <a:p>
                <a14:m>
                  <m:oMath xmlns:m="http://schemas.openxmlformats.org/officeDocument/2006/math">
                    <m:f>
                      <m:fPr>
                        <m:ctrlPr>
                          <a:rPr lang="en-001" sz="3200" i="1" smtClean="0">
                            <a:effectLst/>
                            <a:latin typeface="Cambria Math" panose="02040503050406030204" pitchFamily="18" charset="0"/>
                            <a:cs typeface="Times New Roman" panose="02020603050405020304" pitchFamily="18" charset="0"/>
                          </a:rPr>
                        </m:ctrlPr>
                      </m:fPr>
                      <m:num>
                        <m:r>
                          <a:rPr lang="en-US" sz="3200">
                            <a:effectLst/>
                            <a:latin typeface="Cambria Math" panose="02040503050406030204" pitchFamily="18" charset="0"/>
                            <a:ea typeface="Calibri" panose="020F0502020204030204" pitchFamily="34" charset="0"/>
                            <a:cs typeface="Times New Roman" panose="02020603050405020304" pitchFamily="18" charset="0"/>
                          </a:rPr>
                          <m:t>1</m:t>
                        </m:r>
                      </m:num>
                      <m:den>
                        <m:r>
                          <a:rPr lang="en-US" sz="3200">
                            <a:effectLst/>
                            <a:latin typeface="Cambria Math" panose="02040503050406030204" pitchFamily="18" charset="0"/>
                            <a:ea typeface="Calibri" panose="020F0502020204030204" pitchFamily="34" charset="0"/>
                            <a:cs typeface="Times New Roman" panose="02020603050405020304" pitchFamily="18" charset="0"/>
                          </a:rPr>
                          <m:t>2</m:t>
                        </m:r>
                      </m:den>
                    </m:f>
                    <m:r>
                      <a:rPr lang="en-US" sz="3200" i="1">
                        <a:effectLst/>
                        <a:latin typeface="Cambria Math" panose="02040503050406030204" pitchFamily="18" charset="0"/>
                        <a:ea typeface="Calibri" panose="020F0502020204030204" pitchFamily="34" charset="0"/>
                        <a:cs typeface="Times New Roman" panose="02020603050405020304" pitchFamily="18" charset="0"/>
                      </a:rPr>
                      <m:t>𝑚</m:t>
                    </m:r>
                    <m:sSup>
                      <m:sSupPr>
                        <m:ctrlPr>
                          <a:rPr lang="en-001" sz="3200" i="1">
                            <a:effectLst/>
                            <a:latin typeface="Cambria Math" panose="02040503050406030204" pitchFamily="18" charset="0"/>
                            <a:cs typeface="Times New Roman" panose="02020603050405020304" pitchFamily="18" charset="0"/>
                          </a:rPr>
                        </m:ctrlPr>
                      </m:sSupPr>
                      <m:e>
                        <m:r>
                          <a:rPr lang="en-US" sz="3200" i="1">
                            <a:effectLst/>
                            <a:latin typeface="Cambria Math" panose="02040503050406030204" pitchFamily="18" charset="0"/>
                            <a:ea typeface="Calibri" panose="020F0502020204030204" pitchFamily="34" charset="0"/>
                            <a:cs typeface="Times New Roman" panose="02020603050405020304" pitchFamily="18" charset="0"/>
                          </a:rPr>
                          <m:t>𝑣</m:t>
                        </m:r>
                      </m:e>
                      <m:sup>
                        <m:r>
                          <a:rPr lang="en-US" sz="3200">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3200">
                        <a:effectLst/>
                        <a:latin typeface="Cambria Math" panose="02040503050406030204" pitchFamily="18" charset="0"/>
                        <a:ea typeface="Calibri" panose="020F0502020204030204" pitchFamily="34" charset="0"/>
                        <a:cs typeface="Times New Roman" panose="02020603050405020304" pitchFamily="18" charset="0"/>
                      </a:rPr>
                      <m:t>+</m:t>
                    </m:r>
                    <m:r>
                      <a:rPr lang="en-US" sz="3200" i="1">
                        <a:effectLst/>
                        <a:latin typeface="Cambria Math" panose="02040503050406030204" pitchFamily="18" charset="0"/>
                        <a:ea typeface="Calibri" panose="020F0502020204030204" pitchFamily="34" charset="0"/>
                        <a:cs typeface="Times New Roman" panose="02020603050405020304" pitchFamily="18" charset="0"/>
                      </a:rPr>
                      <m:t>𝑉</m:t>
                    </m:r>
                    <m:r>
                      <a:rPr lang="en-US" sz="3200">
                        <a:effectLst/>
                        <a:latin typeface="Cambria Math" panose="02040503050406030204" pitchFamily="18" charset="0"/>
                        <a:ea typeface="Calibri" panose="020F0502020204030204" pitchFamily="34" charset="0"/>
                        <a:cs typeface="Times New Roman" panose="02020603050405020304" pitchFamily="18" charset="0"/>
                      </a:rPr>
                      <m:t>(</m:t>
                    </m:r>
                    <m:r>
                      <a:rPr lang="en-US" sz="3200" i="1">
                        <a:effectLst/>
                        <a:latin typeface="Cambria Math" panose="02040503050406030204" pitchFamily="18" charset="0"/>
                        <a:ea typeface="Calibri" panose="020F0502020204030204" pitchFamily="34" charset="0"/>
                        <a:cs typeface="Times New Roman" panose="02020603050405020304" pitchFamily="18" charset="0"/>
                      </a:rPr>
                      <m:t>𝑥</m:t>
                    </m:r>
                    <m:r>
                      <a:rPr lang="en-US" sz="3200">
                        <a:effectLst/>
                        <a:latin typeface="Cambria Math" panose="02040503050406030204" pitchFamily="18" charset="0"/>
                        <a:ea typeface="Calibri" panose="020F0502020204030204" pitchFamily="34" charset="0"/>
                        <a:cs typeface="Times New Roman" panose="02020603050405020304" pitchFamily="18" charset="0"/>
                      </a:rPr>
                      <m:t>,</m:t>
                    </m:r>
                    <m:r>
                      <a:rPr lang="en-US" sz="3200" i="1">
                        <a:effectLst/>
                        <a:latin typeface="Cambria Math" panose="02040503050406030204" pitchFamily="18" charset="0"/>
                        <a:ea typeface="Calibri" panose="020F0502020204030204" pitchFamily="34" charset="0"/>
                        <a:cs typeface="Times New Roman" panose="02020603050405020304" pitchFamily="18" charset="0"/>
                      </a:rPr>
                      <m:t>𝑦</m:t>
                    </m:r>
                    <m:r>
                      <a:rPr lang="en-US" sz="3200">
                        <a:effectLst/>
                        <a:latin typeface="Cambria Math" panose="02040503050406030204" pitchFamily="18" charset="0"/>
                        <a:ea typeface="Calibri" panose="020F0502020204030204" pitchFamily="34" charset="0"/>
                        <a:cs typeface="Times New Roman" panose="02020603050405020304" pitchFamily="18" charset="0"/>
                      </a:rPr>
                      <m:t>,</m:t>
                    </m:r>
                    <m:r>
                      <a:rPr lang="en-US" sz="3200" i="1">
                        <a:effectLst/>
                        <a:latin typeface="Cambria Math" panose="02040503050406030204" pitchFamily="18" charset="0"/>
                        <a:ea typeface="Calibri" panose="020F0502020204030204" pitchFamily="34" charset="0"/>
                        <a:cs typeface="Times New Roman" panose="02020603050405020304" pitchFamily="18" charset="0"/>
                      </a:rPr>
                      <m:t>𝑧</m:t>
                    </m:r>
                    <m:r>
                      <a:rPr lang="en-US" sz="3200">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3200" i="1">
                        <a:effectLst/>
                        <a:latin typeface="Times New Roman" panose="02020603050405020304" pitchFamily="18" charset="0"/>
                        <a:ea typeface="Calibri" panose="020F0502020204030204" pitchFamily="34" charset="0"/>
                      </a:rPr>
                      <m:t> </m:t>
                    </m:r>
                    <m:r>
                      <m:rPr>
                        <m:nor/>
                      </m:rPr>
                      <a:rPr lang="en-US" sz="3200">
                        <a:effectLst/>
                        <a:latin typeface="Times New Roman" panose="02020603050405020304" pitchFamily="18" charset="0"/>
                        <a:ea typeface="Calibri" panose="020F0502020204030204" pitchFamily="34" charset="0"/>
                      </a:rPr>
                      <m:t>constant</m:t>
                    </m:r>
                    <m:r>
                      <m:rPr>
                        <m:nor/>
                      </m:rPr>
                      <a:rPr lang="en-US" sz="3200" i="1">
                        <a:effectLst/>
                        <a:latin typeface="Times New Roman" panose="02020603050405020304" pitchFamily="18" charset="0"/>
                        <a:ea typeface="Calibri" panose="020F0502020204030204" pitchFamily="34" charset="0"/>
                      </a:rPr>
                      <m:t> </m:t>
                    </m:r>
                    <m:r>
                      <a:rPr lang="en-US" sz="3200">
                        <a:effectLst/>
                        <a:latin typeface="Cambria Math" panose="02040503050406030204" pitchFamily="18" charset="0"/>
                        <a:ea typeface="Calibri" panose="020F0502020204030204" pitchFamily="34" charset="0"/>
                        <a:cs typeface="Times New Roman" panose="02020603050405020304" pitchFamily="18" charset="0"/>
                      </a:rPr>
                      <m:t>=</m:t>
                    </m:r>
                    <m:r>
                      <a:rPr lang="en-US" sz="3200" i="1">
                        <a:effectLst/>
                        <a:latin typeface="Cambria Math" panose="02040503050406030204" pitchFamily="18" charset="0"/>
                        <a:ea typeface="Calibri" panose="020F0502020204030204" pitchFamily="34" charset="0"/>
                        <a:cs typeface="Times New Roman" panose="02020603050405020304" pitchFamily="18" charset="0"/>
                      </a:rPr>
                      <m:t>𝐸</m:t>
                    </m:r>
                  </m:oMath>
                </a14:m>
                <a:r>
                  <a:rPr lang="en-US" sz="3200" dirty="0"/>
                  <a:t> </a:t>
                </a:r>
              </a:p>
              <a:p>
                <a:pPr marL="0" indent="0">
                  <a:buNone/>
                </a:pPr>
                <a:r>
                  <a:rPr lang="en-US" sz="3200" dirty="0"/>
                  <a:t>We might, of course, have expected this to be the case for </a:t>
                </a:r>
                <a:r>
                  <a:rPr lang="en-US" sz="3200" dirty="0">
                    <a:highlight>
                      <a:srgbClr val="FFFF00"/>
                    </a:highlight>
                  </a:rPr>
                  <a:t>frictionless constraints</a:t>
                </a:r>
                <a:r>
                  <a:rPr lang="en-US" sz="3200" dirty="0"/>
                  <a:t>.</a:t>
                </a:r>
                <a:endParaRPr lang="en-001" sz="3200" dirty="0"/>
              </a:p>
            </p:txBody>
          </p:sp>
        </mc:Choice>
        <mc:Fallback xmlns="">
          <p:sp>
            <p:nvSpPr>
              <p:cNvPr id="3" name="Content Placeholder 2">
                <a:extLst>
                  <a:ext uri="{FF2B5EF4-FFF2-40B4-BE49-F238E27FC236}">
                    <a16:creationId xmlns:a16="http://schemas.microsoft.com/office/drawing/2014/main" id="{33DB7517-71D0-45BF-9AE4-AD5A6B821549}"/>
                  </a:ext>
                </a:extLst>
              </p:cNvPr>
              <p:cNvSpPr>
                <a:spLocks noGrp="1" noRot="1" noChangeAspect="1" noMove="1" noResize="1" noEditPoints="1" noAdjustHandles="1" noChangeArrowheads="1" noChangeShapeType="1" noTextEdit="1"/>
              </p:cNvSpPr>
              <p:nvPr>
                <p:ph idx="1"/>
              </p:nvPr>
            </p:nvSpPr>
            <p:spPr>
              <a:blipFill>
                <a:blip r:embed="rId2"/>
                <a:stretch>
                  <a:fillRect l="-1507" t="-2941" r="-290"/>
                </a:stretch>
              </a:blipFill>
            </p:spPr>
            <p:txBody>
              <a:bodyPr/>
              <a:lstStyle/>
              <a:p>
                <a:r>
                  <a:rPr lang="en-001">
                    <a:noFill/>
                  </a:rPr>
                  <a:t> </a:t>
                </a:r>
              </a:p>
            </p:txBody>
          </p:sp>
        </mc:Fallback>
      </mc:AlternateContent>
      <p:sp>
        <p:nvSpPr>
          <p:cNvPr id="4" name="Slide Number Placeholder 3">
            <a:extLst>
              <a:ext uri="{FF2B5EF4-FFF2-40B4-BE49-F238E27FC236}">
                <a16:creationId xmlns:a16="http://schemas.microsoft.com/office/drawing/2014/main" id="{ACAD19B6-8530-46B2-86FF-CB01B689E9DB}"/>
              </a:ext>
            </a:extLst>
          </p:cNvPr>
          <p:cNvSpPr>
            <a:spLocks noGrp="1"/>
          </p:cNvSpPr>
          <p:nvPr>
            <p:ph type="sldNum" sz="quarter" idx="12"/>
          </p:nvPr>
        </p:nvSpPr>
        <p:spPr/>
        <p:txBody>
          <a:bodyPr/>
          <a:lstStyle/>
          <a:p>
            <a:fld id="{942E81BE-928C-4C06-8F20-0473EBEAC3C1}" type="slidenum">
              <a:rPr lang="en-001" smtClean="0"/>
              <a:t>5</a:t>
            </a:fld>
            <a:endParaRPr lang="en-001"/>
          </a:p>
        </p:txBody>
      </p:sp>
      <p:sp>
        <p:nvSpPr>
          <p:cNvPr id="5" name="Date Placeholder 4">
            <a:extLst>
              <a:ext uri="{FF2B5EF4-FFF2-40B4-BE49-F238E27FC236}">
                <a16:creationId xmlns:a16="http://schemas.microsoft.com/office/drawing/2014/main" id="{BA30F0DC-B9E7-D9FA-8099-E202D48982E5}"/>
              </a:ext>
            </a:extLst>
          </p:cNvPr>
          <p:cNvSpPr>
            <a:spLocks noGrp="1"/>
          </p:cNvSpPr>
          <p:nvPr>
            <p:ph type="dt" sz="half" idx="10"/>
          </p:nvPr>
        </p:nvSpPr>
        <p:spPr/>
        <p:txBody>
          <a:bodyPr/>
          <a:lstStyle/>
          <a:p>
            <a:fld id="{5F440D82-F2D6-4EE7-8039-9B8813467A52}" type="datetime2">
              <a:rPr lang="LID4096" smtClean="0"/>
              <a:t>Sunday, 05 February 2023</a:t>
            </a:fld>
            <a:endParaRPr lang="en-001"/>
          </a:p>
        </p:txBody>
      </p:sp>
    </p:spTree>
    <p:extLst>
      <p:ext uri="{BB962C8B-B14F-4D97-AF65-F5344CB8AC3E}">
        <p14:creationId xmlns:p14="http://schemas.microsoft.com/office/powerpoint/2010/main" val="87408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70D97-45F5-4A1D-998D-FC7B2E7D211C}"/>
              </a:ext>
            </a:extLst>
          </p:cNvPr>
          <p:cNvSpPr>
            <a:spLocks noGrp="1"/>
          </p:cNvSpPr>
          <p:nvPr>
            <p:ph type="title"/>
          </p:nvPr>
        </p:nvSpPr>
        <p:spPr>
          <a:xfrm>
            <a:off x="585537" y="136525"/>
            <a:ext cx="10515600" cy="1325563"/>
          </a:xfrm>
        </p:spPr>
        <p:style>
          <a:lnRef idx="0">
            <a:schemeClr val="accent3"/>
          </a:lnRef>
          <a:fillRef idx="3">
            <a:schemeClr val="accent3"/>
          </a:fillRef>
          <a:effectRef idx="3">
            <a:schemeClr val="accent3"/>
          </a:effectRef>
          <a:fontRef idx="minor">
            <a:schemeClr val="lt1"/>
          </a:fontRef>
        </p:style>
        <p:txBody>
          <a:bodyPr/>
          <a:lstStyle/>
          <a:p>
            <a:r>
              <a:rPr lang="en-US" dirty="0"/>
              <a:t>Example 4.9</a:t>
            </a:r>
            <a:endParaRPr lang="en-001"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8212CDA-F45F-4926-BDA5-104E3B154B86}"/>
                  </a:ext>
                </a:extLst>
              </p:cNvPr>
              <p:cNvSpPr>
                <a:spLocks noGrp="1"/>
              </p:cNvSpPr>
              <p:nvPr>
                <p:ph idx="1"/>
              </p:nvPr>
            </p:nvSpPr>
            <p:spPr/>
            <p:txBody>
              <a:bodyPr>
                <a:normAutofit/>
              </a:bodyPr>
              <a:lstStyle/>
              <a:p>
                <a:r>
                  <a:rPr lang="en-US" sz="2400" dirty="0"/>
                  <a:t>A particle is placed on top of a smooth sphere of radius a. If the particle is slightly disturbed, at what point will it leave the sphere?</a:t>
                </a:r>
              </a:p>
              <a:p>
                <a:r>
                  <a:rPr lang="en-US" sz="2400" i="1" u="sng" dirty="0">
                    <a:effectLst/>
                    <a:ea typeface="Calibri" panose="020F0502020204030204" pitchFamily="34" charset="0"/>
                  </a:rPr>
                  <a:t>Solution</a:t>
                </a:r>
                <a:r>
                  <a:rPr lang="en-US" sz="2400" dirty="0">
                    <a:effectLst/>
                    <a:ea typeface="Calibri" panose="020F0502020204030204" pitchFamily="34" charset="0"/>
                  </a:rPr>
                  <a:t>:</a:t>
                </a:r>
              </a:p>
              <a:p>
                <a:pPr marL="0" indent="0">
                  <a:buNone/>
                </a:pPr>
                <a:r>
                  <a:rPr lang="en-US" sz="2400" dirty="0">
                    <a:effectLst/>
                    <a:ea typeface="Calibri" panose="020F0502020204030204" pitchFamily="34" charset="0"/>
                    <a:cs typeface="Arial" panose="020B0604020202020204" pitchFamily="34" charset="0"/>
                  </a:rPr>
                  <a:t>The forces acting on the particle are</a:t>
                </a:r>
              </a:p>
              <a:p>
                <a:pPr marL="0" indent="0">
                  <a:buNone/>
                </a:pPr>
                <a:r>
                  <a:rPr lang="en-US" sz="2400" dirty="0">
                    <a:ea typeface="Calibri" panose="020F0502020204030204" pitchFamily="34" charset="0"/>
                    <a:cs typeface="Arial" panose="020B0604020202020204" pitchFamily="34" charset="0"/>
                  </a:rPr>
                  <a:t>1. </a:t>
                </a:r>
                <a:r>
                  <a:rPr lang="en-US" sz="2400" dirty="0">
                    <a:effectLst/>
                    <a:ea typeface="Calibri" panose="020F0502020204030204" pitchFamily="34" charset="0"/>
                    <a:cs typeface="Arial" panose="020B0604020202020204" pitchFamily="34" charset="0"/>
                  </a:rPr>
                  <a:t> the downward force of gravity and </a:t>
                </a:r>
              </a:p>
              <a:p>
                <a:pPr marL="0" indent="0">
                  <a:buNone/>
                </a:pPr>
                <a:r>
                  <a:rPr lang="en-US" sz="2400" dirty="0">
                    <a:ea typeface="Calibri" panose="020F0502020204030204" pitchFamily="34" charset="0"/>
                    <a:cs typeface="Arial" panose="020B0604020202020204" pitchFamily="34" charset="0"/>
                  </a:rPr>
                  <a:t>2. </a:t>
                </a:r>
                <a:r>
                  <a:rPr lang="en-US" sz="2400" dirty="0">
                    <a:effectLst/>
                    <a:ea typeface="Calibri" panose="020F0502020204030204" pitchFamily="34" charset="0"/>
                    <a:cs typeface="Arial" panose="020B0604020202020204" pitchFamily="34" charset="0"/>
                  </a:rPr>
                  <a:t>the reaction </a:t>
                </a:r>
                <a14:m>
                  <m:oMath xmlns:m="http://schemas.openxmlformats.org/officeDocument/2006/math">
                    <m:acc>
                      <m:accPr>
                        <m:chr m:val="⃗"/>
                        <m:ctrlPr>
                          <a:rPr lang="en-001" sz="24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𝑹</m:t>
                        </m:r>
                      </m:e>
                    </m:acc>
                  </m:oMath>
                </a14:m>
                <a:r>
                  <a:rPr lang="en-US" sz="2400" dirty="0">
                    <a:effectLst/>
                    <a:ea typeface="Calibri" panose="020F0502020204030204" pitchFamily="34" charset="0"/>
                    <a:cs typeface="Arial" panose="020B0604020202020204" pitchFamily="34" charset="0"/>
                  </a:rPr>
                  <a:t> of the spherical surface. </a:t>
                </a:r>
              </a:p>
              <a:p>
                <a:pPr marL="0" indent="0">
                  <a:buNone/>
                </a:pPr>
                <a:r>
                  <a:rPr lang="en-US" sz="2400" dirty="0">
                    <a:effectLst/>
                    <a:ea typeface="Calibri" panose="020F0502020204030204" pitchFamily="34" charset="0"/>
                    <a:cs typeface="Arial" panose="020B0604020202020204" pitchFamily="34" charset="0"/>
                  </a:rPr>
                  <a:t>The equation of motion is</a:t>
                </a:r>
                <a:endParaRPr lang="en-001" sz="2400" dirty="0">
                  <a:effectLst/>
                  <a:ea typeface="Calibri" panose="020F0502020204030204" pitchFamily="34" charset="0"/>
                  <a:cs typeface="Arial" panose="020B0604020202020204" pitchFamily="34" charset="0"/>
                </a:endParaRPr>
              </a:p>
              <a:p>
                <a:pPr marL="0" indent="0">
                  <a:buNone/>
                </a:pPr>
                <a14:m>
                  <m:oMath xmlns:m="http://schemas.openxmlformats.org/officeDocument/2006/math">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𝑚</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𝑑</m:t>
                    </m:r>
                    <m:acc>
                      <m:accPr>
                        <m:chr m:val="⃗"/>
                        <m:ctrlPr>
                          <a:rPr lang="en-001" sz="2400" b="1"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𝒗</m:t>
                        </m:r>
                      </m:e>
                    </m:acc>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𝑑𝑡</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𝑚</m:t>
                    </m:r>
                    <m:acc>
                      <m:accPr>
                        <m:chr m:val="⃗"/>
                        <m:ctrlPr>
                          <a:rPr lang="en-001" sz="2400" b="1" i="1">
                            <a:effectLst/>
                            <a:latin typeface="Cambria Math" panose="02040503050406030204" pitchFamily="18" charset="0"/>
                            <a:cs typeface="Times New Roman" panose="02020603050405020304" pitchFamily="18" charset="0"/>
                          </a:rPr>
                        </m:ctrlPr>
                      </m:acc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𝐠</m:t>
                        </m:r>
                      </m:e>
                    </m:acc>
                    <m:r>
                      <a:rPr lang="en-US" sz="2400">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001" sz="2400" b="1" i="1">
                            <a:effectLst/>
                            <a:latin typeface="Cambria Math" panose="02040503050406030204" pitchFamily="18" charset="0"/>
                            <a:cs typeface="Times New Roman" panose="02020603050405020304" pitchFamily="18" charset="0"/>
                          </a:rPr>
                        </m:ctrlPr>
                      </m:acc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𝐑</m:t>
                        </m:r>
                      </m:e>
                    </m:acc>
                  </m:oMath>
                </a14:m>
                <a:r>
                  <a:rPr lang="en-US" sz="2400" dirty="0"/>
                  <a:t> </a:t>
                </a:r>
                <a:endParaRPr lang="en-001" sz="2400" dirty="0"/>
              </a:p>
            </p:txBody>
          </p:sp>
        </mc:Choice>
        <mc:Fallback xmlns="">
          <p:sp>
            <p:nvSpPr>
              <p:cNvPr id="3" name="Content Placeholder 2">
                <a:extLst>
                  <a:ext uri="{FF2B5EF4-FFF2-40B4-BE49-F238E27FC236}">
                    <a16:creationId xmlns:a16="http://schemas.microsoft.com/office/drawing/2014/main" id="{98212CDA-F45F-4926-BDA5-104E3B154B86}"/>
                  </a:ext>
                </a:extLst>
              </p:cNvPr>
              <p:cNvSpPr>
                <a:spLocks noGrp="1" noRot="1" noChangeAspect="1" noMove="1" noResize="1" noEditPoints="1" noAdjustHandles="1" noChangeArrowheads="1" noChangeShapeType="1" noTextEdit="1"/>
              </p:cNvSpPr>
              <p:nvPr>
                <p:ph idx="1"/>
              </p:nvPr>
            </p:nvSpPr>
            <p:spPr>
              <a:blipFill>
                <a:blip r:embed="rId2"/>
                <a:stretch>
                  <a:fillRect l="-928" t="-1961" r="-754"/>
                </a:stretch>
              </a:blipFill>
            </p:spPr>
            <p:txBody>
              <a:bodyPr/>
              <a:lstStyle/>
              <a:p>
                <a:r>
                  <a:rPr lang="en-001">
                    <a:noFill/>
                  </a:rPr>
                  <a:t> </a:t>
                </a:r>
              </a:p>
            </p:txBody>
          </p:sp>
        </mc:Fallback>
      </mc:AlternateContent>
      <p:sp>
        <p:nvSpPr>
          <p:cNvPr id="4" name="Slide Number Placeholder 3">
            <a:extLst>
              <a:ext uri="{FF2B5EF4-FFF2-40B4-BE49-F238E27FC236}">
                <a16:creationId xmlns:a16="http://schemas.microsoft.com/office/drawing/2014/main" id="{CFC21475-8DEB-4D30-937C-079F6A4BC110}"/>
              </a:ext>
            </a:extLst>
          </p:cNvPr>
          <p:cNvSpPr>
            <a:spLocks noGrp="1"/>
          </p:cNvSpPr>
          <p:nvPr>
            <p:ph type="sldNum" sz="quarter" idx="12"/>
          </p:nvPr>
        </p:nvSpPr>
        <p:spPr/>
        <p:txBody>
          <a:bodyPr/>
          <a:lstStyle/>
          <a:p>
            <a:fld id="{942E81BE-928C-4C06-8F20-0473EBEAC3C1}" type="slidenum">
              <a:rPr lang="en-001" smtClean="0"/>
              <a:t>6</a:t>
            </a:fld>
            <a:endParaRPr lang="en-001"/>
          </a:p>
        </p:txBody>
      </p:sp>
      <p:pic>
        <p:nvPicPr>
          <p:cNvPr id="5" name="Picture 4">
            <a:extLst>
              <a:ext uri="{FF2B5EF4-FFF2-40B4-BE49-F238E27FC236}">
                <a16:creationId xmlns:a16="http://schemas.microsoft.com/office/drawing/2014/main" id="{D2566A46-27AD-4121-86AF-8F71ACA41DE6}"/>
              </a:ext>
            </a:extLst>
          </p:cNvPr>
          <p:cNvPicPr>
            <a:picLocks noChangeAspect="1"/>
          </p:cNvPicPr>
          <p:nvPr/>
        </p:nvPicPr>
        <p:blipFill>
          <a:blip r:embed="rId3"/>
          <a:stretch>
            <a:fillRect/>
          </a:stretch>
        </p:blipFill>
        <p:spPr>
          <a:xfrm>
            <a:off x="8244426" y="2508586"/>
            <a:ext cx="3669934" cy="3098130"/>
          </a:xfrm>
          <a:prstGeom prst="rect">
            <a:avLst/>
          </a:prstGeom>
        </p:spPr>
      </p:pic>
      <p:sp>
        <p:nvSpPr>
          <p:cNvPr id="6" name="Date Placeholder 5">
            <a:extLst>
              <a:ext uri="{FF2B5EF4-FFF2-40B4-BE49-F238E27FC236}">
                <a16:creationId xmlns:a16="http://schemas.microsoft.com/office/drawing/2014/main" id="{7CDE2E60-C041-9368-35B5-4C1A1DEE9F77}"/>
              </a:ext>
            </a:extLst>
          </p:cNvPr>
          <p:cNvSpPr>
            <a:spLocks noGrp="1"/>
          </p:cNvSpPr>
          <p:nvPr>
            <p:ph type="dt" sz="half" idx="10"/>
          </p:nvPr>
        </p:nvSpPr>
        <p:spPr/>
        <p:txBody>
          <a:bodyPr/>
          <a:lstStyle/>
          <a:p>
            <a:fld id="{E8B2CC3C-91B2-47B3-98C7-C7EC28F3C4DC}" type="datetime2">
              <a:rPr lang="LID4096" smtClean="0"/>
              <a:t>Sunday, 05 February 2023</a:t>
            </a:fld>
            <a:endParaRPr lang="en-001"/>
          </a:p>
        </p:txBody>
      </p:sp>
    </p:spTree>
    <p:extLst>
      <p:ext uri="{BB962C8B-B14F-4D97-AF65-F5344CB8AC3E}">
        <p14:creationId xmlns:p14="http://schemas.microsoft.com/office/powerpoint/2010/main" val="1602948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6F69B6-5EBE-43ED-B345-0BDEAF37EE01}"/>
              </a:ext>
            </a:extLst>
          </p:cNvPr>
          <p:cNvSpPr>
            <a:spLocks noGrp="1"/>
          </p:cNvSpPr>
          <p:nvPr>
            <p:ph type="sldNum" sz="quarter" idx="12"/>
          </p:nvPr>
        </p:nvSpPr>
        <p:spPr/>
        <p:txBody>
          <a:bodyPr/>
          <a:lstStyle/>
          <a:p>
            <a:fld id="{942E81BE-928C-4C06-8F20-0473EBEAC3C1}" type="slidenum">
              <a:rPr lang="en-001" smtClean="0"/>
              <a:t>7</a:t>
            </a:fld>
            <a:endParaRPr lang="en-001"/>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175D84D-E2CC-4F9E-A8C0-16C127ADE272}"/>
                  </a:ext>
                </a:extLst>
              </p:cNvPr>
              <p:cNvSpPr txBox="1"/>
              <p:nvPr/>
            </p:nvSpPr>
            <p:spPr>
              <a:xfrm>
                <a:off x="350683" y="414781"/>
                <a:ext cx="8683793" cy="2577309"/>
              </a:xfrm>
              <a:prstGeom prst="rect">
                <a:avLst/>
              </a:prstGeom>
              <a:noFill/>
            </p:spPr>
            <p:txBody>
              <a:bodyPr wrap="square">
                <a:spAutoFit/>
              </a:bodyPr>
              <a:lstStyle/>
              <a:p>
                <a:r>
                  <a:rPr lang="en-US" dirty="0"/>
                  <a:t>The potential energy is </a:t>
                </a:r>
                <a14:m>
                  <m:oMath xmlns:m="http://schemas.openxmlformats.org/officeDocument/2006/math">
                    <m:r>
                      <a:rPr lang="en-US" i="1" smtClean="0">
                        <a:effectLst/>
                        <a:latin typeface="Cambria Math" panose="02040503050406030204" pitchFamily="18" charset="0"/>
                        <a:ea typeface="Calibri" panose="020F0502020204030204" pitchFamily="34" charset="0"/>
                        <a:cs typeface="Times New Roman" panose="02020603050405020304" pitchFamily="18" charset="0"/>
                      </a:rPr>
                      <m:t>𝑚𝑔</m:t>
                    </m:r>
                    <m:r>
                      <a:rPr lang="en-US" i="1">
                        <a:effectLst/>
                        <a:latin typeface="Cambria Math" panose="02040503050406030204" pitchFamily="18" charset="0"/>
                        <a:ea typeface="Calibri" panose="020F0502020204030204" pitchFamily="34" charset="0"/>
                        <a:cs typeface="Times New Roman" panose="02020603050405020304" pitchFamily="18" charset="0"/>
                      </a:rPr>
                      <m:t>𝑧</m:t>
                    </m:r>
                  </m:oMath>
                </a14:m>
                <a:endParaRPr lang="en-US" i="1" dirty="0"/>
              </a:p>
              <a:p>
                <a14:m>
                  <m:oMath xmlns:m="http://schemas.openxmlformats.org/officeDocument/2006/math">
                    <m:f>
                      <m:fPr>
                        <m:ctrlPr>
                          <a:rPr lang="en-001" i="1" smtClean="0">
                            <a:effectLst/>
                            <a:latin typeface="Cambria Math" panose="02040503050406030204" pitchFamily="18" charset="0"/>
                            <a:cs typeface="Times New Roman" panose="02020603050405020304" pitchFamily="18" charset="0"/>
                          </a:rPr>
                        </m:ctrlPr>
                      </m:fPr>
                      <m:num>
                        <m:r>
                          <a:rPr lang="en-US">
                            <a:effectLst/>
                            <a:latin typeface="Cambria Math" panose="02040503050406030204" pitchFamily="18" charset="0"/>
                            <a:ea typeface="Calibri" panose="020F0502020204030204" pitchFamily="34" charset="0"/>
                            <a:cs typeface="Times New Roman" panose="02020603050405020304" pitchFamily="18" charset="0"/>
                          </a:rPr>
                          <m:t>1</m:t>
                        </m:r>
                      </m:num>
                      <m:den>
                        <m:r>
                          <a:rPr lang="en-US">
                            <a:effectLst/>
                            <a:latin typeface="Cambria Math" panose="02040503050406030204" pitchFamily="18" charset="0"/>
                            <a:ea typeface="Calibri" panose="020F0502020204030204" pitchFamily="34" charset="0"/>
                            <a:cs typeface="Times New Roman" panose="02020603050405020304" pitchFamily="18" charset="0"/>
                          </a:rPr>
                          <m:t>2</m:t>
                        </m:r>
                      </m:den>
                    </m:f>
                    <m:r>
                      <a:rPr lang="en-US" i="1">
                        <a:effectLst/>
                        <a:latin typeface="Cambria Math" panose="02040503050406030204" pitchFamily="18" charset="0"/>
                        <a:ea typeface="Calibri" panose="020F0502020204030204" pitchFamily="34" charset="0"/>
                        <a:cs typeface="Times New Roman" panose="02020603050405020304" pitchFamily="18" charset="0"/>
                      </a:rPr>
                      <m:t>𝑚</m:t>
                    </m:r>
                    <m:sSup>
                      <m:sSupPr>
                        <m:ctrlPr>
                          <a:rPr lang="en-001" i="1">
                            <a:effectLst/>
                            <a:latin typeface="Cambria Math" panose="02040503050406030204" pitchFamily="18"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𝑣</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𝑚𝑔𝑧</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𝐸</m:t>
                    </m:r>
                  </m:oMath>
                </a14:m>
                <a:r>
                  <a:rPr lang="en-US" i="1" dirty="0"/>
                  <a:t>  </a:t>
                </a:r>
              </a:p>
              <a:p>
                <a:r>
                  <a:rPr lang="en-US" dirty="0">
                    <a:effectLst/>
                    <a:ea typeface="Calibri" panose="020F0502020204030204" pitchFamily="34" charset="0"/>
                    <a:cs typeface="Arial" panose="020B0604020202020204" pitchFamily="34" charset="0"/>
                  </a:rPr>
                  <a:t>From the initial conditions </a:t>
                </a:r>
                <a14:m>
                  <m:oMath xmlns:m="http://schemas.openxmlformats.org/officeDocument/2006/math">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𝑣</m:t>
                    </m:r>
                    <m:r>
                      <a:rPr lang="en-US">
                        <a:effectLst/>
                        <a:latin typeface="Cambria Math" panose="02040503050406030204" pitchFamily="18" charset="0"/>
                        <a:ea typeface="Calibri" panose="020F0502020204030204" pitchFamily="34" charset="0"/>
                        <a:cs typeface="Times New Roman" panose="02020603050405020304" pitchFamily="18" charset="0"/>
                      </a:rPr>
                      <m:t>=0</m:t>
                    </m:r>
                  </m:oMath>
                </a14:m>
                <a:r>
                  <a:rPr lang="en-US" dirty="0">
                    <a:effectLst/>
                    <a:ea typeface="Calibri" panose="020F0502020204030204" pitchFamily="34" charset="0"/>
                    <a:cs typeface="Arial" panose="020B0604020202020204" pitchFamily="34" charset="0"/>
                  </a:rPr>
                  <a:t> for </a:t>
                </a:r>
                <a14:m>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𝑧</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𝑎</m:t>
                    </m:r>
                  </m:oMath>
                </a14:m>
                <a:r>
                  <a:rPr lang="en-US" dirty="0">
                    <a:effectLst/>
                    <a:ea typeface="Calibri" panose="020F0502020204030204" pitchFamily="34" charset="0"/>
                    <a:cs typeface="Arial" panose="020B0604020202020204" pitchFamily="34" charset="0"/>
                  </a:rPr>
                  <a:t> ) we have </a:t>
                </a:r>
                <a14:m>
                  <m:oMath xmlns:m="http://schemas.openxmlformats.org/officeDocument/2006/math">
                    <m:r>
                      <a:rPr lang="en-US" i="1">
                        <a:effectLst/>
                        <a:latin typeface="Cambria Math" panose="02040503050406030204" pitchFamily="18" charset="0"/>
                        <a:ea typeface="Calibri" panose="020F0502020204030204" pitchFamily="34" charset="0"/>
                        <a:cs typeface="Times New Roman" panose="02020603050405020304" pitchFamily="18" charset="0"/>
                      </a:rPr>
                      <m:t>𝐸</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𝑚𝑔𝑎</m:t>
                    </m:r>
                  </m:oMath>
                </a14:m>
                <a:r>
                  <a:rPr lang="en-US" dirty="0">
                    <a:effectLst/>
                    <a:ea typeface="Calibri" panose="020F0502020204030204" pitchFamily="34" charset="0"/>
                    <a:cs typeface="Arial" panose="020B0604020202020204" pitchFamily="34" charset="0"/>
                  </a:rPr>
                  <a:t>, so, as the particle slides down, its speed is given by the equation</a:t>
                </a:r>
                <a:endParaRPr lang="en-001" dirty="0">
                  <a:effectLst/>
                  <a:ea typeface="Calibri" panose="020F0502020204030204" pitchFamily="34" charset="0"/>
                  <a:cs typeface="Arial" panose="020B0604020202020204" pitchFamily="34" charset="0"/>
                </a:endParaRPr>
              </a:p>
              <a:p>
                <a14:m>
                  <m:oMath xmlns:m="http://schemas.openxmlformats.org/officeDocument/2006/math">
                    <m:sSup>
                      <m:sSupPr>
                        <m:ctrlPr>
                          <a:rPr lang="en-001" i="1" smtClean="0">
                            <a:effectLst/>
                            <a:latin typeface="Cambria Math" panose="02040503050406030204" pitchFamily="18"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𝑣</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a:effectLst/>
                        <a:latin typeface="Cambria Math" panose="02040503050406030204" pitchFamily="18" charset="0"/>
                        <a:ea typeface="Calibri" panose="020F0502020204030204" pitchFamily="34" charset="0"/>
                        <a:cs typeface="Times New Roman" panose="02020603050405020304" pitchFamily="18" charset="0"/>
                      </a:rPr>
                      <m:t>=2</m:t>
                    </m:r>
                    <m:r>
                      <a:rPr lang="en-US" i="1">
                        <a:effectLst/>
                        <a:latin typeface="Cambria Math" panose="02040503050406030204" pitchFamily="18" charset="0"/>
                        <a:ea typeface="Calibri" panose="020F0502020204030204" pitchFamily="34" charset="0"/>
                        <a:cs typeface="Times New Roman" panose="02020603050405020304" pitchFamily="18" charset="0"/>
                      </a:rPr>
                      <m:t>𝑔</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𝑎</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𝑧</m:t>
                    </m:r>
                    <m:r>
                      <a:rPr lang="en-US">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i="1" dirty="0"/>
                  <a:t> </a:t>
                </a:r>
              </a:p>
              <a:p>
                <a:r>
                  <a:rPr lang="en-US" dirty="0">
                    <a:effectLst/>
                    <a:ea typeface="Calibri" panose="020F0502020204030204" pitchFamily="34" charset="0"/>
                    <a:cs typeface="Arial" panose="020B0604020202020204" pitchFamily="34" charset="0"/>
                  </a:rPr>
                  <a:t>Now, if we take radial components of the equation of motion, we can write the force equation as</a:t>
                </a:r>
                <a:endParaRPr lang="en-001" dirty="0">
                  <a:effectLst/>
                  <a:ea typeface="Calibri" panose="020F0502020204030204" pitchFamily="34" charset="0"/>
                  <a:cs typeface="Arial" panose="020B0604020202020204" pitchFamily="34" charset="0"/>
                </a:endParaRPr>
              </a:p>
              <a:p>
                <a14:m>
                  <m:oMath xmlns:m="http://schemas.openxmlformats.org/officeDocument/2006/math">
                    <m:r>
                      <a:rPr lang="en-US"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001" i="1">
                            <a:effectLst/>
                            <a:latin typeface="Cambria Math" panose="02040503050406030204" pitchFamily="18"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𝑚</m:t>
                        </m:r>
                        <m:sSup>
                          <m:sSupPr>
                            <m:ctrlPr>
                              <a:rPr lang="en-001" i="1">
                                <a:effectLst/>
                                <a:latin typeface="Cambria Math" panose="02040503050406030204" pitchFamily="18" charset="0"/>
                                <a:cs typeface="Times New Roman" panose="02020603050405020304" pitchFamily="18" charset="0"/>
                              </a:rPr>
                            </m:ctrlPr>
                          </m:sSupPr>
                          <m:e>
                            <m:r>
                              <a:rPr lang="en-US" i="1">
                                <a:effectLst/>
                                <a:latin typeface="Cambria Math" panose="02040503050406030204" pitchFamily="18" charset="0"/>
                                <a:ea typeface="Calibri" panose="020F0502020204030204" pitchFamily="34" charset="0"/>
                                <a:cs typeface="Times New Roman" panose="02020603050405020304" pitchFamily="18" charset="0"/>
                              </a:rPr>
                              <m:t>𝑣</m:t>
                            </m:r>
                          </m:e>
                          <m:sup>
                            <m:r>
                              <a:rPr lang="en-US">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US" i="1">
                            <a:effectLst/>
                            <a:latin typeface="Cambria Math" panose="02040503050406030204" pitchFamily="18" charset="0"/>
                            <a:ea typeface="Calibri" panose="020F0502020204030204" pitchFamily="34" charset="0"/>
                            <a:cs typeface="Times New Roman" panose="02020603050405020304" pitchFamily="18" charset="0"/>
                          </a:rPr>
                          <m:t>𝑎</m:t>
                        </m:r>
                      </m:den>
                    </m:f>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𝑚𝑔</m:t>
                    </m:r>
                    <m:r>
                      <m:rPr>
                        <m:sty m:val="p"/>
                      </m:rPr>
                      <a:rPr lang="en-US">
                        <a:effectLst/>
                        <a:latin typeface="Cambria Math" panose="02040503050406030204" pitchFamily="18" charset="0"/>
                        <a:ea typeface="Calibri" panose="020F0502020204030204" pitchFamily="34" charset="0"/>
                        <a:cs typeface="Times New Roman" panose="02020603050405020304" pitchFamily="18" charset="0"/>
                      </a:rPr>
                      <m:t>cos</m:t>
                    </m:r>
                    <m:r>
                      <a:rPr lang="en-US" i="1">
                        <a:effectLst/>
                        <a:latin typeface="Cambria Math" panose="02040503050406030204" pitchFamily="18" charset="0"/>
                        <a:ea typeface="Calibri" panose="020F0502020204030204" pitchFamily="34" charset="0"/>
                        <a:cs typeface="Times New Roman" panose="02020603050405020304" pitchFamily="18" charset="0"/>
                      </a:rPr>
                      <m:t>𝜃</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𝑅</m:t>
                    </m:r>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𝑚𝑔</m:t>
                    </m:r>
                    <m:f>
                      <m:fPr>
                        <m:ctrlPr>
                          <a:rPr lang="en-001" i="1">
                            <a:effectLst/>
                            <a:latin typeface="Cambria Math" panose="02040503050406030204" pitchFamily="18" charset="0"/>
                            <a:cs typeface="Times New Roman" panose="02020603050405020304" pitchFamily="18" charset="0"/>
                          </a:rPr>
                        </m:ctrlPr>
                      </m:fPr>
                      <m:num>
                        <m:r>
                          <a:rPr lang="en-US" i="1">
                            <a:effectLst/>
                            <a:latin typeface="Cambria Math" panose="02040503050406030204" pitchFamily="18" charset="0"/>
                            <a:ea typeface="Calibri" panose="020F0502020204030204" pitchFamily="34" charset="0"/>
                            <a:cs typeface="Times New Roman" panose="02020603050405020304" pitchFamily="18" charset="0"/>
                          </a:rPr>
                          <m:t>𝑧</m:t>
                        </m:r>
                      </m:num>
                      <m:den>
                        <m:r>
                          <a:rPr lang="en-US" i="1">
                            <a:effectLst/>
                            <a:latin typeface="Cambria Math" panose="02040503050406030204" pitchFamily="18" charset="0"/>
                            <a:ea typeface="Calibri" panose="020F0502020204030204" pitchFamily="34" charset="0"/>
                            <a:cs typeface="Times New Roman" panose="02020603050405020304" pitchFamily="18" charset="0"/>
                          </a:rPr>
                          <m:t>𝑎</m:t>
                        </m:r>
                      </m:den>
                    </m:f>
                    <m:r>
                      <a:rPr lang="en-US">
                        <a:effectLst/>
                        <a:latin typeface="Cambria Math" panose="02040503050406030204" pitchFamily="18" charset="0"/>
                        <a:ea typeface="Calibri" panose="020F0502020204030204" pitchFamily="34" charset="0"/>
                        <a:cs typeface="Times New Roman" panose="02020603050405020304" pitchFamily="18" charset="0"/>
                      </a:rPr>
                      <m:t>+</m:t>
                    </m:r>
                    <m:r>
                      <a:rPr lang="en-US" i="1">
                        <a:effectLst/>
                        <a:latin typeface="Cambria Math" panose="02040503050406030204" pitchFamily="18" charset="0"/>
                        <a:ea typeface="Calibri" panose="020F0502020204030204" pitchFamily="34" charset="0"/>
                        <a:cs typeface="Times New Roman" panose="02020603050405020304" pitchFamily="18" charset="0"/>
                      </a:rPr>
                      <m:t>𝑅</m:t>
                    </m:r>
                  </m:oMath>
                </a14:m>
                <a:r>
                  <a:rPr lang="en-US" i="1" dirty="0"/>
                  <a:t> </a:t>
                </a:r>
                <a:endParaRPr lang="en-001" i="1" dirty="0"/>
              </a:p>
            </p:txBody>
          </p:sp>
        </mc:Choice>
        <mc:Fallback xmlns="">
          <p:sp>
            <p:nvSpPr>
              <p:cNvPr id="5" name="TextBox 4">
                <a:extLst>
                  <a:ext uri="{FF2B5EF4-FFF2-40B4-BE49-F238E27FC236}">
                    <a16:creationId xmlns:a16="http://schemas.microsoft.com/office/drawing/2014/main" id="{8175D84D-E2CC-4F9E-A8C0-16C127ADE272}"/>
                  </a:ext>
                </a:extLst>
              </p:cNvPr>
              <p:cNvSpPr txBox="1">
                <a:spLocks noRot="1" noChangeAspect="1" noMove="1" noResize="1" noEditPoints="1" noAdjustHandles="1" noChangeArrowheads="1" noChangeShapeType="1" noTextEdit="1"/>
              </p:cNvSpPr>
              <p:nvPr/>
            </p:nvSpPr>
            <p:spPr>
              <a:xfrm>
                <a:off x="350683" y="414781"/>
                <a:ext cx="8683793" cy="2577309"/>
              </a:xfrm>
              <a:prstGeom prst="rect">
                <a:avLst/>
              </a:prstGeom>
              <a:blipFill>
                <a:blip r:embed="rId3"/>
                <a:stretch>
                  <a:fillRect l="-632" t="-1182"/>
                </a:stretch>
              </a:blipFill>
            </p:spPr>
            <p:txBody>
              <a:bodyPr/>
              <a:lstStyle/>
              <a:p>
                <a:r>
                  <a:rPr lang="en-001">
                    <a:noFill/>
                  </a:rPr>
                  <a:t> </a:t>
                </a:r>
              </a:p>
            </p:txBody>
          </p:sp>
        </mc:Fallback>
      </mc:AlternateContent>
      <p:sp>
        <p:nvSpPr>
          <p:cNvPr id="7" name="TextBox 6">
            <a:extLst>
              <a:ext uri="{FF2B5EF4-FFF2-40B4-BE49-F238E27FC236}">
                <a16:creationId xmlns:a16="http://schemas.microsoft.com/office/drawing/2014/main" id="{37CEEC1C-716B-41AA-BD86-F32FD6FDDB7D}"/>
              </a:ext>
            </a:extLst>
          </p:cNvPr>
          <p:cNvSpPr txBox="1"/>
          <p:nvPr/>
        </p:nvSpPr>
        <p:spPr>
          <a:xfrm>
            <a:off x="3046997" y="3197302"/>
            <a:ext cx="6093994" cy="463397"/>
          </a:xfrm>
          <a:prstGeom prst="rect">
            <a:avLst/>
          </a:prstGeom>
          <a:noFill/>
        </p:spPr>
        <p:txBody>
          <a:bodyPr wrap="square">
            <a:spAutoFit/>
          </a:bodyPr>
          <a:lstStyle/>
          <a:p>
            <a:pPr>
              <a:lnSpc>
                <a:spcPct val="150000"/>
              </a:lnSpc>
              <a:spcAft>
                <a:spcPts val="12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Hence,</a:t>
            </a:r>
            <a:endParaRPr lang="en-001" sz="14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8A9644E-48BE-48CC-A9EA-08AC702A9B4F}"/>
                  </a:ext>
                </a:extLst>
              </p:cNvPr>
              <p:cNvSpPr txBox="1"/>
              <p:nvPr/>
            </p:nvSpPr>
            <p:spPr>
              <a:xfrm>
                <a:off x="-586540" y="4195384"/>
                <a:ext cx="6093994" cy="116230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2"/>
                                <m:mcJc m:val="center"/>
                              </m:mcPr>
                            </m:mc>
                          </m:mcs>
                          <m:ctrlPr>
                            <a:rPr lang="en-001" i="1" smtClean="0">
                              <a:solidFill>
                                <a:srgbClr val="836967"/>
                              </a:solidFill>
                              <a:latin typeface="Cambria Math" panose="02040503050406030204" pitchFamily="18" charset="0"/>
                            </a:rPr>
                          </m:ctrlPr>
                        </m:mPr>
                        <m:mr>
                          <m:e/>
                          <m:e>
                            <m:r>
                              <m:rPr>
                                <m:sty m:val="p"/>
                              </m:rPr>
                              <a:rPr lang="en-001">
                                <a:latin typeface="Cambria Math" panose="02040503050406030204" pitchFamily="18" charset="0"/>
                              </a:rPr>
                              <m:t>R</m:t>
                            </m:r>
                            <m:r>
                              <a:rPr lang="en-001" i="0">
                                <a:latin typeface="Cambria Math" panose="02040503050406030204" pitchFamily="18" charset="0"/>
                              </a:rPr>
                              <m:t> =</m:t>
                            </m:r>
                            <m:r>
                              <a:rPr lang="en-001" i="1">
                                <a:latin typeface="Cambria Math" panose="02040503050406030204" pitchFamily="18" charset="0"/>
                              </a:rPr>
                              <m:t>𝑚𝑔</m:t>
                            </m:r>
                            <m:f>
                              <m:fPr>
                                <m:ctrlPr>
                                  <a:rPr lang="en-001" i="1">
                                    <a:solidFill>
                                      <a:srgbClr val="836967"/>
                                    </a:solidFill>
                                    <a:latin typeface="Cambria Math" panose="02040503050406030204" pitchFamily="18" charset="0"/>
                                  </a:rPr>
                                </m:ctrlPr>
                              </m:fPr>
                              <m:num>
                                <m:r>
                                  <a:rPr lang="en-001" i="1">
                                    <a:latin typeface="Cambria Math" panose="02040503050406030204" pitchFamily="18" charset="0"/>
                                  </a:rPr>
                                  <m:t>𝑧</m:t>
                                </m:r>
                              </m:num>
                              <m:den>
                                <m:r>
                                  <a:rPr lang="en-001" i="1">
                                    <a:latin typeface="Cambria Math" panose="02040503050406030204" pitchFamily="18" charset="0"/>
                                  </a:rPr>
                                  <m:t>𝑎</m:t>
                                </m:r>
                              </m:den>
                            </m:f>
                            <m:r>
                              <a:rPr lang="en-001" i="0">
                                <a:latin typeface="Cambria Math" panose="02040503050406030204" pitchFamily="18" charset="0"/>
                              </a:rPr>
                              <m:t>−</m:t>
                            </m:r>
                            <m:f>
                              <m:fPr>
                                <m:ctrlPr>
                                  <a:rPr lang="en-001" i="1">
                                    <a:solidFill>
                                      <a:srgbClr val="836967"/>
                                    </a:solidFill>
                                    <a:latin typeface="Cambria Math" panose="02040503050406030204" pitchFamily="18" charset="0"/>
                                  </a:rPr>
                                </m:ctrlPr>
                              </m:fPr>
                              <m:num>
                                <m:r>
                                  <a:rPr lang="en-001" i="1">
                                    <a:latin typeface="Cambria Math" panose="02040503050406030204" pitchFamily="18" charset="0"/>
                                  </a:rPr>
                                  <m:t>𝑚</m:t>
                                </m:r>
                                <m:sSup>
                                  <m:sSupPr>
                                    <m:ctrlPr>
                                      <a:rPr lang="en-001" i="1">
                                        <a:solidFill>
                                          <a:srgbClr val="836967"/>
                                        </a:solidFill>
                                        <a:latin typeface="Cambria Math" panose="02040503050406030204" pitchFamily="18" charset="0"/>
                                      </a:rPr>
                                    </m:ctrlPr>
                                  </m:sSupPr>
                                  <m:e>
                                    <m:r>
                                      <a:rPr lang="en-001" i="1">
                                        <a:latin typeface="Cambria Math" panose="02040503050406030204" pitchFamily="18" charset="0"/>
                                      </a:rPr>
                                      <m:t>𝑣</m:t>
                                    </m:r>
                                  </m:e>
                                  <m:sup>
                                    <m:r>
                                      <a:rPr lang="en-001" i="0">
                                        <a:latin typeface="Cambria Math" panose="02040503050406030204" pitchFamily="18" charset="0"/>
                                      </a:rPr>
                                      <m:t>2</m:t>
                                    </m:r>
                                  </m:sup>
                                </m:sSup>
                              </m:num>
                              <m:den>
                                <m:r>
                                  <a:rPr lang="en-001" i="1">
                                    <a:latin typeface="Cambria Math" panose="02040503050406030204" pitchFamily="18" charset="0"/>
                                  </a:rPr>
                                  <m:t>𝑎</m:t>
                                </m:r>
                              </m:den>
                            </m:f>
                            <m:r>
                              <a:rPr lang="en-001" i="0">
                                <a:latin typeface="Cambria Math" panose="02040503050406030204" pitchFamily="18" charset="0"/>
                              </a:rPr>
                              <m:t>=</m:t>
                            </m:r>
                            <m:r>
                              <a:rPr lang="en-001" i="1">
                                <a:latin typeface="Cambria Math" panose="02040503050406030204" pitchFamily="18" charset="0"/>
                              </a:rPr>
                              <m:t>𝑚𝑔</m:t>
                            </m:r>
                            <m:f>
                              <m:fPr>
                                <m:ctrlPr>
                                  <a:rPr lang="en-001" i="1">
                                    <a:solidFill>
                                      <a:srgbClr val="836967"/>
                                    </a:solidFill>
                                    <a:latin typeface="Cambria Math" panose="02040503050406030204" pitchFamily="18" charset="0"/>
                                  </a:rPr>
                                </m:ctrlPr>
                              </m:fPr>
                              <m:num>
                                <m:r>
                                  <a:rPr lang="en-001" i="1">
                                    <a:latin typeface="Cambria Math" panose="02040503050406030204" pitchFamily="18" charset="0"/>
                                  </a:rPr>
                                  <m:t>𝑧</m:t>
                                </m:r>
                              </m:num>
                              <m:den>
                                <m:r>
                                  <a:rPr lang="en-001" i="1">
                                    <a:latin typeface="Cambria Math" panose="02040503050406030204" pitchFamily="18" charset="0"/>
                                  </a:rPr>
                                  <m:t>𝑎</m:t>
                                </m:r>
                              </m:den>
                            </m:f>
                            <m:r>
                              <a:rPr lang="en-001" i="0">
                                <a:latin typeface="Cambria Math" panose="02040503050406030204" pitchFamily="18" charset="0"/>
                              </a:rPr>
                              <m:t>−</m:t>
                            </m:r>
                            <m:f>
                              <m:fPr>
                                <m:ctrlPr>
                                  <a:rPr lang="en-001" i="1">
                                    <a:solidFill>
                                      <a:srgbClr val="836967"/>
                                    </a:solidFill>
                                    <a:latin typeface="Cambria Math" panose="02040503050406030204" pitchFamily="18" charset="0"/>
                                  </a:rPr>
                                </m:ctrlPr>
                              </m:fPr>
                              <m:num>
                                <m:r>
                                  <a:rPr lang="en-001" i="1">
                                    <a:latin typeface="Cambria Math" panose="02040503050406030204" pitchFamily="18" charset="0"/>
                                  </a:rPr>
                                  <m:t>𝑚</m:t>
                                </m:r>
                              </m:num>
                              <m:den>
                                <m:r>
                                  <a:rPr lang="en-001" i="1">
                                    <a:latin typeface="Cambria Math" panose="02040503050406030204" pitchFamily="18" charset="0"/>
                                  </a:rPr>
                                  <m:t>𝑎</m:t>
                                </m:r>
                              </m:den>
                            </m:f>
                            <m:r>
                              <a:rPr lang="en-001" i="0">
                                <a:latin typeface="Cambria Math" panose="02040503050406030204" pitchFamily="18" charset="0"/>
                              </a:rPr>
                              <m:t>2</m:t>
                            </m:r>
                            <m:r>
                              <a:rPr lang="en-001" i="1">
                                <a:latin typeface="Cambria Math" panose="02040503050406030204" pitchFamily="18" charset="0"/>
                              </a:rPr>
                              <m:t>𝑔</m:t>
                            </m:r>
                            <m:d>
                              <m:dPr>
                                <m:ctrlPr>
                                  <a:rPr lang="en-001" i="1">
                                    <a:latin typeface="Cambria Math" panose="02040503050406030204" pitchFamily="18" charset="0"/>
                                  </a:rPr>
                                </m:ctrlPr>
                              </m:dPr>
                              <m:e>
                                <m:r>
                                  <a:rPr lang="en-001" i="1">
                                    <a:latin typeface="Cambria Math" panose="02040503050406030204" pitchFamily="18" charset="0"/>
                                  </a:rPr>
                                  <m:t>𝑎</m:t>
                                </m:r>
                                <m:r>
                                  <a:rPr lang="en-001" i="0">
                                    <a:latin typeface="Cambria Math" panose="02040503050406030204" pitchFamily="18" charset="0"/>
                                  </a:rPr>
                                  <m:t>−</m:t>
                                </m:r>
                                <m:r>
                                  <a:rPr lang="en-001" i="1">
                                    <a:latin typeface="Cambria Math" panose="02040503050406030204" pitchFamily="18" charset="0"/>
                                  </a:rPr>
                                  <m:t>𝑧</m:t>
                                </m:r>
                              </m:e>
                            </m:d>
                          </m:e>
                        </m:mr>
                        <m:mr>
                          <m:e/>
                          <m:e>
                            <m:r>
                              <a:rPr lang="en-001" i="0">
                                <a:latin typeface="Cambria Math" panose="02040503050406030204" pitchFamily="18" charset="0"/>
                              </a:rPr>
                              <m:t> =</m:t>
                            </m:r>
                            <m:f>
                              <m:fPr>
                                <m:ctrlPr>
                                  <a:rPr lang="en-001" i="1">
                                    <a:solidFill>
                                      <a:srgbClr val="836967"/>
                                    </a:solidFill>
                                    <a:latin typeface="Cambria Math" panose="02040503050406030204" pitchFamily="18" charset="0"/>
                                  </a:rPr>
                                </m:ctrlPr>
                              </m:fPr>
                              <m:num>
                                <m:r>
                                  <a:rPr lang="en-001" i="1">
                                    <a:latin typeface="Cambria Math" panose="02040503050406030204" pitchFamily="18" charset="0"/>
                                  </a:rPr>
                                  <m:t>𝑚𝑔</m:t>
                                </m:r>
                              </m:num>
                              <m:den>
                                <m:r>
                                  <a:rPr lang="en-001" i="1">
                                    <a:latin typeface="Cambria Math" panose="02040503050406030204" pitchFamily="18" charset="0"/>
                                  </a:rPr>
                                  <m:t>𝑎</m:t>
                                </m:r>
                              </m:den>
                            </m:f>
                            <m:d>
                              <m:dPr>
                                <m:ctrlPr>
                                  <a:rPr lang="en-001" i="1">
                                    <a:latin typeface="Cambria Math" panose="02040503050406030204" pitchFamily="18" charset="0"/>
                                  </a:rPr>
                                </m:ctrlPr>
                              </m:dPr>
                              <m:e>
                                <m:r>
                                  <a:rPr lang="en-001" i="0">
                                    <a:latin typeface="Cambria Math" panose="02040503050406030204" pitchFamily="18" charset="0"/>
                                  </a:rPr>
                                  <m:t>3</m:t>
                                </m:r>
                                <m:r>
                                  <a:rPr lang="en-001" i="1">
                                    <a:latin typeface="Cambria Math" panose="02040503050406030204" pitchFamily="18" charset="0"/>
                                  </a:rPr>
                                  <m:t>𝑧</m:t>
                                </m:r>
                                <m:r>
                                  <a:rPr lang="en-001" i="0">
                                    <a:latin typeface="Cambria Math" panose="02040503050406030204" pitchFamily="18" charset="0"/>
                                  </a:rPr>
                                  <m:t>−2</m:t>
                                </m:r>
                                <m:r>
                                  <a:rPr lang="en-001" i="1">
                                    <a:latin typeface="Cambria Math" panose="02040503050406030204" pitchFamily="18" charset="0"/>
                                  </a:rPr>
                                  <m:t>𝑎</m:t>
                                </m:r>
                              </m:e>
                            </m:d>
                          </m:e>
                        </m:mr>
                      </m:m>
                    </m:oMath>
                  </m:oMathPara>
                </a14:m>
                <a:endParaRPr lang="en-001" dirty="0"/>
              </a:p>
            </p:txBody>
          </p:sp>
        </mc:Choice>
        <mc:Fallback xmlns="">
          <p:sp>
            <p:nvSpPr>
              <p:cNvPr id="9" name="TextBox 8">
                <a:extLst>
                  <a:ext uri="{FF2B5EF4-FFF2-40B4-BE49-F238E27FC236}">
                    <a16:creationId xmlns:a16="http://schemas.microsoft.com/office/drawing/2014/main" id="{18A9644E-48BE-48CC-A9EA-08AC702A9B4F}"/>
                  </a:ext>
                </a:extLst>
              </p:cNvPr>
              <p:cNvSpPr txBox="1">
                <a:spLocks noRot="1" noChangeAspect="1" noMove="1" noResize="1" noEditPoints="1" noAdjustHandles="1" noChangeArrowheads="1" noChangeShapeType="1" noTextEdit="1"/>
              </p:cNvSpPr>
              <p:nvPr/>
            </p:nvSpPr>
            <p:spPr>
              <a:xfrm>
                <a:off x="-586540" y="4195384"/>
                <a:ext cx="6093994" cy="1162306"/>
              </a:xfrm>
              <a:prstGeom prst="rect">
                <a:avLst/>
              </a:prstGeom>
              <a:blipFill>
                <a:blip r:embed="rId4"/>
                <a:stretch>
                  <a:fillRect/>
                </a:stretch>
              </a:blipFill>
            </p:spPr>
            <p:txBody>
              <a:bodyPr/>
              <a:lstStyle/>
              <a:p>
                <a:r>
                  <a:rPr lang="en-001">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61B9EAA-4A2E-412E-B3D5-BA996EEC9818}"/>
                  </a:ext>
                </a:extLst>
              </p:cNvPr>
              <p:cNvSpPr txBox="1"/>
              <p:nvPr/>
            </p:nvSpPr>
            <p:spPr>
              <a:xfrm>
                <a:off x="5191626" y="5114117"/>
                <a:ext cx="6388768" cy="762453"/>
              </a:xfrm>
              <a:prstGeom prst="rect">
                <a:avLst/>
              </a:prstGeom>
              <a:noFill/>
            </p:spPr>
            <p:txBody>
              <a:bodyPr wrap="square">
                <a:spAutoFit/>
              </a:bodyPr>
              <a:lstStyle/>
              <a:p>
                <a:r>
                  <a:rPr lang="en-US" sz="1800" dirty="0">
                    <a:effectLst/>
                    <a:latin typeface="Times New Roman" panose="02020603050405020304" pitchFamily="18" charset="0"/>
                    <a:ea typeface="Calibri" panose="020F0502020204030204" pitchFamily="34" charset="0"/>
                  </a:rPr>
                  <a:t>Thus,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𝑅</m:t>
                    </m:r>
                  </m:oMath>
                </a14:m>
                <a:r>
                  <a:rPr lang="en-US" sz="1800" dirty="0">
                    <a:effectLst/>
                    <a:latin typeface="Times New Roman" panose="02020603050405020304" pitchFamily="18" charset="0"/>
                    <a:ea typeface="Calibri" panose="020F0502020204030204" pitchFamily="34" charset="0"/>
                  </a:rPr>
                  <a:t> vanishes when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𝑧</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001" sz="1800" i="1">
                            <a:effectLst/>
                            <a:latin typeface="Cambria Math" panose="02040503050406030204" pitchFamily="18" charset="0"/>
                            <a:cs typeface="Times New Roman" panose="02020603050405020304" pitchFamily="18" charset="0"/>
                          </a:rPr>
                        </m:ctrlPr>
                      </m:fPr>
                      <m:num>
                        <m:r>
                          <a:rPr lang="en-US" sz="1800">
                            <a:effectLst/>
                            <a:latin typeface="Cambria Math" panose="02040503050406030204" pitchFamily="18" charset="0"/>
                            <a:ea typeface="Calibri" panose="020F0502020204030204" pitchFamily="34" charset="0"/>
                            <a:cs typeface="Times New Roman" panose="02020603050405020304" pitchFamily="18" charset="0"/>
                          </a:rPr>
                          <m:t>2</m:t>
                        </m:r>
                      </m:num>
                      <m:den>
                        <m:r>
                          <a:rPr lang="en-US" sz="1800">
                            <a:effectLst/>
                            <a:latin typeface="Cambria Math" panose="02040503050406030204" pitchFamily="18" charset="0"/>
                            <a:ea typeface="Calibri" panose="020F0502020204030204" pitchFamily="34" charset="0"/>
                            <a:cs typeface="Times New Roman" panose="02020603050405020304" pitchFamily="18" charset="0"/>
                          </a:rPr>
                          <m:t>3</m:t>
                        </m:r>
                      </m:den>
                    </m:f>
                    <m:r>
                      <a:rPr lang="en-US" sz="1800" i="1">
                        <a:effectLst/>
                        <a:latin typeface="Cambria Math" panose="02040503050406030204" pitchFamily="18" charset="0"/>
                        <a:ea typeface="Calibri" panose="020F0502020204030204" pitchFamily="34" charset="0"/>
                        <a:cs typeface="Times New Roman" panose="02020603050405020304" pitchFamily="18" charset="0"/>
                      </a:rPr>
                      <m:t>𝑎</m:t>
                    </m:r>
                  </m:oMath>
                </a14:m>
                <a:r>
                  <a:rPr lang="en-US" sz="1800" dirty="0">
                    <a:effectLst/>
                    <a:latin typeface="Times New Roman" panose="02020603050405020304" pitchFamily="18" charset="0"/>
                    <a:ea typeface="Calibri" panose="020F0502020204030204" pitchFamily="34" charset="0"/>
                  </a:rPr>
                  <a:t>, at which point the particle leaves the sphere. </a:t>
                </a:r>
                <a:endParaRPr lang="en-001" dirty="0"/>
              </a:p>
            </p:txBody>
          </p:sp>
        </mc:Choice>
        <mc:Fallback xmlns="">
          <p:sp>
            <p:nvSpPr>
              <p:cNvPr id="11" name="TextBox 10">
                <a:extLst>
                  <a:ext uri="{FF2B5EF4-FFF2-40B4-BE49-F238E27FC236}">
                    <a16:creationId xmlns:a16="http://schemas.microsoft.com/office/drawing/2014/main" id="{661B9EAA-4A2E-412E-B3D5-BA996EEC9818}"/>
                  </a:ext>
                </a:extLst>
              </p:cNvPr>
              <p:cNvSpPr txBox="1">
                <a:spLocks noRot="1" noChangeAspect="1" noMove="1" noResize="1" noEditPoints="1" noAdjustHandles="1" noChangeArrowheads="1" noChangeShapeType="1" noTextEdit="1"/>
              </p:cNvSpPr>
              <p:nvPr/>
            </p:nvSpPr>
            <p:spPr>
              <a:xfrm>
                <a:off x="5191626" y="5114117"/>
                <a:ext cx="6388768" cy="762453"/>
              </a:xfrm>
              <a:prstGeom prst="rect">
                <a:avLst/>
              </a:prstGeom>
              <a:blipFill>
                <a:blip r:embed="rId5"/>
                <a:stretch>
                  <a:fillRect l="-859" b="-11200"/>
                </a:stretch>
              </a:blipFill>
            </p:spPr>
            <p:txBody>
              <a:bodyPr/>
              <a:lstStyle/>
              <a:p>
                <a:r>
                  <a:rPr lang="en-001">
                    <a:noFill/>
                  </a:rPr>
                  <a:t> </a:t>
                </a:r>
              </a:p>
            </p:txBody>
          </p:sp>
        </mc:Fallback>
      </mc:AlternateContent>
      <p:pic>
        <p:nvPicPr>
          <p:cNvPr id="6" name="Picture 5">
            <a:extLst>
              <a:ext uri="{FF2B5EF4-FFF2-40B4-BE49-F238E27FC236}">
                <a16:creationId xmlns:a16="http://schemas.microsoft.com/office/drawing/2014/main" id="{2E204775-5DD2-4B24-A3F3-A96CF20D81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95656" y="1743883"/>
            <a:ext cx="3172416" cy="2203067"/>
          </a:xfrm>
          <a:prstGeom prst="rect">
            <a:avLst/>
          </a:prstGeom>
        </p:spPr>
      </p:pic>
      <p:sp>
        <p:nvSpPr>
          <p:cNvPr id="3" name="Date Placeholder 2">
            <a:extLst>
              <a:ext uri="{FF2B5EF4-FFF2-40B4-BE49-F238E27FC236}">
                <a16:creationId xmlns:a16="http://schemas.microsoft.com/office/drawing/2014/main" id="{964382E3-3D6C-F0C0-0360-A46753E64D6E}"/>
              </a:ext>
            </a:extLst>
          </p:cNvPr>
          <p:cNvSpPr>
            <a:spLocks noGrp="1"/>
          </p:cNvSpPr>
          <p:nvPr>
            <p:ph type="dt" sz="half" idx="10"/>
          </p:nvPr>
        </p:nvSpPr>
        <p:spPr/>
        <p:txBody>
          <a:bodyPr/>
          <a:lstStyle/>
          <a:p>
            <a:fld id="{853E3567-22BB-4523-A313-8D2343F9EA70}" type="datetime2">
              <a:rPr lang="LID4096" smtClean="0"/>
              <a:t>Sunday, 05 February 2023</a:t>
            </a:fld>
            <a:endParaRPr lang="en-001"/>
          </a:p>
        </p:txBody>
      </p:sp>
    </p:spTree>
    <p:extLst>
      <p:ext uri="{BB962C8B-B14F-4D97-AF65-F5344CB8AC3E}">
        <p14:creationId xmlns:p14="http://schemas.microsoft.com/office/powerpoint/2010/main" val="370948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08915-B7E0-4DDF-80C7-1FDB67F7573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a:t>Example  4.10 Constrained Motion on a Cycloid</a:t>
            </a:r>
            <a:endParaRPr lang="en-001"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C28DE5B-0695-4C83-8FF1-DCBFBD88BC54}"/>
                  </a:ext>
                </a:extLst>
              </p:cNvPr>
              <p:cNvSpPr>
                <a:spLocks noGrp="1"/>
              </p:cNvSpPr>
              <p:nvPr>
                <p:ph idx="1"/>
              </p:nvPr>
            </p:nvSpPr>
            <p:spPr/>
            <p:txBody>
              <a:bodyPr/>
              <a:lstStyle/>
              <a:p>
                <a:r>
                  <a:rPr lang="en-US" sz="2400" dirty="0">
                    <a:effectLst/>
                    <a:ea typeface="Calibri" panose="020F0502020204030204" pitchFamily="34" charset="0"/>
                  </a:rPr>
                  <a:t>Consider a particle sliding under gravity in a smooth cycloidal trough,  see the figure below , represented by the parametric equations</a:t>
                </a:r>
              </a:p>
              <a:p>
                <a:pPr marL="0" indent="0">
                  <a:buNone/>
                </a:pPr>
                <a14:m>
                  <m:oMathPara xmlns:m="http://schemas.openxmlformats.org/officeDocument/2006/math">
                    <m:oMathParaPr>
                      <m:jc m:val="centerGroup"/>
                    </m:oMathParaPr>
                    <m:oMath xmlns:m="http://schemas.openxmlformats.org/officeDocument/2006/math">
                      <m:m>
                        <m:mPr>
                          <m:plcHide m:val="on"/>
                          <m:mcs>
                            <m:mc>
                              <m:mcPr>
                                <m:count m:val="1"/>
                                <m:mcJc m:val="center"/>
                              </m:mcPr>
                            </m:mc>
                          </m:mcs>
                          <m:ctrlPr>
                            <a:rPr lang="en-001" sz="2400" i="1" smtClean="0">
                              <a:effectLst/>
                              <a:latin typeface="Cambria Math" panose="02040503050406030204" pitchFamily="18" charset="0"/>
                              <a:cs typeface="Times New Roman" panose="02020603050405020304" pitchFamily="18" charset="0"/>
                            </a:rPr>
                          </m:ctrlPr>
                        </m:mP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𝐴</m:t>
                            </m:r>
                            <m:r>
                              <a:rPr lang="en-US" sz="2400">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effectLst/>
                                <a:latin typeface="Cambria Math" panose="02040503050406030204" pitchFamily="18" charset="0"/>
                                <a:ea typeface="Calibri" panose="020F0502020204030204" pitchFamily="34" charset="0"/>
                                <a:cs typeface="Times New Roman" panose="02020603050405020304" pitchFamily="18" charset="0"/>
                              </a:rPr>
                              <m:t>𝜙</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sin</m:t>
                            </m:r>
                            <m:r>
                              <a:rPr lang="en-US" sz="2400">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effectLst/>
                                <a:latin typeface="Cambria Math" panose="02040503050406030204" pitchFamily="18" charset="0"/>
                                <a:ea typeface="Calibri" panose="020F0502020204030204" pitchFamily="34" charset="0"/>
                                <a:cs typeface="Times New Roman" panose="02020603050405020304" pitchFamily="18" charset="0"/>
                              </a:rPr>
                              <m:t>𝜙</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e>
                        </m:m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𝑧</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𝐴</m:t>
                            </m:r>
                            <m:r>
                              <a:rPr lang="en-US" sz="2400">
                                <a:effectLst/>
                                <a:latin typeface="Cambria Math" panose="02040503050406030204" pitchFamily="18" charset="0"/>
                                <a:ea typeface="Calibri" panose="020F0502020204030204" pitchFamily="34" charset="0"/>
                                <a:cs typeface="Times New Roman" panose="02020603050405020304" pitchFamily="18" charset="0"/>
                              </a:rPr>
                              <m:t>(1</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cos</m:t>
                            </m:r>
                            <m:r>
                              <a:rPr lang="en-US" sz="2400">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effectLst/>
                                <a:latin typeface="Cambria Math" panose="02040503050406030204" pitchFamily="18" charset="0"/>
                                <a:ea typeface="Calibri" panose="020F0502020204030204" pitchFamily="34" charset="0"/>
                                <a:cs typeface="Times New Roman" panose="02020603050405020304" pitchFamily="18" charset="0"/>
                              </a:rPr>
                              <m:t>𝜙</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e>
                        </m:mr>
                      </m:m>
                    </m:oMath>
                  </m:oMathPara>
                </a14:m>
                <a:endParaRPr lang="en-US" sz="2400" dirty="0"/>
              </a:p>
              <a:p>
                <a:pPr marL="0" indent="0">
                  <a:buNone/>
                </a:pPr>
                <a:r>
                  <a:rPr lang="en-001" sz="2400" dirty="0">
                    <a:effectLst/>
                    <a:ea typeface="Calibri" panose="020F0502020204030204" pitchFamily="34" charset="0"/>
                  </a:rPr>
                  <a:t>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𝜙</m:t>
                    </m:r>
                  </m:oMath>
                </a14:m>
                <a:r>
                  <a:rPr lang="en-US" sz="2400" dirty="0">
                    <a:effectLst/>
                    <a:ea typeface="Calibri" panose="020F0502020204030204" pitchFamily="34" charset="0"/>
                  </a:rPr>
                  <a:t> is the parameter</a:t>
                </a:r>
              </a:p>
              <a:p>
                <a:pPr marL="0" indent="0">
                  <a:buNone/>
                </a:pPr>
                <a:r>
                  <a:rPr lang="en-US" sz="2400" dirty="0">
                    <a:ea typeface="Calibri" panose="020F0502020204030204" pitchFamily="34" charset="0"/>
                  </a:rPr>
                  <a:t>We want to study this motion </a:t>
                </a:r>
              </a:p>
              <a:p>
                <a:endParaRPr lang="en-US" sz="2400" dirty="0">
                  <a:effectLst/>
                  <a:ea typeface="Calibri" panose="020F0502020204030204" pitchFamily="34" charset="0"/>
                </a:endParaRPr>
              </a:p>
              <a:p>
                <a:endParaRPr lang="en-001" dirty="0"/>
              </a:p>
            </p:txBody>
          </p:sp>
        </mc:Choice>
        <mc:Fallback xmlns="">
          <p:sp>
            <p:nvSpPr>
              <p:cNvPr id="3" name="Content Placeholder 2">
                <a:extLst>
                  <a:ext uri="{FF2B5EF4-FFF2-40B4-BE49-F238E27FC236}">
                    <a16:creationId xmlns:a16="http://schemas.microsoft.com/office/drawing/2014/main" id="{AC28DE5B-0695-4C83-8FF1-DCBFBD88BC54}"/>
                  </a:ext>
                </a:extLst>
              </p:cNvPr>
              <p:cNvSpPr>
                <a:spLocks noGrp="1" noRot="1" noChangeAspect="1" noMove="1" noResize="1" noEditPoints="1" noAdjustHandles="1" noChangeArrowheads="1" noChangeShapeType="1" noTextEdit="1"/>
              </p:cNvSpPr>
              <p:nvPr>
                <p:ph idx="1"/>
              </p:nvPr>
            </p:nvSpPr>
            <p:spPr>
              <a:blipFill>
                <a:blip r:embed="rId2"/>
                <a:stretch>
                  <a:fillRect l="-928" t="-1961"/>
                </a:stretch>
              </a:blipFill>
            </p:spPr>
            <p:txBody>
              <a:bodyPr/>
              <a:lstStyle/>
              <a:p>
                <a:r>
                  <a:rPr lang="en-001">
                    <a:noFill/>
                  </a:rPr>
                  <a:t> </a:t>
                </a:r>
              </a:p>
            </p:txBody>
          </p:sp>
        </mc:Fallback>
      </mc:AlternateContent>
      <p:sp>
        <p:nvSpPr>
          <p:cNvPr id="4" name="Slide Number Placeholder 3">
            <a:extLst>
              <a:ext uri="{FF2B5EF4-FFF2-40B4-BE49-F238E27FC236}">
                <a16:creationId xmlns:a16="http://schemas.microsoft.com/office/drawing/2014/main" id="{67B020F2-657A-4E17-9317-992C0E39840D}"/>
              </a:ext>
            </a:extLst>
          </p:cNvPr>
          <p:cNvSpPr>
            <a:spLocks noGrp="1"/>
          </p:cNvSpPr>
          <p:nvPr>
            <p:ph type="sldNum" sz="quarter" idx="12"/>
          </p:nvPr>
        </p:nvSpPr>
        <p:spPr/>
        <p:txBody>
          <a:bodyPr/>
          <a:lstStyle/>
          <a:p>
            <a:fld id="{942E81BE-928C-4C06-8F20-0473EBEAC3C1}" type="slidenum">
              <a:rPr lang="en-001" smtClean="0"/>
              <a:t>8</a:t>
            </a:fld>
            <a:endParaRPr lang="en-001"/>
          </a:p>
        </p:txBody>
      </p:sp>
      <p:pic>
        <p:nvPicPr>
          <p:cNvPr id="5" name="Picture 4">
            <a:extLst>
              <a:ext uri="{FF2B5EF4-FFF2-40B4-BE49-F238E27FC236}">
                <a16:creationId xmlns:a16="http://schemas.microsoft.com/office/drawing/2014/main" id="{02EE4253-174C-450F-AB33-35A61E3EB3EB}"/>
              </a:ext>
            </a:extLst>
          </p:cNvPr>
          <p:cNvPicPr>
            <a:picLocks noChangeAspect="1"/>
          </p:cNvPicPr>
          <p:nvPr/>
        </p:nvPicPr>
        <p:blipFill>
          <a:blip r:embed="rId3"/>
          <a:stretch>
            <a:fillRect/>
          </a:stretch>
        </p:blipFill>
        <p:spPr>
          <a:xfrm>
            <a:off x="6497856" y="3609034"/>
            <a:ext cx="4855944" cy="2567929"/>
          </a:xfrm>
          <a:prstGeom prst="rect">
            <a:avLst/>
          </a:prstGeom>
        </p:spPr>
      </p:pic>
      <p:sp>
        <p:nvSpPr>
          <p:cNvPr id="6" name="Date Placeholder 5">
            <a:extLst>
              <a:ext uri="{FF2B5EF4-FFF2-40B4-BE49-F238E27FC236}">
                <a16:creationId xmlns:a16="http://schemas.microsoft.com/office/drawing/2014/main" id="{9A9701AE-5D1D-ECA3-9708-79E9B8273CA9}"/>
              </a:ext>
            </a:extLst>
          </p:cNvPr>
          <p:cNvSpPr>
            <a:spLocks noGrp="1"/>
          </p:cNvSpPr>
          <p:nvPr>
            <p:ph type="dt" sz="half" idx="10"/>
          </p:nvPr>
        </p:nvSpPr>
        <p:spPr/>
        <p:txBody>
          <a:bodyPr/>
          <a:lstStyle/>
          <a:p>
            <a:fld id="{4DD731DE-5521-41C8-98C3-031EED0EEF2A}" type="datetime2">
              <a:rPr lang="LID4096" smtClean="0"/>
              <a:t>Sunday, 05 February 2023</a:t>
            </a:fld>
            <a:endParaRPr lang="en-001"/>
          </a:p>
        </p:txBody>
      </p:sp>
    </p:spTree>
    <p:extLst>
      <p:ext uri="{BB962C8B-B14F-4D97-AF65-F5344CB8AC3E}">
        <p14:creationId xmlns:p14="http://schemas.microsoft.com/office/powerpoint/2010/main" val="258550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D98BD164-F980-40B0-A6C4-89D2468E4FE5}"/>
                  </a:ext>
                </a:extLst>
              </p:cNvPr>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sz="2400" dirty="0">
                    <a:effectLst/>
                    <a:cs typeface="Times New Roman" panose="02020603050405020304" pitchFamily="18" charset="0"/>
                  </a:rPr>
                  <a:t>                                                                                                        </a:t>
                </a:r>
                <a14:m>
                  <m:oMath xmlns:m="http://schemas.openxmlformats.org/officeDocument/2006/math">
                    <m:m>
                      <m:mPr>
                        <m:plcHide m:val="on"/>
                        <m:mcs>
                          <m:mc>
                            <m:mcPr>
                              <m:count m:val="1"/>
                              <m:mcJc m:val="center"/>
                            </m:mcPr>
                          </m:mc>
                        </m:mcs>
                        <m:ctrlPr>
                          <a:rPr lang="en-001" sz="2400" i="1" smtClean="0">
                            <a:effectLst/>
                            <a:latin typeface="Cambria Math" panose="02040503050406030204" pitchFamily="18" charset="0"/>
                            <a:cs typeface="Times New Roman" panose="02020603050405020304" pitchFamily="18" charset="0"/>
                          </a:rPr>
                        </m:ctrlPr>
                      </m:mP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𝑥</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𝐴</m:t>
                          </m:r>
                          <m:r>
                            <a:rPr lang="en-US" sz="2400">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effectLst/>
                              <a:latin typeface="Cambria Math" panose="02040503050406030204" pitchFamily="18" charset="0"/>
                              <a:ea typeface="Calibri" panose="020F0502020204030204" pitchFamily="34" charset="0"/>
                              <a:cs typeface="Times New Roman" panose="02020603050405020304" pitchFamily="18" charset="0"/>
                            </a:rPr>
                            <m:t>𝜙</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sin</m:t>
                          </m:r>
                          <m:r>
                            <a:rPr lang="en-US" sz="2400">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effectLst/>
                              <a:latin typeface="Cambria Math" panose="02040503050406030204" pitchFamily="18" charset="0"/>
                              <a:ea typeface="Calibri" panose="020F0502020204030204" pitchFamily="34" charset="0"/>
                              <a:cs typeface="Times New Roman" panose="02020603050405020304" pitchFamily="18" charset="0"/>
                            </a:rPr>
                            <m:t>𝜙</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e>
                      </m:mr>
                      <m:mr>
                        <m:e>
                          <m:r>
                            <a:rPr lang="en-US" sz="2400" i="1">
                              <a:effectLst/>
                              <a:latin typeface="Cambria Math" panose="02040503050406030204" pitchFamily="18" charset="0"/>
                              <a:ea typeface="Calibri" panose="020F0502020204030204" pitchFamily="34" charset="0"/>
                              <a:cs typeface="Times New Roman" panose="02020603050405020304" pitchFamily="18" charset="0"/>
                            </a:rPr>
                            <m:t>𝑧</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𝐴</m:t>
                          </m:r>
                          <m:r>
                            <a:rPr lang="en-US" sz="2400">
                              <a:effectLst/>
                              <a:latin typeface="Cambria Math" panose="02040503050406030204" pitchFamily="18" charset="0"/>
                              <a:ea typeface="Calibri" panose="020F0502020204030204" pitchFamily="34" charset="0"/>
                              <a:cs typeface="Times New Roman" panose="02020603050405020304" pitchFamily="18" charset="0"/>
                            </a:rPr>
                            <m:t>(1</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cos</m:t>
                          </m:r>
                          <m:r>
                            <a:rPr lang="en-US" sz="2400">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effectLst/>
                              <a:latin typeface="Cambria Math" panose="02040503050406030204" pitchFamily="18" charset="0"/>
                              <a:ea typeface="Calibri" panose="020F0502020204030204" pitchFamily="34" charset="0"/>
                              <a:cs typeface="Times New Roman" panose="02020603050405020304" pitchFamily="18" charset="0"/>
                            </a:rPr>
                            <m:t>𝜙</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e>
                      </m:mr>
                    </m:m>
                  </m:oMath>
                </a14:m>
                <a:endParaRPr lang="en-001" dirty="0"/>
              </a:p>
            </p:txBody>
          </p:sp>
        </mc:Choice>
        <mc:Fallback xmlns="">
          <p:sp>
            <p:nvSpPr>
              <p:cNvPr id="2" name="Title 1">
                <a:extLst>
                  <a:ext uri="{FF2B5EF4-FFF2-40B4-BE49-F238E27FC236}">
                    <a16:creationId xmlns:a16="http://schemas.microsoft.com/office/drawing/2014/main" id="{D98BD164-F980-40B0-A6C4-89D2468E4FE5}"/>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001">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E7874C0-1E10-4277-B2FF-3BDF7B735985}"/>
                  </a:ext>
                </a:extLst>
              </p:cNvPr>
              <p:cNvSpPr>
                <a:spLocks noGrp="1"/>
              </p:cNvSpPr>
              <p:nvPr>
                <p:ph idx="1"/>
              </p:nvPr>
            </p:nvSpPr>
            <p:spPr/>
            <p:txBody>
              <a:bodyPr>
                <a:normAutofit/>
              </a:bodyPr>
              <a:lstStyle/>
              <a:p>
                <a:pPr marL="0" indent="0">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the energy equation for the motion, in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xz</a:t>
                </a:r>
                <a:r>
                  <a:rPr lang="en-US" sz="2400" dirty="0">
                    <a:effectLst/>
                    <a:latin typeface="Times New Roman" panose="02020603050405020304" pitchFamily="18" charset="0"/>
                    <a:ea typeface="Calibri" panose="020F0502020204030204" pitchFamily="34" charset="0"/>
                    <a:cs typeface="Arial" panose="020B0604020202020204" pitchFamily="34" charset="0"/>
                  </a:rPr>
                  <a:t> plane , assuming no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𝑦</m:t>
                    </m:r>
                  </m:oMath>
                </a14:m>
                <a:r>
                  <a:rPr lang="en-US" sz="2400" dirty="0">
                    <a:effectLst/>
                    <a:latin typeface="Times New Roman" panose="02020603050405020304" pitchFamily="18" charset="0"/>
                    <a:ea typeface="Calibri" panose="020F0502020204030204" pitchFamily="34" charset="0"/>
                    <a:cs typeface="Arial" panose="020B0604020202020204" pitchFamily="34" charset="0"/>
                  </a:rPr>
                  <a:t>-motion, is</a:t>
                </a:r>
              </a:p>
              <a:p>
                <a:endParaRPr lang="en-001" sz="1800" dirty="0">
                  <a:effectLst/>
                  <a:latin typeface="Calibri" panose="020F0502020204030204" pitchFamily="34" charset="0"/>
                  <a:ea typeface="Calibri" panose="020F0502020204030204" pitchFamily="34" charset="0"/>
                  <a:cs typeface="Arial" panose="020B0604020202020204" pitchFamily="34" charset="0"/>
                </a:endParaRPr>
              </a:p>
              <a:p>
                <a14:m>
                  <m:oMath xmlns:m="http://schemas.openxmlformats.org/officeDocument/2006/math">
                    <m:r>
                      <a:rPr lang="en-US" sz="2200" i="1" smtClean="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𝐸</m:t>
                    </m:r>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en-001" sz="2200" i="1">
                            <a:solidFill>
                              <a:srgbClr val="0070C0"/>
                            </a:solidFill>
                            <a:effectLst/>
                            <a:latin typeface="Cambria Math" panose="02040503050406030204" pitchFamily="18" charset="0"/>
                            <a:cs typeface="Times New Roman" panose="02020603050405020304" pitchFamily="18" charset="0"/>
                          </a:rPr>
                        </m:ctrlPr>
                      </m:fPr>
                      <m:num>
                        <m:r>
                          <a:rPr lang="en-US" sz="22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𝑚</m:t>
                        </m:r>
                      </m:num>
                      <m:den>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den>
                    </m:f>
                    <m:sSup>
                      <m:sSupPr>
                        <m:ctrlPr>
                          <a:rPr lang="en-001" sz="2200" i="1">
                            <a:solidFill>
                              <a:srgbClr val="0070C0"/>
                            </a:solidFill>
                            <a:effectLst/>
                            <a:latin typeface="Cambria Math" panose="02040503050406030204" pitchFamily="18" charset="0"/>
                            <a:cs typeface="Times New Roman" panose="02020603050405020304" pitchFamily="18" charset="0"/>
                          </a:rPr>
                        </m:ctrlPr>
                      </m:sSupPr>
                      <m:e>
                        <m:r>
                          <a:rPr lang="en-US" sz="22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𝑣</m:t>
                        </m:r>
                      </m:e>
                      <m:sup>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2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𝑉</m:t>
                    </m:r>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2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𝑧</m:t>
                    </m:r>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f>
                      <m:fPr>
                        <m:ctrlPr>
                          <a:rPr lang="en-001" sz="2200" i="1">
                            <a:solidFill>
                              <a:srgbClr val="0070C0"/>
                            </a:solidFill>
                            <a:effectLst/>
                            <a:latin typeface="Cambria Math" panose="02040503050406030204" pitchFamily="18" charset="0"/>
                            <a:cs typeface="Times New Roman" panose="02020603050405020304" pitchFamily="18" charset="0"/>
                          </a:rPr>
                        </m:ctrlPr>
                      </m:fPr>
                      <m:num>
                        <m:r>
                          <a:rPr lang="en-US" sz="22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𝑚</m:t>
                        </m:r>
                      </m:num>
                      <m:den>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den>
                    </m:f>
                    <m:d>
                      <m:dPr>
                        <m:ctrlPr>
                          <a:rPr lang="en-001" sz="2200" i="1">
                            <a:solidFill>
                              <a:srgbClr val="0070C0"/>
                            </a:solidFill>
                            <a:effectLst/>
                            <a:latin typeface="Cambria Math" panose="02040503050406030204" pitchFamily="18" charset="0"/>
                            <a:cs typeface="Times New Roman" panose="02020603050405020304" pitchFamily="18" charset="0"/>
                          </a:rPr>
                        </m:ctrlPr>
                      </m:dPr>
                      <m:e>
                        <m:sSup>
                          <m:sSupPr>
                            <m:ctrlPr>
                              <a:rPr lang="en-001" sz="2200" i="1">
                                <a:solidFill>
                                  <a:srgbClr val="0070C0"/>
                                </a:solidFill>
                                <a:effectLst/>
                                <a:latin typeface="Cambria Math" panose="02040503050406030204" pitchFamily="18" charset="0"/>
                                <a:cs typeface="Times New Roman" panose="02020603050405020304" pitchFamily="18" charset="0"/>
                              </a:rPr>
                            </m:ctrlPr>
                          </m:sSupPr>
                          <m:e>
                            <m:acc>
                              <m:accPr>
                                <m:chr m:val="˙"/>
                                <m:ctrlPr>
                                  <a:rPr lang="en-001" sz="2200" i="1">
                                    <a:solidFill>
                                      <a:srgbClr val="0070C0"/>
                                    </a:solidFill>
                                    <a:effectLst/>
                                    <a:latin typeface="Cambria Math" panose="02040503050406030204" pitchFamily="18" charset="0"/>
                                    <a:cs typeface="Times New Roman" panose="02020603050405020304" pitchFamily="18" charset="0"/>
                                  </a:rPr>
                                </m:ctrlPr>
                              </m:accPr>
                              <m:e>
                                <m:r>
                                  <a:rPr lang="en-US" sz="22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𝑥</m:t>
                                </m:r>
                              </m:e>
                            </m:acc>
                          </m:e>
                          <m:sup>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001" sz="2200" i="1">
                                <a:solidFill>
                                  <a:srgbClr val="0070C0"/>
                                </a:solidFill>
                                <a:effectLst/>
                                <a:latin typeface="Cambria Math" panose="02040503050406030204" pitchFamily="18" charset="0"/>
                                <a:cs typeface="Times New Roman" panose="02020603050405020304" pitchFamily="18" charset="0"/>
                              </a:rPr>
                            </m:ctrlPr>
                          </m:sSupPr>
                          <m:e>
                            <m:acc>
                              <m:accPr>
                                <m:chr m:val="˙"/>
                                <m:ctrlPr>
                                  <a:rPr lang="en-001" sz="2200" i="1">
                                    <a:solidFill>
                                      <a:srgbClr val="0070C0"/>
                                    </a:solidFill>
                                    <a:effectLst/>
                                    <a:latin typeface="Cambria Math" panose="02040503050406030204" pitchFamily="18" charset="0"/>
                                    <a:cs typeface="Times New Roman" panose="02020603050405020304" pitchFamily="18" charset="0"/>
                                  </a:rPr>
                                </m:ctrlPr>
                              </m:accPr>
                              <m:e>
                                <m:r>
                                  <a:rPr lang="en-US" sz="22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𝑧</m:t>
                                </m:r>
                              </m:e>
                            </m:acc>
                          </m:e>
                          <m:sup>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sup>
                        </m:sSup>
                      </m:e>
                    </m:d>
                    <m:r>
                      <a:rPr lang="en-US" sz="22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2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𝑚𝑔𝑧</m:t>
                    </m:r>
                  </m:oMath>
                </a14:m>
                <a:endParaRPr lang="en-US" sz="2200" dirty="0">
                  <a:solidFill>
                    <a:srgbClr val="0070C0"/>
                  </a:solidFill>
                </a:endParaRPr>
              </a:p>
              <a:p>
                <a14:m>
                  <m:oMath xmlns:m="http://schemas.openxmlformats.org/officeDocument/2006/math">
                    <m:acc>
                      <m:accPr>
                        <m:chr m:val="˙"/>
                        <m:ctrlPr>
                          <a:rPr lang="en-001" sz="2200" i="1" smtClean="0">
                            <a:effectLst/>
                            <a:latin typeface="Cambria Math" panose="02040503050406030204" pitchFamily="18" charset="0"/>
                            <a:cs typeface="Times New Roman" panose="02020603050405020304" pitchFamily="18" charset="0"/>
                          </a:rPr>
                        </m:ctrlPr>
                      </m:accPr>
                      <m:e>
                        <m:r>
                          <a:rPr lang="en-US" sz="2200" i="1">
                            <a:effectLst/>
                            <a:latin typeface="Cambria Math" panose="02040503050406030204" pitchFamily="18" charset="0"/>
                            <a:ea typeface="Calibri" panose="020F0502020204030204" pitchFamily="34" charset="0"/>
                            <a:cs typeface="Times New Roman" panose="02020603050405020304" pitchFamily="18" charset="0"/>
                          </a:rPr>
                          <m:t>𝑥</m:t>
                        </m:r>
                      </m:e>
                    </m:acc>
                    <m:r>
                      <a:rPr lang="en-US" sz="2200">
                        <a:effectLst/>
                        <a:latin typeface="Cambria Math" panose="02040503050406030204" pitchFamily="18" charset="0"/>
                        <a:ea typeface="Calibri" panose="020F0502020204030204" pitchFamily="34" charset="0"/>
                        <a:cs typeface="Times New Roman" panose="02020603050405020304" pitchFamily="18" charset="0"/>
                      </a:rPr>
                      <m:t>=2</m:t>
                    </m:r>
                    <m:r>
                      <a:rPr lang="en-US" sz="2200" i="1">
                        <a:effectLst/>
                        <a:latin typeface="Cambria Math" panose="02040503050406030204" pitchFamily="18" charset="0"/>
                        <a:ea typeface="Calibri" panose="020F0502020204030204" pitchFamily="34" charset="0"/>
                        <a:cs typeface="Times New Roman" panose="02020603050405020304" pitchFamily="18" charset="0"/>
                      </a:rPr>
                      <m:t>𝐴</m:t>
                    </m:r>
                    <m:acc>
                      <m:accPr>
                        <m:chr m:val="˙"/>
                        <m:ctrlPr>
                          <a:rPr lang="en-001" sz="2200" i="1">
                            <a:effectLst/>
                            <a:latin typeface="Cambria Math" panose="02040503050406030204" pitchFamily="18" charset="0"/>
                            <a:cs typeface="Times New Roman" panose="02020603050405020304" pitchFamily="18" charset="0"/>
                          </a:rPr>
                        </m:ctrlPr>
                      </m:accPr>
                      <m:e>
                        <m:r>
                          <a:rPr lang="en-US" sz="2200" i="1">
                            <a:effectLst/>
                            <a:latin typeface="Cambria Math" panose="02040503050406030204" pitchFamily="18" charset="0"/>
                            <a:ea typeface="Calibri" panose="020F0502020204030204" pitchFamily="34" charset="0"/>
                            <a:cs typeface="Times New Roman" panose="02020603050405020304" pitchFamily="18" charset="0"/>
                          </a:rPr>
                          <m:t>𝜙</m:t>
                        </m:r>
                      </m:e>
                    </m:acc>
                    <m:r>
                      <a:rPr lang="en-US" sz="2200">
                        <a:effectLst/>
                        <a:latin typeface="Cambria Math" panose="02040503050406030204" pitchFamily="18" charset="0"/>
                        <a:ea typeface="Calibri" panose="020F0502020204030204" pitchFamily="34" charset="0"/>
                        <a:cs typeface="Times New Roman" panose="02020603050405020304" pitchFamily="18" charset="0"/>
                      </a:rPr>
                      <m:t>(1+</m:t>
                    </m:r>
                    <m:r>
                      <m:rPr>
                        <m:sty m:val="p"/>
                      </m:rPr>
                      <a:rPr lang="en-US" sz="2200">
                        <a:effectLst/>
                        <a:latin typeface="Cambria Math" panose="02040503050406030204" pitchFamily="18" charset="0"/>
                        <a:ea typeface="Calibri" panose="020F0502020204030204" pitchFamily="34" charset="0"/>
                        <a:cs typeface="Times New Roman" panose="02020603050405020304" pitchFamily="18" charset="0"/>
                      </a:rPr>
                      <m:t>cos</m:t>
                    </m:r>
                    <m:r>
                      <a:rPr lang="en-US" sz="2200">
                        <a:effectLst/>
                        <a:latin typeface="Cambria Math" panose="02040503050406030204" pitchFamily="18" charset="0"/>
                        <a:ea typeface="Calibri" panose="020F0502020204030204" pitchFamily="34" charset="0"/>
                        <a:cs typeface="Times New Roman" panose="02020603050405020304" pitchFamily="18" charset="0"/>
                      </a:rPr>
                      <m:t>2</m:t>
                    </m:r>
                    <m:r>
                      <a:rPr lang="en-US" sz="2200" i="1">
                        <a:effectLst/>
                        <a:latin typeface="Cambria Math" panose="02040503050406030204" pitchFamily="18" charset="0"/>
                        <a:ea typeface="Calibri" panose="020F0502020204030204" pitchFamily="34" charset="0"/>
                        <a:cs typeface="Times New Roman" panose="02020603050405020304" pitchFamily="18" charset="0"/>
                      </a:rPr>
                      <m:t>𝜙</m:t>
                    </m:r>
                    <m:r>
                      <a:rPr lang="en-US" sz="2200">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200" dirty="0"/>
                  <a:t>  ,  </a:t>
                </a:r>
                <a14:m>
                  <m:oMath xmlns:m="http://schemas.openxmlformats.org/officeDocument/2006/math">
                    <m:acc>
                      <m:accPr>
                        <m:chr m:val="˙"/>
                        <m:ctrlPr>
                          <a:rPr lang="en-001" sz="2200" i="1" smtClean="0">
                            <a:effectLst/>
                            <a:latin typeface="Cambria Math" panose="02040503050406030204" pitchFamily="18" charset="0"/>
                            <a:cs typeface="Times New Roman" panose="02020603050405020304" pitchFamily="18" charset="0"/>
                          </a:rPr>
                        </m:ctrlPr>
                      </m:accPr>
                      <m:e>
                        <m:r>
                          <a:rPr lang="en-US" sz="2200" i="1">
                            <a:effectLst/>
                            <a:latin typeface="Cambria Math" panose="02040503050406030204" pitchFamily="18" charset="0"/>
                            <a:ea typeface="Calibri" panose="020F0502020204030204" pitchFamily="34" charset="0"/>
                            <a:cs typeface="Times New Roman" panose="02020603050405020304" pitchFamily="18" charset="0"/>
                          </a:rPr>
                          <m:t>𝑧</m:t>
                        </m:r>
                      </m:e>
                    </m:acc>
                    <m:r>
                      <a:rPr lang="en-US" sz="2200">
                        <a:effectLst/>
                        <a:latin typeface="Cambria Math" panose="02040503050406030204" pitchFamily="18" charset="0"/>
                        <a:ea typeface="Calibri" panose="020F0502020204030204" pitchFamily="34" charset="0"/>
                        <a:cs typeface="Times New Roman" panose="02020603050405020304" pitchFamily="18" charset="0"/>
                      </a:rPr>
                      <m:t>=2</m:t>
                    </m:r>
                    <m:r>
                      <a:rPr lang="en-US" sz="2200" i="1">
                        <a:effectLst/>
                        <a:latin typeface="Cambria Math" panose="02040503050406030204" pitchFamily="18" charset="0"/>
                        <a:ea typeface="Calibri" panose="020F0502020204030204" pitchFamily="34" charset="0"/>
                        <a:cs typeface="Times New Roman" panose="02020603050405020304" pitchFamily="18" charset="0"/>
                      </a:rPr>
                      <m:t>𝐴</m:t>
                    </m:r>
                    <m:acc>
                      <m:accPr>
                        <m:chr m:val="˙"/>
                        <m:ctrlPr>
                          <a:rPr lang="en-001" sz="2200" i="1">
                            <a:effectLst/>
                            <a:latin typeface="Cambria Math" panose="02040503050406030204" pitchFamily="18" charset="0"/>
                            <a:cs typeface="Times New Roman" panose="02020603050405020304" pitchFamily="18" charset="0"/>
                          </a:rPr>
                        </m:ctrlPr>
                      </m:accPr>
                      <m:e>
                        <m:r>
                          <a:rPr lang="en-US" sz="2200" i="1">
                            <a:effectLst/>
                            <a:latin typeface="Cambria Math" panose="02040503050406030204" pitchFamily="18" charset="0"/>
                            <a:ea typeface="Calibri" panose="020F0502020204030204" pitchFamily="34" charset="0"/>
                            <a:cs typeface="Times New Roman" panose="02020603050405020304" pitchFamily="18" charset="0"/>
                          </a:rPr>
                          <m:t>𝜙</m:t>
                        </m:r>
                      </m:e>
                    </m:acc>
                    <m:r>
                      <m:rPr>
                        <m:sty m:val="p"/>
                      </m:rPr>
                      <a:rPr lang="en-US" sz="2200">
                        <a:effectLst/>
                        <a:latin typeface="Cambria Math" panose="02040503050406030204" pitchFamily="18" charset="0"/>
                        <a:ea typeface="Calibri" panose="020F0502020204030204" pitchFamily="34" charset="0"/>
                        <a:cs typeface="Times New Roman" panose="02020603050405020304" pitchFamily="18" charset="0"/>
                      </a:rPr>
                      <m:t>sin</m:t>
                    </m:r>
                    <m:r>
                      <a:rPr lang="en-US" sz="2200">
                        <a:effectLst/>
                        <a:latin typeface="Cambria Math" panose="02040503050406030204" pitchFamily="18" charset="0"/>
                        <a:ea typeface="Calibri" panose="020F0502020204030204" pitchFamily="34" charset="0"/>
                        <a:cs typeface="Times New Roman" panose="02020603050405020304" pitchFamily="18" charset="0"/>
                      </a:rPr>
                      <m:t>2</m:t>
                    </m:r>
                    <m:r>
                      <a:rPr lang="en-US" sz="2200" i="1">
                        <a:effectLst/>
                        <a:latin typeface="Cambria Math" panose="02040503050406030204" pitchFamily="18" charset="0"/>
                        <a:ea typeface="Calibri" panose="020F0502020204030204" pitchFamily="34" charset="0"/>
                        <a:cs typeface="Times New Roman" panose="02020603050405020304" pitchFamily="18" charset="0"/>
                      </a:rPr>
                      <m:t>𝜙</m:t>
                    </m:r>
                  </m:oMath>
                </a14:m>
                <a:r>
                  <a:rPr lang="en-US" sz="2200" dirty="0"/>
                  <a:t> </a:t>
                </a:r>
              </a:p>
              <a:p>
                <a14:m>
                  <m:oMath xmlns:m="http://schemas.openxmlformats.org/officeDocument/2006/math">
                    <m:d>
                      <m:dPr>
                        <m:ctrlPr>
                          <a:rPr lang="en-001" sz="2200" i="1">
                            <a:latin typeface="Cambria Math" panose="02040503050406030204" pitchFamily="18" charset="0"/>
                            <a:cs typeface="Times New Roman" panose="02020603050405020304" pitchFamily="18" charset="0"/>
                          </a:rPr>
                        </m:ctrlPr>
                      </m:dPr>
                      <m:e>
                        <m:sSup>
                          <m:sSupPr>
                            <m:ctrlPr>
                              <a:rPr lang="en-001"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𝑥</m:t>
                                </m:r>
                              </m:e>
                            </m:acc>
                          </m:e>
                          <m:sup>
                            <m:r>
                              <a:rPr lang="en-US" sz="2200">
                                <a:latin typeface="Cambria Math" panose="02040503050406030204" pitchFamily="18" charset="0"/>
                                <a:ea typeface="Calibri" panose="020F0502020204030204" pitchFamily="34" charset="0"/>
                                <a:cs typeface="Times New Roman" panose="02020603050405020304" pitchFamily="18" charset="0"/>
                              </a:rPr>
                              <m:t>2</m:t>
                            </m:r>
                          </m:sup>
                        </m:sSup>
                        <m:r>
                          <a:rPr lang="en-US" sz="2200">
                            <a:latin typeface="Cambria Math" panose="02040503050406030204" pitchFamily="18" charset="0"/>
                            <a:ea typeface="Calibri" panose="020F0502020204030204" pitchFamily="34" charset="0"/>
                            <a:cs typeface="Times New Roman" panose="02020603050405020304" pitchFamily="18" charset="0"/>
                          </a:rPr>
                          <m:t>+</m:t>
                        </m:r>
                        <m:sSup>
                          <m:sSupPr>
                            <m:ctrlPr>
                              <a:rPr lang="en-001"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𝑧</m:t>
                                </m:r>
                              </m:e>
                            </m:acc>
                          </m:e>
                          <m:sup>
                            <m:r>
                              <a:rPr lang="en-US" sz="2200">
                                <a:latin typeface="Cambria Math" panose="02040503050406030204" pitchFamily="18" charset="0"/>
                                <a:ea typeface="Calibri" panose="020F0502020204030204" pitchFamily="34" charset="0"/>
                                <a:cs typeface="Times New Roman" panose="02020603050405020304" pitchFamily="18" charset="0"/>
                              </a:rPr>
                              <m:t>2</m:t>
                            </m:r>
                          </m:sup>
                        </m:sSup>
                      </m:e>
                    </m:d>
                    <m:r>
                      <a:rPr lang="en-US" sz="2200" b="0" i="1" smtClean="0">
                        <a:latin typeface="Cambria Math" panose="02040503050406030204" pitchFamily="18" charset="0"/>
                        <a:ea typeface="Calibri" panose="020F0502020204030204" pitchFamily="34" charset="0"/>
                        <a:cs typeface="Times New Roman" panose="02020603050405020304" pitchFamily="18" charset="0"/>
                      </a:rPr>
                      <m:t>=4</m:t>
                    </m:r>
                    <m:sSup>
                      <m:sSupPr>
                        <m:ctrlPr>
                          <a:rPr lang="en-US" sz="2200" b="0" i="1" smtClean="0">
                            <a:latin typeface="Cambria Math" panose="02040503050406030204" pitchFamily="18" charset="0"/>
                            <a:cs typeface="Times New Roman" panose="02020603050405020304" pitchFamily="18" charset="0"/>
                          </a:rPr>
                        </m:ctrlPr>
                      </m:sSupPr>
                      <m:e>
                        <m:r>
                          <a:rPr lang="en-US" sz="2200" b="0" i="1" smtClean="0">
                            <a:latin typeface="Cambria Math" panose="02040503050406030204" pitchFamily="18" charset="0"/>
                            <a:cs typeface="Times New Roman" panose="02020603050405020304" pitchFamily="18" charset="0"/>
                          </a:rPr>
                          <m:t>𝐴</m:t>
                        </m:r>
                      </m:e>
                      <m:sup>
                        <m:r>
                          <a:rPr lang="en-US" sz="2200" b="0" i="1" smtClean="0">
                            <a:latin typeface="Cambria Math" panose="02040503050406030204" pitchFamily="18" charset="0"/>
                            <a:cs typeface="Times New Roman" panose="02020603050405020304" pitchFamily="18" charset="0"/>
                          </a:rPr>
                          <m:t>2</m:t>
                        </m:r>
                      </m:sup>
                    </m:sSup>
                    <m:sSup>
                      <m:sSupPr>
                        <m:ctrlPr>
                          <a:rPr lang="en-US" sz="2200" b="0" i="1" smtClean="0">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b="0" i="1" smtClean="0">
                            <a:latin typeface="Cambria Math" panose="02040503050406030204" pitchFamily="18" charset="0"/>
                            <a:cs typeface="Times New Roman" panose="02020603050405020304" pitchFamily="18" charset="0"/>
                          </a:rPr>
                          <m:t>2</m:t>
                        </m:r>
                      </m:sup>
                    </m:sSup>
                    <m:d>
                      <m:dPr>
                        <m:ctrlPr>
                          <a:rPr lang="en-US" sz="2200" b="0" i="1" smtClean="0">
                            <a:latin typeface="Cambria Math" panose="02040503050406030204" pitchFamily="18" charset="0"/>
                            <a:cs typeface="Times New Roman" panose="02020603050405020304" pitchFamily="18" charset="0"/>
                          </a:rPr>
                        </m:ctrlPr>
                      </m:dPr>
                      <m:e>
                        <m:r>
                          <a:rPr lang="en-US" sz="2200" b="0" i="1" smtClean="0">
                            <a:latin typeface="Cambria Math" panose="02040503050406030204" pitchFamily="18" charset="0"/>
                            <a:cs typeface="Times New Roman" panose="02020603050405020304" pitchFamily="18" charset="0"/>
                          </a:rPr>
                          <m:t>1+2</m:t>
                        </m:r>
                        <m:func>
                          <m:funcPr>
                            <m:ctrlPr>
                              <a:rPr lang="en-US" sz="2200" b="0" i="1" smtClean="0">
                                <a:latin typeface="Cambria Math" panose="02040503050406030204" pitchFamily="18" charset="0"/>
                                <a:cs typeface="Times New Roman" panose="02020603050405020304" pitchFamily="18" charset="0"/>
                              </a:rPr>
                            </m:ctrlPr>
                          </m:funcPr>
                          <m:fName>
                            <m:r>
                              <m:rPr>
                                <m:sty m:val="p"/>
                              </m:rPr>
                              <a:rPr lang="en-US" sz="2200">
                                <a:latin typeface="Cambria Math" panose="02040503050406030204" pitchFamily="18" charset="0"/>
                                <a:ea typeface="Calibri" panose="020F0502020204030204" pitchFamily="34" charset="0"/>
                                <a:cs typeface="Times New Roman" panose="02020603050405020304" pitchFamily="18" charset="0"/>
                              </a:rPr>
                              <m:t>cos</m:t>
                            </m:r>
                          </m:fName>
                          <m:e>
                            <m:r>
                              <a:rPr lang="en-US" sz="2200">
                                <a:latin typeface="Cambria Math" panose="02040503050406030204" pitchFamily="18" charset="0"/>
                                <a:ea typeface="Calibri" panose="020F0502020204030204" pitchFamily="34" charset="0"/>
                                <a:cs typeface="Times New Roman" panose="02020603050405020304" pitchFamily="18" charset="0"/>
                              </a:rPr>
                              <m:t>2</m:t>
                            </m:r>
                            <m:r>
                              <a:rPr lang="en-US" sz="2200" i="1">
                                <a:latin typeface="Cambria Math" panose="02040503050406030204" pitchFamily="18" charset="0"/>
                                <a:ea typeface="Calibri" panose="020F0502020204030204" pitchFamily="34" charset="0"/>
                                <a:cs typeface="Times New Roman" panose="02020603050405020304" pitchFamily="18" charset="0"/>
                              </a:rPr>
                              <m:t>𝜙</m:t>
                            </m:r>
                          </m:e>
                        </m:func>
                        <m:r>
                          <a:rPr lang="en-US" sz="2200" b="0" i="1" smtClean="0">
                            <a:latin typeface="Cambria Math" panose="02040503050406030204" pitchFamily="18" charset="0"/>
                            <a:ea typeface="Calibri" panose="020F0502020204030204" pitchFamily="34" charset="0"/>
                            <a:cs typeface="Times New Roman" panose="02020603050405020304" pitchFamily="18" charset="0"/>
                          </a:rPr>
                          <m:t>+</m:t>
                        </m:r>
                        <m:func>
                          <m:funcPr>
                            <m:ctrlPr>
                              <a:rPr lang="en-US" sz="2200" i="1">
                                <a:latin typeface="Cambria Math" panose="02040503050406030204" pitchFamily="18" charset="0"/>
                                <a:ea typeface="Calibri" panose="020F0502020204030204" pitchFamily="34" charset="0"/>
                                <a:cs typeface="Times New Roman" panose="02020603050405020304" pitchFamily="18" charset="0"/>
                              </a:rPr>
                            </m:ctrlPr>
                          </m:funcPr>
                          <m:fName>
                            <m:sSup>
                              <m:sSupPr>
                                <m:ctrlPr>
                                  <a:rPr lang="en-US" sz="2200" b="0" i="1" smtClean="0">
                                    <a:latin typeface="Cambria Math" panose="02040503050406030204" pitchFamily="18" charset="0"/>
                                    <a:cs typeface="Times New Roman" panose="02020603050405020304" pitchFamily="18" charset="0"/>
                                  </a:rPr>
                                </m:ctrlPr>
                              </m:sSupPr>
                              <m:e>
                                <m:r>
                                  <a:rPr lang="en-US" sz="2200" b="0" i="1" smtClean="0">
                                    <a:latin typeface="Cambria Math" panose="02040503050406030204" pitchFamily="18" charset="0"/>
                                    <a:cs typeface="Times New Roman" panose="02020603050405020304" pitchFamily="18" charset="0"/>
                                  </a:rPr>
                                  <m:t>𝑐𝑜𝑠</m:t>
                                </m:r>
                              </m:e>
                              <m:sup>
                                <m:r>
                                  <a:rPr lang="en-US" sz="2200" b="0" i="1" smtClean="0">
                                    <a:latin typeface="Cambria Math" panose="02040503050406030204" pitchFamily="18" charset="0"/>
                                    <a:cs typeface="Times New Roman" panose="02020603050405020304" pitchFamily="18" charset="0"/>
                                  </a:rPr>
                                  <m:t>2</m:t>
                                </m:r>
                              </m:sup>
                            </m:sSup>
                          </m:fName>
                          <m:e>
                            <m:r>
                              <a:rPr lang="en-US" sz="2200">
                                <a:latin typeface="Cambria Math" panose="02040503050406030204" pitchFamily="18" charset="0"/>
                                <a:ea typeface="Calibri" panose="020F0502020204030204" pitchFamily="34" charset="0"/>
                                <a:cs typeface="Times New Roman" panose="02020603050405020304" pitchFamily="18" charset="0"/>
                              </a:rPr>
                              <m:t>2</m:t>
                            </m:r>
                            <m:r>
                              <a:rPr lang="en-US" sz="2200" i="1">
                                <a:latin typeface="Cambria Math" panose="02040503050406030204" pitchFamily="18" charset="0"/>
                                <a:ea typeface="Calibri" panose="020F0502020204030204" pitchFamily="34" charset="0"/>
                                <a:cs typeface="Times New Roman" panose="02020603050405020304" pitchFamily="18" charset="0"/>
                              </a:rPr>
                              <m:t>𝜙</m:t>
                            </m:r>
                          </m:e>
                        </m:func>
                      </m:e>
                    </m:d>
                    <m:r>
                      <a:rPr lang="en-US" sz="2200" b="0" i="1" smtClean="0">
                        <a:latin typeface="Cambria Math" panose="02040503050406030204" pitchFamily="18" charset="0"/>
                        <a:ea typeface="Calibri" panose="020F0502020204030204" pitchFamily="34" charset="0"/>
                        <a:cs typeface="Times New Roman" panose="02020603050405020304" pitchFamily="18" charset="0"/>
                      </a:rPr>
                      <m:t>+4</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oMath>
                </a14:m>
                <a:r>
                  <a:rPr lang="en-US" sz="2200" dirty="0">
                    <a:ea typeface="Calibri" panose="020F0502020204030204" pitchFamily="34" charset="0"/>
                    <a:cs typeface="Times New Roman" panose="02020603050405020304" pitchFamily="18" charset="0"/>
                  </a:rPr>
                  <a:t> </a:t>
                </a:r>
                <a14:m>
                  <m:oMath xmlns:m="http://schemas.openxmlformats.org/officeDocument/2006/math">
                    <m:func>
                      <m:funcPr>
                        <m:ctrlPr>
                          <a:rPr lang="en-US" sz="2200" i="1">
                            <a:latin typeface="Cambria Math" panose="02040503050406030204" pitchFamily="18" charset="0"/>
                            <a:ea typeface="Calibri" panose="020F0502020204030204" pitchFamily="34" charset="0"/>
                            <a:cs typeface="Times New Roman" panose="02020603050405020304" pitchFamily="18" charset="0"/>
                          </a:rPr>
                        </m:ctrlPr>
                      </m:funcPr>
                      <m:fName>
                        <m:sSup>
                          <m:sSupPr>
                            <m:ctrlPr>
                              <a:rPr lang="en-US" sz="2200" i="1">
                                <a:latin typeface="Cambria Math" panose="02040503050406030204" pitchFamily="18" charset="0"/>
                                <a:cs typeface="Times New Roman" panose="02020603050405020304" pitchFamily="18" charset="0"/>
                              </a:rPr>
                            </m:ctrlPr>
                          </m:sSupPr>
                          <m:e>
                            <m:r>
                              <a:rPr lang="en-US" sz="2200" b="0" i="1" smtClean="0">
                                <a:latin typeface="Cambria Math" panose="02040503050406030204" pitchFamily="18" charset="0"/>
                                <a:cs typeface="Times New Roman" panose="02020603050405020304" pitchFamily="18" charset="0"/>
                              </a:rPr>
                              <m:t>𝑠𝑖𝑛</m:t>
                            </m:r>
                          </m:e>
                          <m:sup>
                            <m:r>
                              <a:rPr lang="en-US" sz="2200" i="1">
                                <a:latin typeface="Cambria Math" panose="02040503050406030204" pitchFamily="18" charset="0"/>
                                <a:cs typeface="Times New Roman" panose="02020603050405020304" pitchFamily="18" charset="0"/>
                              </a:rPr>
                              <m:t>2</m:t>
                            </m:r>
                          </m:sup>
                        </m:sSup>
                      </m:fName>
                      <m:e>
                        <m:r>
                          <a:rPr lang="en-US" sz="2200">
                            <a:latin typeface="Cambria Math" panose="02040503050406030204" pitchFamily="18" charset="0"/>
                            <a:ea typeface="Calibri" panose="020F0502020204030204" pitchFamily="34" charset="0"/>
                            <a:cs typeface="Times New Roman" panose="02020603050405020304" pitchFamily="18" charset="0"/>
                          </a:rPr>
                          <m:t>2</m:t>
                        </m:r>
                        <m:r>
                          <a:rPr lang="en-US" sz="2200" i="1">
                            <a:latin typeface="Cambria Math" panose="02040503050406030204" pitchFamily="18" charset="0"/>
                            <a:ea typeface="Calibri" panose="020F0502020204030204" pitchFamily="34" charset="0"/>
                            <a:cs typeface="Times New Roman" panose="02020603050405020304" pitchFamily="18" charset="0"/>
                          </a:rPr>
                          <m:t>𝜙</m:t>
                        </m:r>
                      </m:e>
                    </m:func>
                  </m:oMath>
                </a14:m>
                <a:r>
                  <a:rPr lang="en-US" sz="2200" dirty="0"/>
                  <a:t> </a:t>
                </a:r>
              </a:p>
              <a:p>
                <a14:m>
                  <m:oMath xmlns:m="http://schemas.openxmlformats.org/officeDocument/2006/math">
                    <m:d>
                      <m:dPr>
                        <m:ctrlPr>
                          <a:rPr lang="en-001" sz="2200" i="1" smtClean="0">
                            <a:latin typeface="Cambria Math" panose="02040503050406030204" pitchFamily="18" charset="0"/>
                            <a:cs typeface="Times New Roman" panose="02020603050405020304" pitchFamily="18" charset="0"/>
                          </a:rPr>
                        </m:ctrlPr>
                      </m:dPr>
                      <m:e>
                        <m:sSup>
                          <m:sSupPr>
                            <m:ctrlPr>
                              <a:rPr lang="en-001"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𝑥</m:t>
                                </m:r>
                              </m:e>
                            </m:acc>
                          </m:e>
                          <m:sup>
                            <m:r>
                              <a:rPr lang="en-US" sz="2200">
                                <a:latin typeface="Cambria Math" panose="02040503050406030204" pitchFamily="18" charset="0"/>
                                <a:ea typeface="Calibri" panose="020F0502020204030204" pitchFamily="34" charset="0"/>
                                <a:cs typeface="Times New Roman" panose="02020603050405020304" pitchFamily="18" charset="0"/>
                              </a:rPr>
                              <m:t>2</m:t>
                            </m:r>
                          </m:sup>
                        </m:sSup>
                        <m:r>
                          <a:rPr lang="en-US" sz="2200">
                            <a:latin typeface="Cambria Math" panose="02040503050406030204" pitchFamily="18" charset="0"/>
                            <a:ea typeface="Calibri" panose="020F0502020204030204" pitchFamily="34" charset="0"/>
                            <a:cs typeface="Times New Roman" panose="02020603050405020304" pitchFamily="18" charset="0"/>
                          </a:rPr>
                          <m:t>+</m:t>
                        </m:r>
                        <m:sSup>
                          <m:sSupPr>
                            <m:ctrlPr>
                              <a:rPr lang="en-001"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𝑧</m:t>
                                </m:r>
                              </m:e>
                            </m:acc>
                          </m:e>
                          <m:sup>
                            <m:r>
                              <a:rPr lang="en-US" sz="2200">
                                <a:latin typeface="Cambria Math" panose="02040503050406030204" pitchFamily="18" charset="0"/>
                                <a:ea typeface="Calibri" panose="020F0502020204030204" pitchFamily="34" charset="0"/>
                                <a:cs typeface="Times New Roman" panose="02020603050405020304" pitchFamily="18" charset="0"/>
                              </a:rPr>
                              <m:t>2</m:t>
                            </m:r>
                          </m:sup>
                        </m:sSup>
                      </m:e>
                    </m:d>
                    <m:r>
                      <a:rPr lang="en-US" sz="2200" i="1">
                        <a:latin typeface="Cambria Math" panose="02040503050406030204" pitchFamily="18" charset="0"/>
                        <a:ea typeface="Calibri" panose="020F0502020204030204" pitchFamily="34" charset="0"/>
                        <a:cs typeface="Times New Roman" panose="02020603050405020304" pitchFamily="18" charset="0"/>
                      </a:rPr>
                      <m:t>=4</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r>
                      <a:rPr lang="en-US" sz="2200" b="0" i="1" smtClean="0">
                        <a:latin typeface="Cambria Math" panose="02040503050406030204" pitchFamily="18" charset="0"/>
                        <a:cs typeface="Times New Roman" panose="02020603050405020304" pitchFamily="18" charset="0"/>
                      </a:rPr>
                      <m:t>+8</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func>
                      <m:funcPr>
                        <m:ctrlPr>
                          <a:rPr lang="en-US" sz="2200" i="1">
                            <a:latin typeface="Cambria Math" panose="02040503050406030204" pitchFamily="18" charset="0"/>
                            <a:cs typeface="Times New Roman" panose="02020603050405020304" pitchFamily="18" charset="0"/>
                          </a:rPr>
                        </m:ctrlPr>
                      </m:funcPr>
                      <m:fName>
                        <m:r>
                          <m:rPr>
                            <m:sty m:val="p"/>
                          </m:rPr>
                          <a:rPr lang="en-US" sz="2200">
                            <a:latin typeface="Cambria Math" panose="02040503050406030204" pitchFamily="18" charset="0"/>
                            <a:ea typeface="Calibri" panose="020F0502020204030204" pitchFamily="34" charset="0"/>
                            <a:cs typeface="Times New Roman" panose="02020603050405020304" pitchFamily="18" charset="0"/>
                          </a:rPr>
                          <m:t>cos</m:t>
                        </m:r>
                      </m:fName>
                      <m:e>
                        <m:r>
                          <a:rPr lang="en-US" sz="2200">
                            <a:latin typeface="Cambria Math" panose="02040503050406030204" pitchFamily="18" charset="0"/>
                            <a:ea typeface="Calibri" panose="020F0502020204030204" pitchFamily="34" charset="0"/>
                            <a:cs typeface="Times New Roman" panose="02020603050405020304" pitchFamily="18" charset="0"/>
                          </a:rPr>
                          <m:t>2</m:t>
                        </m:r>
                        <m:r>
                          <a:rPr lang="en-US" sz="2200" i="1">
                            <a:latin typeface="Cambria Math" panose="02040503050406030204" pitchFamily="18" charset="0"/>
                            <a:ea typeface="Calibri" panose="020F0502020204030204" pitchFamily="34" charset="0"/>
                            <a:cs typeface="Times New Roman" panose="02020603050405020304" pitchFamily="18" charset="0"/>
                          </a:rPr>
                          <m:t>𝜙</m:t>
                        </m:r>
                      </m:e>
                    </m:func>
                    <m:r>
                      <a:rPr lang="en-US" sz="2200" b="0" i="1" smtClean="0">
                        <a:latin typeface="Cambria Math" panose="02040503050406030204" pitchFamily="18" charset="0"/>
                        <a:ea typeface="Calibri" panose="020F0502020204030204" pitchFamily="34" charset="0"/>
                        <a:cs typeface="Times New Roman" panose="02020603050405020304" pitchFamily="18" charset="0"/>
                      </a:rPr>
                      <m:t>+</m:t>
                    </m:r>
                    <m:r>
                      <a:rPr lang="en-US" sz="2200" i="1">
                        <a:latin typeface="Cambria Math" panose="02040503050406030204" pitchFamily="18" charset="0"/>
                        <a:ea typeface="Calibri" panose="020F0502020204030204" pitchFamily="34" charset="0"/>
                        <a:cs typeface="Times New Roman" panose="02020603050405020304" pitchFamily="18" charset="0"/>
                      </a:rPr>
                      <m:t>4</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r>
                      <a:rPr lang="en-US" sz="2200" b="0" i="1" smtClean="0">
                        <a:latin typeface="Cambria Math" panose="02040503050406030204" pitchFamily="18" charset="0"/>
                        <a:cs typeface="Times New Roman" panose="02020603050405020304" pitchFamily="18" charset="0"/>
                      </a:rPr>
                      <m:t>+</m:t>
                    </m:r>
                    <m:r>
                      <a:rPr lang="en-US" sz="2200" i="1">
                        <a:latin typeface="Cambria Math" panose="02040503050406030204" pitchFamily="18" charset="0"/>
                        <a:ea typeface="Calibri" panose="020F0502020204030204" pitchFamily="34" charset="0"/>
                        <a:cs typeface="Times New Roman" panose="02020603050405020304" pitchFamily="18" charset="0"/>
                      </a:rPr>
                      <m:t>4</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func>
                      <m:funcPr>
                        <m:ctrlPr>
                          <a:rPr lang="en-US" sz="2200" i="1">
                            <a:latin typeface="Cambria Math" panose="02040503050406030204" pitchFamily="18" charset="0"/>
                            <a:ea typeface="Calibri" panose="020F0502020204030204" pitchFamily="34" charset="0"/>
                            <a:cs typeface="Times New Roman" panose="02020603050405020304" pitchFamily="18" charset="0"/>
                          </a:rPr>
                        </m:ctrlPr>
                      </m:funcPr>
                      <m:fName>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𝑐𝑜𝑠</m:t>
                            </m:r>
                          </m:e>
                          <m:sup>
                            <m:r>
                              <a:rPr lang="en-US" sz="2200" i="1">
                                <a:latin typeface="Cambria Math" panose="02040503050406030204" pitchFamily="18" charset="0"/>
                                <a:cs typeface="Times New Roman" panose="02020603050405020304" pitchFamily="18" charset="0"/>
                              </a:rPr>
                              <m:t>2</m:t>
                            </m:r>
                          </m:sup>
                        </m:sSup>
                      </m:fName>
                      <m:e>
                        <m:r>
                          <a:rPr lang="en-US" sz="2200">
                            <a:latin typeface="Cambria Math" panose="02040503050406030204" pitchFamily="18" charset="0"/>
                            <a:ea typeface="Calibri" panose="020F0502020204030204" pitchFamily="34" charset="0"/>
                            <a:cs typeface="Times New Roman" panose="02020603050405020304" pitchFamily="18" charset="0"/>
                          </a:rPr>
                          <m:t>2</m:t>
                        </m:r>
                        <m:r>
                          <a:rPr lang="en-US" sz="2200" i="1">
                            <a:latin typeface="Cambria Math" panose="02040503050406030204" pitchFamily="18" charset="0"/>
                            <a:ea typeface="Calibri" panose="020F0502020204030204" pitchFamily="34" charset="0"/>
                            <a:cs typeface="Times New Roman" panose="02020603050405020304" pitchFamily="18" charset="0"/>
                          </a:rPr>
                          <m:t>𝜙</m:t>
                        </m:r>
                      </m:e>
                    </m:func>
                    <m:r>
                      <a:rPr lang="en-US" sz="2200" b="0" i="1" smtClean="0">
                        <a:latin typeface="Cambria Math" panose="02040503050406030204" pitchFamily="18" charset="0"/>
                        <a:ea typeface="Calibri" panose="020F0502020204030204" pitchFamily="34" charset="0"/>
                        <a:cs typeface="Times New Roman" panose="02020603050405020304" pitchFamily="18" charset="0"/>
                      </a:rPr>
                      <m:t>+</m:t>
                    </m:r>
                    <m:r>
                      <a:rPr lang="en-US" sz="2200" i="1">
                        <a:latin typeface="Cambria Math" panose="02040503050406030204" pitchFamily="18" charset="0"/>
                        <a:ea typeface="Calibri" panose="020F0502020204030204" pitchFamily="34" charset="0"/>
                        <a:cs typeface="Times New Roman" panose="02020603050405020304" pitchFamily="18" charset="0"/>
                      </a:rPr>
                      <m:t>4</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func>
                      <m:funcPr>
                        <m:ctrlPr>
                          <a:rPr lang="en-US" sz="2200" i="1">
                            <a:latin typeface="Cambria Math" panose="02040503050406030204" pitchFamily="18" charset="0"/>
                            <a:ea typeface="Calibri" panose="020F0502020204030204" pitchFamily="34" charset="0"/>
                            <a:cs typeface="Times New Roman" panose="02020603050405020304" pitchFamily="18" charset="0"/>
                          </a:rPr>
                        </m:ctrlPr>
                      </m:funcPr>
                      <m:fName>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𝑠𝑖𝑛</m:t>
                            </m:r>
                          </m:e>
                          <m:sup>
                            <m:r>
                              <a:rPr lang="en-US" sz="2200" i="1">
                                <a:latin typeface="Cambria Math" panose="02040503050406030204" pitchFamily="18" charset="0"/>
                                <a:cs typeface="Times New Roman" panose="02020603050405020304" pitchFamily="18" charset="0"/>
                              </a:rPr>
                              <m:t>2</m:t>
                            </m:r>
                          </m:sup>
                        </m:sSup>
                      </m:fName>
                      <m:e>
                        <m:r>
                          <a:rPr lang="en-US" sz="2200">
                            <a:latin typeface="Cambria Math" panose="02040503050406030204" pitchFamily="18" charset="0"/>
                            <a:ea typeface="Calibri" panose="020F0502020204030204" pitchFamily="34" charset="0"/>
                            <a:cs typeface="Times New Roman" panose="02020603050405020304" pitchFamily="18" charset="0"/>
                          </a:rPr>
                          <m:t>2</m:t>
                        </m:r>
                        <m:r>
                          <a:rPr lang="en-US" sz="2200" i="1">
                            <a:latin typeface="Cambria Math" panose="02040503050406030204" pitchFamily="18" charset="0"/>
                            <a:ea typeface="Calibri" panose="020F0502020204030204" pitchFamily="34" charset="0"/>
                            <a:cs typeface="Times New Roman" panose="02020603050405020304" pitchFamily="18" charset="0"/>
                          </a:rPr>
                          <m:t>𝜙</m:t>
                        </m:r>
                      </m:e>
                    </m:func>
                  </m:oMath>
                </a14:m>
                <a:endParaRPr lang="en-US" sz="2200" dirty="0"/>
              </a:p>
              <a:p>
                <a14:m>
                  <m:oMath xmlns:m="http://schemas.openxmlformats.org/officeDocument/2006/math">
                    <m:d>
                      <m:dPr>
                        <m:ctrlPr>
                          <a:rPr lang="en-001" sz="2200" i="1" smtClean="0">
                            <a:latin typeface="Cambria Math" panose="02040503050406030204" pitchFamily="18" charset="0"/>
                            <a:cs typeface="Times New Roman" panose="02020603050405020304" pitchFamily="18" charset="0"/>
                          </a:rPr>
                        </m:ctrlPr>
                      </m:dPr>
                      <m:e>
                        <m:sSup>
                          <m:sSupPr>
                            <m:ctrlPr>
                              <a:rPr lang="en-001"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𝑥</m:t>
                                </m:r>
                              </m:e>
                            </m:acc>
                          </m:e>
                          <m:sup>
                            <m:r>
                              <a:rPr lang="en-US" sz="2200">
                                <a:latin typeface="Cambria Math" panose="02040503050406030204" pitchFamily="18" charset="0"/>
                                <a:ea typeface="Calibri" panose="020F0502020204030204" pitchFamily="34" charset="0"/>
                                <a:cs typeface="Times New Roman" panose="02020603050405020304" pitchFamily="18" charset="0"/>
                              </a:rPr>
                              <m:t>2</m:t>
                            </m:r>
                          </m:sup>
                        </m:sSup>
                        <m:r>
                          <a:rPr lang="en-US" sz="2200">
                            <a:latin typeface="Cambria Math" panose="02040503050406030204" pitchFamily="18" charset="0"/>
                            <a:ea typeface="Calibri" panose="020F0502020204030204" pitchFamily="34" charset="0"/>
                            <a:cs typeface="Times New Roman" panose="02020603050405020304" pitchFamily="18" charset="0"/>
                          </a:rPr>
                          <m:t>+</m:t>
                        </m:r>
                        <m:sSup>
                          <m:sSupPr>
                            <m:ctrlPr>
                              <a:rPr lang="en-001"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𝑧</m:t>
                                </m:r>
                              </m:e>
                            </m:acc>
                          </m:e>
                          <m:sup>
                            <m:r>
                              <a:rPr lang="en-US" sz="2200">
                                <a:latin typeface="Cambria Math" panose="02040503050406030204" pitchFamily="18" charset="0"/>
                                <a:ea typeface="Calibri" panose="020F0502020204030204" pitchFamily="34" charset="0"/>
                                <a:cs typeface="Times New Roman" panose="02020603050405020304" pitchFamily="18" charset="0"/>
                              </a:rPr>
                              <m:t>2</m:t>
                            </m:r>
                          </m:sup>
                        </m:sSup>
                      </m:e>
                    </m:d>
                    <m:r>
                      <a:rPr lang="en-US" sz="2200" b="0" i="1" smtClean="0">
                        <a:latin typeface="Cambria Math" panose="02040503050406030204" pitchFamily="18" charset="0"/>
                        <a:ea typeface="Calibri" panose="020F0502020204030204" pitchFamily="34" charset="0"/>
                        <a:cs typeface="Times New Roman" panose="02020603050405020304" pitchFamily="18" charset="0"/>
                      </a:rPr>
                      <m:t>=</m:t>
                    </m:r>
                    <m:r>
                      <a:rPr lang="en-US" sz="2200" i="1">
                        <a:latin typeface="Cambria Math" panose="02040503050406030204" pitchFamily="18" charset="0"/>
                        <a:ea typeface="Calibri" panose="020F0502020204030204" pitchFamily="34" charset="0"/>
                        <a:cs typeface="Times New Roman" panose="02020603050405020304" pitchFamily="18" charset="0"/>
                      </a:rPr>
                      <m:t>4</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r>
                      <a:rPr lang="en-US" sz="2200" b="0" i="1" smtClean="0">
                        <a:latin typeface="Cambria Math" panose="02040503050406030204" pitchFamily="18" charset="0"/>
                        <a:cs typeface="Times New Roman" panose="02020603050405020304" pitchFamily="18" charset="0"/>
                      </a:rPr>
                      <m:t>+</m:t>
                    </m:r>
                    <m:r>
                      <a:rPr lang="en-US" sz="2200" i="1">
                        <a:latin typeface="Cambria Math" panose="02040503050406030204" pitchFamily="18" charset="0"/>
                        <a:cs typeface="Times New Roman" panose="02020603050405020304" pitchFamily="18" charset="0"/>
                      </a:rPr>
                      <m:t>8</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func>
                      <m:funcPr>
                        <m:ctrlPr>
                          <a:rPr lang="en-US" sz="2200" i="1">
                            <a:latin typeface="Cambria Math" panose="02040503050406030204" pitchFamily="18" charset="0"/>
                            <a:cs typeface="Times New Roman" panose="02020603050405020304" pitchFamily="18" charset="0"/>
                          </a:rPr>
                        </m:ctrlPr>
                      </m:funcPr>
                      <m:fName>
                        <m:r>
                          <m:rPr>
                            <m:sty m:val="p"/>
                          </m:rPr>
                          <a:rPr lang="en-US" sz="2200">
                            <a:latin typeface="Cambria Math" panose="02040503050406030204" pitchFamily="18" charset="0"/>
                            <a:ea typeface="Calibri" panose="020F0502020204030204" pitchFamily="34" charset="0"/>
                            <a:cs typeface="Times New Roman" panose="02020603050405020304" pitchFamily="18" charset="0"/>
                          </a:rPr>
                          <m:t>cos</m:t>
                        </m:r>
                      </m:fName>
                      <m:e>
                        <m:r>
                          <a:rPr lang="en-US" sz="2200">
                            <a:latin typeface="Cambria Math" panose="02040503050406030204" pitchFamily="18" charset="0"/>
                            <a:ea typeface="Calibri" panose="020F0502020204030204" pitchFamily="34" charset="0"/>
                            <a:cs typeface="Times New Roman" panose="02020603050405020304" pitchFamily="18" charset="0"/>
                          </a:rPr>
                          <m:t>2</m:t>
                        </m:r>
                        <m:r>
                          <a:rPr lang="en-US" sz="2200" i="1">
                            <a:latin typeface="Cambria Math" panose="02040503050406030204" pitchFamily="18" charset="0"/>
                            <a:ea typeface="Calibri" panose="020F0502020204030204" pitchFamily="34" charset="0"/>
                            <a:cs typeface="Times New Roman" panose="02020603050405020304" pitchFamily="18" charset="0"/>
                          </a:rPr>
                          <m:t>𝜙</m:t>
                        </m:r>
                      </m:e>
                    </m:func>
                    <m:r>
                      <a:rPr lang="en-US" sz="2200" b="0" i="1" smtClean="0">
                        <a:latin typeface="Cambria Math" panose="02040503050406030204" pitchFamily="18" charset="0"/>
                        <a:ea typeface="Calibri" panose="020F0502020204030204" pitchFamily="34" charset="0"/>
                        <a:cs typeface="Times New Roman" panose="02020603050405020304" pitchFamily="18" charset="0"/>
                      </a:rPr>
                      <m:t>+</m:t>
                    </m:r>
                    <m:r>
                      <a:rPr lang="en-US" sz="2200" i="1">
                        <a:latin typeface="Cambria Math" panose="02040503050406030204" pitchFamily="18" charset="0"/>
                        <a:ea typeface="Calibri" panose="020F0502020204030204" pitchFamily="34" charset="0"/>
                        <a:cs typeface="Times New Roman" panose="02020603050405020304" pitchFamily="18" charset="0"/>
                      </a:rPr>
                      <m:t>4</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r>
                      <a:rPr lang="en-US" sz="2200" b="0" i="1" smtClean="0">
                        <a:latin typeface="Cambria Math" panose="02040503050406030204" pitchFamily="18" charset="0"/>
                        <a:cs typeface="Times New Roman" panose="02020603050405020304" pitchFamily="18" charset="0"/>
                      </a:rPr>
                      <m:t>=8</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r>
                      <a:rPr lang="en-US" sz="2200" b="0" i="1" smtClean="0">
                        <a:latin typeface="Cambria Math" panose="02040503050406030204" pitchFamily="18" charset="0"/>
                        <a:cs typeface="Times New Roman" panose="02020603050405020304" pitchFamily="18" charset="0"/>
                      </a:rPr>
                      <m:t>+</m:t>
                    </m:r>
                    <m:r>
                      <a:rPr lang="en-US" sz="2200" i="1">
                        <a:latin typeface="Cambria Math" panose="02040503050406030204" pitchFamily="18" charset="0"/>
                        <a:cs typeface="Times New Roman" panose="02020603050405020304" pitchFamily="18" charset="0"/>
                      </a:rPr>
                      <m:t>8</m:t>
                    </m:r>
                    <m:sSup>
                      <m:sSupPr>
                        <m:ctrlPr>
                          <a:rPr lang="en-US" sz="2200" i="1">
                            <a:latin typeface="Cambria Math" panose="02040503050406030204" pitchFamily="18" charset="0"/>
                            <a:cs typeface="Times New Roman" panose="02020603050405020304" pitchFamily="18" charset="0"/>
                          </a:rPr>
                        </m:ctrlPr>
                      </m:sSupPr>
                      <m:e>
                        <m:r>
                          <a:rPr lang="en-US" sz="2200" i="1">
                            <a:latin typeface="Cambria Math" panose="02040503050406030204" pitchFamily="18" charset="0"/>
                            <a:cs typeface="Times New Roman" panose="02020603050405020304" pitchFamily="18" charset="0"/>
                          </a:rPr>
                          <m:t>𝐴</m:t>
                        </m:r>
                      </m:e>
                      <m:sup>
                        <m:r>
                          <a:rPr lang="en-US" sz="2200" i="1">
                            <a:latin typeface="Cambria Math" panose="02040503050406030204" pitchFamily="18" charset="0"/>
                            <a:cs typeface="Times New Roman" panose="02020603050405020304" pitchFamily="18" charset="0"/>
                          </a:rPr>
                          <m:t>2</m:t>
                        </m:r>
                      </m:sup>
                    </m:sSup>
                    <m:sSup>
                      <m:sSupPr>
                        <m:ctrlPr>
                          <a:rPr lang="en-US"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200" i="1">
                            <a:latin typeface="Cambria Math" panose="02040503050406030204" pitchFamily="18" charset="0"/>
                            <a:cs typeface="Times New Roman" panose="02020603050405020304" pitchFamily="18" charset="0"/>
                          </a:rPr>
                          <m:t>2</m:t>
                        </m:r>
                      </m:sup>
                    </m:sSup>
                    <m:func>
                      <m:funcPr>
                        <m:ctrlPr>
                          <a:rPr lang="en-US" sz="2200" i="1">
                            <a:latin typeface="Cambria Math" panose="02040503050406030204" pitchFamily="18" charset="0"/>
                            <a:cs typeface="Times New Roman" panose="02020603050405020304" pitchFamily="18" charset="0"/>
                          </a:rPr>
                        </m:ctrlPr>
                      </m:funcPr>
                      <m:fName>
                        <m:r>
                          <m:rPr>
                            <m:sty m:val="p"/>
                          </m:rPr>
                          <a:rPr lang="en-US" sz="2200">
                            <a:latin typeface="Cambria Math" panose="02040503050406030204" pitchFamily="18" charset="0"/>
                            <a:ea typeface="Calibri" panose="020F0502020204030204" pitchFamily="34" charset="0"/>
                            <a:cs typeface="Times New Roman" panose="02020603050405020304" pitchFamily="18" charset="0"/>
                          </a:rPr>
                          <m:t>cos</m:t>
                        </m:r>
                      </m:fName>
                      <m:e>
                        <m:r>
                          <a:rPr lang="en-US" sz="2200">
                            <a:latin typeface="Cambria Math" panose="02040503050406030204" pitchFamily="18" charset="0"/>
                            <a:ea typeface="Calibri" panose="020F0502020204030204" pitchFamily="34" charset="0"/>
                            <a:cs typeface="Times New Roman" panose="02020603050405020304" pitchFamily="18" charset="0"/>
                          </a:rPr>
                          <m:t>2</m:t>
                        </m:r>
                        <m:r>
                          <a:rPr lang="en-US" sz="2200" i="1">
                            <a:latin typeface="Cambria Math" panose="02040503050406030204" pitchFamily="18" charset="0"/>
                            <a:ea typeface="Calibri" panose="020F0502020204030204" pitchFamily="34" charset="0"/>
                            <a:cs typeface="Times New Roman" panose="02020603050405020304" pitchFamily="18" charset="0"/>
                          </a:rPr>
                          <m:t>𝜙</m:t>
                        </m:r>
                      </m:e>
                    </m:func>
                  </m:oMath>
                </a14:m>
                <a:endParaRPr lang="en-US" sz="2200" dirty="0"/>
              </a:p>
              <a:p>
                <a14:m>
                  <m:oMath xmlns:m="http://schemas.openxmlformats.org/officeDocument/2006/math">
                    <m:f>
                      <m:fPr>
                        <m:ctrlPr>
                          <a:rPr lang="en-001" sz="2200" i="1" smtClean="0">
                            <a:effectLst/>
                            <a:latin typeface="Cambria Math" panose="02040503050406030204" pitchFamily="18" charset="0"/>
                            <a:cs typeface="Times New Roman" panose="02020603050405020304" pitchFamily="18" charset="0"/>
                          </a:rPr>
                        </m:ctrlPr>
                      </m:fPr>
                      <m:num>
                        <m:r>
                          <a:rPr lang="en-US" sz="2200" i="1">
                            <a:effectLst/>
                            <a:latin typeface="Cambria Math" panose="02040503050406030204" pitchFamily="18" charset="0"/>
                            <a:ea typeface="Calibri" panose="020F0502020204030204" pitchFamily="34" charset="0"/>
                            <a:cs typeface="Times New Roman" panose="02020603050405020304" pitchFamily="18" charset="0"/>
                          </a:rPr>
                          <m:t>𝑚</m:t>
                        </m:r>
                      </m:num>
                      <m:den>
                        <m:r>
                          <a:rPr lang="en-US" sz="2200">
                            <a:effectLst/>
                            <a:latin typeface="Cambria Math" panose="02040503050406030204" pitchFamily="18" charset="0"/>
                            <a:ea typeface="Calibri" panose="020F0502020204030204" pitchFamily="34" charset="0"/>
                            <a:cs typeface="Times New Roman" panose="02020603050405020304" pitchFamily="18" charset="0"/>
                          </a:rPr>
                          <m:t>2</m:t>
                        </m:r>
                      </m:den>
                    </m:f>
                    <m:d>
                      <m:dPr>
                        <m:ctrlPr>
                          <a:rPr lang="en-001" sz="2200" i="1">
                            <a:latin typeface="Cambria Math" panose="02040503050406030204" pitchFamily="18" charset="0"/>
                            <a:cs typeface="Times New Roman" panose="02020603050405020304" pitchFamily="18" charset="0"/>
                          </a:rPr>
                        </m:ctrlPr>
                      </m:dPr>
                      <m:e>
                        <m:sSup>
                          <m:sSupPr>
                            <m:ctrlPr>
                              <a:rPr lang="en-001"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𝑥</m:t>
                                </m:r>
                              </m:e>
                            </m:acc>
                          </m:e>
                          <m:sup>
                            <m:r>
                              <a:rPr lang="en-US" sz="2200">
                                <a:latin typeface="Cambria Math" panose="02040503050406030204" pitchFamily="18" charset="0"/>
                                <a:ea typeface="Calibri" panose="020F0502020204030204" pitchFamily="34" charset="0"/>
                                <a:cs typeface="Times New Roman" panose="02020603050405020304" pitchFamily="18" charset="0"/>
                              </a:rPr>
                              <m:t>2</m:t>
                            </m:r>
                          </m:sup>
                        </m:sSup>
                        <m:r>
                          <a:rPr lang="en-US" sz="2200">
                            <a:latin typeface="Cambria Math" panose="02040503050406030204" pitchFamily="18" charset="0"/>
                            <a:ea typeface="Calibri" panose="020F0502020204030204" pitchFamily="34" charset="0"/>
                            <a:cs typeface="Times New Roman" panose="02020603050405020304" pitchFamily="18" charset="0"/>
                          </a:rPr>
                          <m:t>+</m:t>
                        </m:r>
                        <m:sSup>
                          <m:sSupPr>
                            <m:ctrlPr>
                              <a:rPr lang="en-001" sz="2200" i="1">
                                <a:latin typeface="Cambria Math" panose="02040503050406030204" pitchFamily="18" charset="0"/>
                                <a:cs typeface="Times New Roman" panose="02020603050405020304" pitchFamily="18" charset="0"/>
                              </a:rPr>
                            </m:ctrlPr>
                          </m:sSupPr>
                          <m:e>
                            <m:acc>
                              <m:accPr>
                                <m:chr m:val="˙"/>
                                <m:ctrlPr>
                                  <a:rPr lang="en-001" sz="2200" i="1">
                                    <a:latin typeface="Cambria Math" panose="02040503050406030204" pitchFamily="18" charset="0"/>
                                    <a:cs typeface="Times New Roman" panose="02020603050405020304" pitchFamily="18" charset="0"/>
                                  </a:rPr>
                                </m:ctrlPr>
                              </m:accPr>
                              <m:e>
                                <m:r>
                                  <a:rPr lang="en-US" sz="2200" i="1">
                                    <a:latin typeface="Cambria Math" panose="02040503050406030204" pitchFamily="18" charset="0"/>
                                    <a:ea typeface="Calibri" panose="020F0502020204030204" pitchFamily="34" charset="0"/>
                                    <a:cs typeface="Times New Roman" panose="02020603050405020304" pitchFamily="18" charset="0"/>
                                  </a:rPr>
                                  <m:t>𝑧</m:t>
                                </m:r>
                              </m:e>
                            </m:acc>
                          </m:e>
                          <m:sup>
                            <m:r>
                              <a:rPr lang="en-US" sz="2200">
                                <a:latin typeface="Cambria Math" panose="02040503050406030204" pitchFamily="18" charset="0"/>
                                <a:ea typeface="Calibri" panose="020F0502020204030204" pitchFamily="34" charset="0"/>
                                <a:cs typeface="Times New Roman" panose="02020603050405020304" pitchFamily="18" charset="0"/>
                              </a:rPr>
                              <m:t>2</m:t>
                            </m:r>
                          </m:sup>
                        </m:sSup>
                      </m:e>
                    </m:d>
                    <m:r>
                      <a:rPr lang="en-US" sz="22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200">
                        <a:latin typeface="Cambria Math" panose="02040503050406030204" pitchFamily="18" charset="0"/>
                      </a:rPr>
                      <m:t>4</m:t>
                    </m:r>
                    <m:r>
                      <a:rPr lang="en-US" sz="2200" i="1">
                        <a:latin typeface="Cambria Math" panose="02040503050406030204" pitchFamily="18" charset="0"/>
                      </a:rPr>
                      <m:t>𝑚</m:t>
                    </m:r>
                    <m:sSup>
                      <m:sSupPr>
                        <m:ctrlPr>
                          <a:rPr lang="en-001" sz="2200" i="1">
                            <a:latin typeface="Cambria Math" panose="02040503050406030204" pitchFamily="18" charset="0"/>
                          </a:rPr>
                        </m:ctrlPr>
                      </m:sSupPr>
                      <m:e>
                        <m:r>
                          <a:rPr lang="en-US" sz="2200" i="1">
                            <a:latin typeface="Cambria Math" panose="02040503050406030204" pitchFamily="18" charset="0"/>
                          </a:rPr>
                          <m:t>𝐴</m:t>
                        </m:r>
                      </m:e>
                      <m:sup>
                        <m:r>
                          <a:rPr lang="en-US" sz="2200">
                            <a:latin typeface="Cambria Math" panose="02040503050406030204" pitchFamily="18" charset="0"/>
                          </a:rPr>
                          <m:t>2</m:t>
                        </m:r>
                      </m:sup>
                    </m:sSup>
                    <m:sSup>
                      <m:sSupPr>
                        <m:ctrlPr>
                          <a:rPr lang="en-001" sz="2200" i="1">
                            <a:latin typeface="Cambria Math" panose="02040503050406030204" pitchFamily="18" charset="0"/>
                          </a:rPr>
                        </m:ctrlPr>
                      </m:sSupPr>
                      <m:e>
                        <m:acc>
                          <m:accPr>
                            <m:chr m:val="˙"/>
                            <m:ctrlPr>
                              <a:rPr lang="en-001" sz="2200" i="1">
                                <a:latin typeface="Cambria Math" panose="02040503050406030204" pitchFamily="18" charset="0"/>
                              </a:rPr>
                            </m:ctrlPr>
                          </m:accPr>
                          <m:e>
                            <m:r>
                              <a:rPr lang="en-US" sz="2200" i="1">
                                <a:latin typeface="Cambria Math" panose="02040503050406030204" pitchFamily="18" charset="0"/>
                              </a:rPr>
                              <m:t>𝜙</m:t>
                            </m:r>
                          </m:e>
                        </m:acc>
                      </m:e>
                      <m:sup>
                        <m:r>
                          <a:rPr lang="en-US" sz="2200">
                            <a:latin typeface="Cambria Math" panose="02040503050406030204" pitchFamily="18" charset="0"/>
                          </a:rPr>
                          <m:t>2</m:t>
                        </m:r>
                      </m:sup>
                    </m:sSup>
                    <m:r>
                      <a:rPr lang="en-US" sz="2200">
                        <a:latin typeface="Cambria Math" panose="02040503050406030204" pitchFamily="18" charset="0"/>
                      </a:rPr>
                      <m:t>(1+</m:t>
                    </m:r>
                    <m:r>
                      <m:rPr>
                        <m:sty m:val="p"/>
                      </m:rPr>
                      <a:rPr lang="en-US" sz="2200">
                        <a:latin typeface="Cambria Math" panose="02040503050406030204" pitchFamily="18" charset="0"/>
                      </a:rPr>
                      <m:t>cos</m:t>
                    </m:r>
                    <m:r>
                      <a:rPr lang="en-US" sz="2200">
                        <a:latin typeface="Cambria Math" panose="02040503050406030204" pitchFamily="18" charset="0"/>
                      </a:rPr>
                      <m:t>2</m:t>
                    </m:r>
                    <m:r>
                      <a:rPr lang="en-US" sz="2200" i="1">
                        <a:latin typeface="Cambria Math" panose="02040503050406030204" pitchFamily="18" charset="0"/>
                      </a:rPr>
                      <m:t>𝜙</m:t>
                    </m:r>
                    <m:r>
                      <a:rPr lang="en-US" sz="2200">
                        <a:latin typeface="Cambria Math" panose="02040503050406030204" pitchFamily="18" charset="0"/>
                      </a:rPr>
                      <m:t>)</m:t>
                    </m:r>
                  </m:oMath>
                </a14:m>
                <a:endParaRPr lang="en-US" sz="2200" dirty="0"/>
              </a:p>
              <a:p>
                <a14:m>
                  <m:oMath xmlns:m="http://schemas.openxmlformats.org/officeDocument/2006/math">
                    <m:r>
                      <a:rPr lang="en-US" sz="2400" i="1" smtClean="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𝐸</m:t>
                    </m:r>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=4</m:t>
                    </m:r>
                    <m:r>
                      <a:rPr lang="en-US" sz="24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𝑚</m:t>
                    </m:r>
                    <m:sSup>
                      <m:sSupPr>
                        <m:ctrlPr>
                          <a:rPr lang="en-001" sz="2400" i="1">
                            <a:solidFill>
                              <a:srgbClr val="0070C0"/>
                            </a:solidFill>
                            <a:effectLst/>
                            <a:latin typeface="Cambria Math" panose="02040503050406030204" pitchFamily="18" charset="0"/>
                            <a:cs typeface="Times New Roman" panose="02020603050405020304" pitchFamily="18" charset="0"/>
                          </a:rPr>
                        </m:ctrlPr>
                      </m:sSupPr>
                      <m:e>
                        <m:r>
                          <a:rPr lang="en-US" sz="24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𝐴</m:t>
                        </m:r>
                      </m:e>
                      <m:sup>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001" sz="2400" i="1">
                            <a:solidFill>
                              <a:srgbClr val="0070C0"/>
                            </a:solidFill>
                            <a:effectLst/>
                            <a:latin typeface="Cambria Math" panose="02040503050406030204" pitchFamily="18" charset="0"/>
                            <a:cs typeface="Times New Roman" panose="02020603050405020304" pitchFamily="18" charset="0"/>
                          </a:rPr>
                        </m:ctrlPr>
                      </m:sSupPr>
                      <m:e>
                        <m:acc>
                          <m:accPr>
                            <m:chr m:val="˙"/>
                            <m:ctrlPr>
                              <a:rPr lang="en-001" sz="2400" i="1">
                                <a:solidFill>
                                  <a:srgbClr val="0070C0"/>
                                </a:solidFill>
                                <a:effectLst/>
                                <a:latin typeface="Cambria Math" panose="02040503050406030204" pitchFamily="18" charset="0"/>
                                <a:cs typeface="Times New Roman" panose="02020603050405020304" pitchFamily="18" charset="0"/>
                              </a:rPr>
                            </m:ctrlPr>
                          </m:accPr>
                          <m:e>
                            <m:r>
                              <a:rPr lang="en-US" sz="24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𝜙</m:t>
                            </m:r>
                          </m:e>
                        </m:acc>
                      </m:e>
                      <m:sup>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sup>
                    </m:sSup>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(1+</m:t>
                    </m:r>
                    <m:r>
                      <m:rPr>
                        <m:sty m:val="p"/>
                      </m:rP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cos</m:t>
                    </m:r>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𝜙</m:t>
                    </m:r>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4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𝑚𝑔𝐴</m:t>
                    </m:r>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(1</m:t>
                    </m:r>
                    <m:r>
                      <a:rPr lang="en-US" sz="24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cos</m:t>
                    </m:r>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⁡2</m:t>
                    </m:r>
                    <m:r>
                      <a:rPr lang="en-US" sz="2400" i="1">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𝜙</m:t>
                    </m:r>
                    <m:r>
                      <a:rPr lang="en-US" sz="2400">
                        <a:solidFill>
                          <a:srgbClr val="0070C0"/>
                        </a:solidFill>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001" dirty="0">
                  <a:solidFill>
                    <a:srgbClr val="0070C0"/>
                  </a:solidFill>
                </a:endParaRPr>
              </a:p>
            </p:txBody>
          </p:sp>
        </mc:Choice>
        <mc:Fallback xmlns="">
          <p:sp>
            <p:nvSpPr>
              <p:cNvPr id="3" name="Content Placeholder 2">
                <a:extLst>
                  <a:ext uri="{FF2B5EF4-FFF2-40B4-BE49-F238E27FC236}">
                    <a16:creationId xmlns:a16="http://schemas.microsoft.com/office/drawing/2014/main" id="{CE7874C0-1E10-4277-B2FF-3BDF7B735985}"/>
                  </a:ext>
                </a:extLst>
              </p:cNvPr>
              <p:cNvSpPr>
                <a:spLocks noGrp="1" noRot="1" noChangeAspect="1" noMove="1" noResize="1" noEditPoints="1" noAdjustHandles="1" noChangeArrowheads="1" noChangeShapeType="1" noTextEdit="1"/>
              </p:cNvSpPr>
              <p:nvPr>
                <p:ph idx="1"/>
              </p:nvPr>
            </p:nvSpPr>
            <p:spPr>
              <a:blipFill>
                <a:blip r:embed="rId3"/>
                <a:stretch>
                  <a:fillRect l="-928" t="-1961"/>
                </a:stretch>
              </a:blipFill>
            </p:spPr>
            <p:txBody>
              <a:bodyPr/>
              <a:lstStyle/>
              <a:p>
                <a:r>
                  <a:rPr lang="en-001">
                    <a:noFill/>
                  </a:rPr>
                  <a:t> </a:t>
                </a:r>
              </a:p>
            </p:txBody>
          </p:sp>
        </mc:Fallback>
      </mc:AlternateContent>
      <p:sp>
        <p:nvSpPr>
          <p:cNvPr id="4" name="Slide Number Placeholder 3">
            <a:extLst>
              <a:ext uri="{FF2B5EF4-FFF2-40B4-BE49-F238E27FC236}">
                <a16:creationId xmlns:a16="http://schemas.microsoft.com/office/drawing/2014/main" id="{65F0E284-62FF-403C-8465-6087E013A5BA}"/>
              </a:ext>
            </a:extLst>
          </p:cNvPr>
          <p:cNvSpPr>
            <a:spLocks noGrp="1"/>
          </p:cNvSpPr>
          <p:nvPr>
            <p:ph type="sldNum" sz="quarter" idx="12"/>
          </p:nvPr>
        </p:nvSpPr>
        <p:spPr/>
        <p:txBody>
          <a:bodyPr/>
          <a:lstStyle/>
          <a:p>
            <a:fld id="{942E81BE-928C-4C06-8F20-0473EBEAC3C1}" type="slidenum">
              <a:rPr lang="en-001" smtClean="0"/>
              <a:t>9</a:t>
            </a:fld>
            <a:endParaRPr lang="en-001"/>
          </a:p>
        </p:txBody>
      </p:sp>
      <p:pic>
        <p:nvPicPr>
          <p:cNvPr id="6" name="Picture 5">
            <a:extLst>
              <a:ext uri="{FF2B5EF4-FFF2-40B4-BE49-F238E27FC236}">
                <a16:creationId xmlns:a16="http://schemas.microsoft.com/office/drawing/2014/main" id="{0B606B11-8A56-4B7E-B916-672B6EB7B9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90203" y="529369"/>
            <a:ext cx="800141" cy="819192"/>
          </a:xfrm>
          <a:prstGeom prst="rect">
            <a:avLst/>
          </a:prstGeom>
        </p:spPr>
      </p:pic>
      <p:sp>
        <p:nvSpPr>
          <p:cNvPr id="5" name="Date Placeholder 4">
            <a:extLst>
              <a:ext uri="{FF2B5EF4-FFF2-40B4-BE49-F238E27FC236}">
                <a16:creationId xmlns:a16="http://schemas.microsoft.com/office/drawing/2014/main" id="{3DD2D908-8D9B-FAF0-86A9-7F1C50CE42D8}"/>
              </a:ext>
            </a:extLst>
          </p:cNvPr>
          <p:cNvSpPr>
            <a:spLocks noGrp="1"/>
          </p:cNvSpPr>
          <p:nvPr>
            <p:ph type="dt" sz="half" idx="10"/>
          </p:nvPr>
        </p:nvSpPr>
        <p:spPr/>
        <p:txBody>
          <a:bodyPr/>
          <a:lstStyle/>
          <a:p>
            <a:fld id="{333D4D95-708F-4F82-A17B-DF90D39F0B0C}" type="datetime2">
              <a:rPr lang="LID4096" smtClean="0"/>
              <a:t>Sunday, 05 February 2023</a:t>
            </a:fld>
            <a:endParaRPr lang="en-001"/>
          </a:p>
        </p:txBody>
      </p:sp>
    </p:spTree>
    <p:extLst>
      <p:ext uri="{BB962C8B-B14F-4D97-AF65-F5344CB8AC3E}">
        <p14:creationId xmlns:p14="http://schemas.microsoft.com/office/powerpoint/2010/main" val="3289082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917</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Times New Roman</vt:lpstr>
      <vt:lpstr>Office Theme</vt:lpstr>
      <vt:lpstr>Constrained Motion of a Particle</vt:lpstr>
      <vt:lpstr>Constrained Motion</vt:lpstr>
      <vt:lpstr>4.8.1 The Energy Equation for Smooth Constraints</vt:lpstr>
      <vt:lpstr>The Energy Equation for Smooth Constraints</vt:lpstr>
      <vt:lpstr>The Energy Equation for Smooth Constraints</vt:lpstr>
      <vt:lpstr>Example 4.9</vt:lpstr>
      <vt:lpstr>PowerPoint Presentation</vt:lpstr>
      <vt:lpstr>Example  4.10 Constrained Motion on a Cycloid</vt:lpstr>
      <vt:lpstr>                                                                                                        ■(x=A(2ϕ+sin2ϕ)@z=A(1-cos2ϕ))</vt:lpstr>
      <vt:lpstr>                                 E=4mA^2 ϕ ˙^2 (1+cos⁡2ϕ)+mgA(1-cos⁡2ϕ) </vt:lpstr>
      <vt:lpstr> constrained motion on a cycloid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Constrained Motion of a Particle</dc:title>
  <dc:creator>MOWFAQ</dc:creator>
  <cp:lastModifiedBy>mowfaq ahmed</cp:lastModifiedBy>
  <cp:revision>13</cp:revision>
  <dcterms:created xsi:type="dcterms:W3CDTF">2022-02-20T20:56:29Z</dcterms:created>
  <dcterms:modified xsi:type="dcterms:W3CDTF">2023-02-05T11:33:13Z</dcterms:modified>
</cp:coreProperties>
</file>