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001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6C09A-6F46-4EAB-B52B-61906791158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001"/>
        </a:p>
      </dgm:t>
    </dgm:pt>
    <dgm:pt modelId="{763F418B-031F-432D-ACF8-EB9968E1D06E}">
      <dgm:prSet phldrT="[Text]"/>
      <dgm:spPr/>
      <dgm:t>
        <a:bodyPr/>
        <a:lstStyle/>
        <a:p>
          <a:r>
            <a:rPr lang="en-US" dirty="0"/>
            <a:t>Newton</a:t>
          </a:r>
          <a:endParaRPr lang="en-001" dirty="0"/>
        </a:p>
      </dgm:t>
    </dgm:pt>
    <dgm:pt modelId="{DD848A14-2AC2-44CF-9E7F-242123B319DA}" type="parTrans" cxnId="{CAA05317-AA19-419E-8849-9EC7EA89B593}">
      <dgm:prSet/>
      <dgm:spPr/>
      <dgm:t>
        <a:bodyPr/>
        <a:lstStyle/>
        <a:p>
          <a:endParaRPr lang="en-001"/>
        </a:p>
      </dgm:t>
    </dgm:pt>
    <dgm:pt modelId="{9E0F87D0-7D72-4744-AE10-BD651C3C6ECC}" type="sibTrans" cxnId="{CAA05317-AA19-419E-8849-9EC7EA89B593}">
      <dgm:prSet/>
      <dgm:spPr>
        <a:solidFill>
          <a:srgbClr val="00B050"/>
        </a:solidFill>
      </dgm:spPr>
      <dgm:t>
        <a:bodyPr/>
        <a:lstStyle/>
        <a:p>
          <a:endParaRPr lang="en-001"/>
        </a:p>
      </dgm:t>
    </dgm:pt>
    <dgm:pt modelId="{643940CA-3943-4C01-B93D-030DC81B023E}">
      <dgm:prSet phldrT="[Text]"/>
      <dgm:spPr/>
      <dgm:t>
        <a:bodyPr/>
        <a:lstStyle/>
        <a:p>
          <a:r>
            <a:rPr lang="en-US" dirty="0"/>
            <a:t>Lagrange&amp; Hamilton</a:t>
          </a:r>
          <a:endParaRPr lang="en-001" dirty="0"/>
        </a:p>
      </dgm:t>
    </dgm:pt>
    <dgm:pt modelId="{D2CABD64-57C9-48FA-8A6A-DA10EEBE599A}" type="parTrans" cxnId="{3F81D077-F8C6-42CE-B880-796FA2483F24}">
      <dgm:prSet/>
      <dgm:spPr/>
      <dgm:t>
        <a:bodyPr/>
        <a:lstStyle/>
        <a:p>
          <a:endParaRPr lang="en-001"/>
        </a:p>
      </dgm:t>
    </dgm:pt>
    <dgm:pt modelId="{827E94DB-524F-47DD-9671-27A956D4D533}" type="sibTrans" cxnId="{3F81D077-F8C6-42CE-B880-796FA2483F24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001"/>
        </a:p>
      </dgm:t>
    </dgm:pt>
    <dgm:pt modelId="{6C1275CD-4ED1-4E2C-AD10-38808D10F920}">
      <dgm:prSet/>
      <dgm:spPr/>
      <dgm:t>
        <a:bodyPr/>
        <a:lstStyle/>
        <a:p>
          <a:r>
            <a:rPr lang="en-001" b="1" i="1" dirty="0"/>
            <a:t>Mechanics</a:t>
          </a:r>
          <a:endParaRPr lang="en-001" dirty="0"/>
        </a:p>
      </dgm:t>
    </dgm:pt>
    <dgm:pt modelId="{EF5E5FAC-EA0B-4C29-92C6-BBA7AAC6F00C}" type="parTrans" cxnId="{081991F2-53E6-4FFD-ADD4-8329348808F6}">
      <dgm:prSet/>
      <dgm:spPr/>
      <dgm:t>
        <a:bodyPr/>
        <a:lstStyle/>
        <a:p>
          <a:endParaRPr lang="en-001"/>
        </a:p>
      </dgm:t>
    </dgm:pt>
    <dgm:pt modelId="{AE548E53-BFE5-4043-9E33-697B13027AD9}" type="sibTrans" cxnId="{081991F2-53E6-4FFD-ADD4-8329348808F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001"/>
        </a:p>
      </dgm:t>
    </dgm:pt>
    <dgm:pt modelId="{D01F4AC3-B482-4635-9B4F-2F08939D43E9}" type="pres">
      <dgm:prSet presAssocID="{36D6C09A-6F46-4EAB-B52B-61906791158C}" presName="Name0" presStyleCnt="0">
        <dgm:presLayoutVars>
          <dgm:dir/>
          <dgm:resizeHandles val="exact"/>
        </dgm:presLayoutVars>
      </dgm:prSet>
      <dgm:spPr/>
    </dgm:pt>
    <dgm:pt modelId="{9BD706A9-477C-41FE-8C40-F8FEF9AD36C9}" type="pres">
      <dgm:prSet presAssocID="{6C1275CD-4ED1-4E2C-AD10-38808D10F920}" presName="node" presStyleLbl="node1" presStyleIdx="0" presStyleCnt="3" custScaleX="153052" custScaleY="156508" custRadScaleRad="78102" custRadScaleInc="3294">
        <dgm:presLayoutVars>
          <dgm:bulletEnabled val="1"/>
        </dgm:presLayoutVars>
      </dgm:prSet>
      <dgm:spPr/>
    </dgm:pt>
    <dgm:pt modelId="{36AB130B-6214-4317-9780-D55AB7BEA3AA}" type="pres">
      <dgm:prSet presAssocID="{AE548E53-BFE5-4043-9E33-697B13027AD9}" presName="sibTrans" presStyleLbl="sibTrans2D1" presStyleIdx="0" presStyleCnt="3" custScaleX="192918" custScaleY="132162" custLinFactX="37384" custLinFactY="-11997" custLinFactNeighborX="100000" custLinFactNeighborY="-100000"/>
      <dgm:spPr/>
    </dgm:pt>
    <dgm:pt modelId="{29AA0F03-CF4A-421D-BDFB-8C527D57E9CE}" type="pres">
      <dgm:prSet presAssocID="{AE548E53-BFE5-4043-9E33-697B13027AD9}" presName="connectorText" presStyleLbl="sibTrans2D1" presStyleIdx="0" presStyleCnt="3"/>
      <dgm:spPr/>
    </dgm:pt>
    <dgm:pt modelId="{0ED886D6-5ADB-4F4D-A350-2851B1C8E85B}" type="pres">
      <dgm:prSet presAssocID="{763F418B-031F-432D-ACF8-EB9968E1D06E}" presName="node" presStyleLbl="node1" presStyleIdx="1" presStyleCnt="3" custScaleX="144961" custScaleY="143740" custRadScaleRad="132866" custRadScaleInc="-31129">
        <dgm:presLayoutVars>
          <dgm:bulletEnabled val="1"/>
        </dgm:presLayoutVars>
      </dgm:prSet>
      <dgm:spPr/>
    </dgm:pt>
    <dgm:pt modelId="{E37CBF23-4A93-489A-86BD-575A395AAA3B}" type="pres">
      <dgm:prSet presAssocID="{9E0F87D0-7D72-4744-AE10-BD651C3C6ECC}" presName="sibTrans" presStyleLbl="sibTrans2D1" presStyleIdx="1" presStyleCnt="3" custScaleX="336803" custScaleY="185169"/>
      <dgm:spPr/>
    </dgm:pt>
    <dgm:pt modelId="{E03FEFF1-87D6-4C57-9E81-49A52B1478A7}" type="pres">
      <dgm:prSet presAssocID="{9E0F87D0-7D72-4744-AE10-BD651C3C6ECC}" presName="connectorText" presStyleLbl="sibTrans2D1" presStyleIdx="1" presStyleCnt="3"/>
      <dgm:spPr/>
    </dgm:pt>
    <dgm:pt modelId="{6A63736B-35E0-40ED-A6BE-856ACF23E62E}" type="pres">
      <dgm:prSet presAssocID="{643940CA-3943-4C01-B93D-030DC81B023E}" presName="node" presStyleLbl="node1" presStyleIdx="2" presStyleCnt="3" custScaleX="179609" custScaleY="140545" custRadScaleRad="158273" custRadScaleInc="34774">
        <dgm:presLayoutVars>
          <dgm:bulletEnabled val="1"/>
        </dgm:presLayoutVars>
      </dgm:prSet>
      <dgm:spPr/>
    </dgm:pt>
    <dgm:pt modelId="{23C2C2EA-3813-40B2-A9E4-3FB9D84D523F}" type="pres">
      <dgm:prSet presAssocID="{827E94DB-524F-47DD-9671-27A956D4D533}" presName="sibTrans" presStyleLbl="sibTrans2D1" presStyleIdx="2" presStyleCnt="3" custScaleX="211072" custScaleY="135165" custLinFactX="-35711" custLinFactNeighborX="-100000" custLinFactNeighborY="-68329"/>
      <dgm:spPr/>
    </dgm:pt>
    <dgm:pt modelId="{16A3AFC0-0DCA-4F63-8034-9F22B4D4F70B}" type="pres">
      <dgm:prSet presAssocID="{827E94DB-524F-47DD-9671-27A956D4D533}" presName="connectorText" presStyleLbl="sibTrans2D1" presStyleIdx="2" presStyleCnt="3"/>
      <dgm:spPr/>
    </dgm:pt>
  </dgm:ptLst>
  <dgm:cxnLst>
    <dgm:cxn modelId="{CAA05317-AA19-419E-8849-9EC7EA89B593}" srcId="{36D6C09A-6F46-4EAB-B52B-61906791158C}" destId="{763F418B-031F-432D-ACF8-EB9968E1D06E}" srcOrd="1" destOrd="0" parTransId="{DD848A14-2AC2-44CF-9E7F-242123B319DA}" sibTransId="{9E0F87D0-7D72-4744-AE10-BD651C3C6ECC}"/>
    <dgm:cxn modelId="{609C4222-928E-4A01-AB2C-D5D80E72891D}" type="presOf" srcId="{827E94DB-524F-47DD-9671-27A956D4D533}" destId="{16A3AFC0-0DCA-4F63-8034-9F22B4D4F70B}" srcOrd="1" destOrd="0" presId="urn:microsoft.com/office/officeart/2005/8/layout/cycle7"/>
    <dgm:cxn modelId="{473D7A76-2345-4711-A49C-6BD76A71DB7C}" type="presOf" srcId="{827E94DB-524F-47DD-9671-27A956D4D533}" destId="{23C2C2EA-3813-40B2-A9E4-3FB9D84D523F}" srcOrd="0" destOrd="0" presId="urn:microsoft.com/office/officeart/2005/8/layout/cycle7"/>
    <dgm:cxn modelId="{826EDA76-44BE-49CC-915D-70CEF56A5DE4}" type="presOf" srcId="{763F418B-031F-432D-ACF8-EB9968E1D06E}" destId="{0ED886D6-5ADB-4F4D-A350-2851B1C8E85B}" srcOrd="0" destOrd="0" presId="urn:microsoft.com/office/officeart/2005/8/layout/cycle7"/>
    <dgm:cxn modelId="{3F81D077-F8C6-42CE-B880-796FA2483F24}" srcId="{36D6C09A-6F46-4EAB-B52B-61906791158C}" destId="{643940CA-3943-4C01-B93D-030DC81B023E}" srcOrd="2" destOrd="0" parTransId="{D2CABD64-57C9-48FA-8A6A-DA10EEBE599A}" sibTransId="{827E94DB-524F-47DD-9671-27A956D4D533}"/>
    <dgm:cxn modelId="{7300A17B-5D10-4B5C-ACED-D9CAAD7781E2}" type="presOf" srcId="{643940CA-3943-4C01-B93D-030DC81B023E}" destId="{6A63736B-35E0-40ED-A6BE-856ACF23E62E}" srcOrd="0" destOrd="0" presId="urn:microsoft.com/office/officeart/2005/8/layout/cycle7"/>
    <dgm:cxn modelId="{D4921C80-73B3-4999-B394-B49CA1B6FC97}" type="presOf" srcId="{9E0F87D0-7D72-4744-AE10-BD651C3C6ECC}" destId="{E37CBF23-4A93-489A-86BD-575A395AAA3B}" srcOrd="0" destOrd="0" presId="urn:microsoft.com/office/officeart/2005/8/layout/cycle7"/>
    <dgm:cxn modelId="{12F12881-3780-4957-B84B-1560C9706F47}" type="presOf" srcId="{9E0F87D0-7D72-4744-AE10-BD651C3C6ECC}" destId="{E03FEFF1-87D6-4C57-9E81-49A52B1478A7}" srcOrd="1" destOrd="0" presId="urn:microsoft.com/office/officeart/2005/8/layout/cycle7"/>
    <dgm:cxn modelId="{7024C99D-654F-447D-9B82-AB4780F8092F}" type="presOf" srcId="{36D6C09A-6F46-4EAB-B52B-61906791158C}" destId="{D01F4AC3-B482-4635-9B4F-2F08939D43E9}" srcOrd="0" destOrd="0" presId="urn:microsoft.com/office/officeart/2005/8/layout/cycle7"/>
    <dgm:cxn modelId="{A9A6BBA8-EE5B-4B92-9918-BB41AA5349E6}" type="presOf" srcId="{AE548E53-BFE5-4043-9E33-697B13027AD9}" destId="{36AB130B-6214-4317-9780-D55AB7BEA3AA}" srcOrd="0" destOrd="0" presId="urn:microsoft.com/office/officeart/2005/8/layout/cycle7"/>
    <dgm:cxn modelId="{013363D6-05EE-4B98-A8D8-6D5D1B639284}" type="presOf" srcId="{6C1275CD-4ED1-4E2C-AD10-38808D10F920}" destId="{9BD706A9-477C-41FE-8C40-F8FEF9AD36C9}" srcOrd="0" destOrd="0" presId="urn:microsoft.com/office/officeart/2005/8/layout/cycle7"/>
    <dgm:cxn modelId="{A2886BEE-C6E7-4A51-AE9F-141F185C6BED}" type="presOf" srcId="{AE548E53-BFE5-4043-9E33-697B13027AD9}" destId="{29AA0F03-CF4A-421D-BDFB-8C527D57E9CE}" srcOrd="1" destOrd="0" presId="urn:microsoft.com/office/officeart/2005/8/layout/cycle7"/>
    <dgm:cxn modelId="{081991F2-53E6-4FFD-ADD4-8329348808F6}" srcId="{36D6C09A-6F46-4EAB-B52B-61906791158C}" destId="{6C1275CD-4ED1-4E2C-AD10-38808D10F920}" srcOrd="0" destOrd="0" parTransId="{EF5E5FAC-EA0B-4C29-92C6-BBA7AAC6F00C}" sibTransId="{AE548E53-BFE5-4043-9E33-697B13027AD9}"/>
    <dgm:cxn modelId="{C88F4AC0-B14D-4897-AF92-35F57893B7ED}" type="presParOf" srcId="{D01F4AC3-B482-4635-9B4F-2F08939D43E9}" destId="{9BD706A9-477C-41FE-8C40-F8FEF9AD36C9}" srcOrd="0" destOrd="0" presId="urn:microsoft.com/office/officeart/2005/8/layout/cycle7"/>
    <dgm:cxn modelId="{C62775C1-7789-4984-8D31-A942BF41EDF8}" type="presParOf" srcId="{D01F4AC3-B482-4635-9B4F-2F08939D43E9}" destId="{36AB130B-6214-4317-9780-D55AB7BEA3AA}" srcOrd="1" destOrd="0" presId="urn:microsoft.com/office/officeart/2005/8/layout/cycle7"/>
    <dgm:cxn modelId="{39F5C2AE-B06A-46E2-AB1F-348BE3905789}" type="presParOf" srcId="{36AB130B-6214-4317-9780-D55AB7BEA3AA}" destId="{29AA0F03-CF4A-421D-BDFB-8C527D57E9CE}" srcOrd="0" destOrd="0" presId="urn:microsoft.com/office/officeart/2005/8/layout/cycle7"/>
    <dgm:cxn modelId="{A529767D-3E00-4D9D-9C29-2A5243DB4663}" type="presParOf" srcId="{D01F4AC3-B482-4635-9B4F-2F08939D43E9}" destId="{0ED886D6-5ADB-4F4D-A350-2851B1C8E85B}" srcOrd="2" destOrd="0" presId="urn:microsoft.com/office/officeart/2005/8/layout/cycle7"/>
    <dgm:cxn modelId="{A2ED837E-3942-4F76-9D8C-AEC7D57CBB16}" type="presParOf" srcId="{D01F4AC3-B482-4635-9B4F-2F08939D43E9}" destId="{E37CBF23-4A93-489A-86BD-575A395AAA3B}" srcOrd="3" destOrd="0" presId="urn:microsoft.com/office/officeart/2005/8/layout/cycle7"/>
    <dgm:cxn modelId="{7D6619CF-8040-4831-B5C9-FCD3F26890CB}" type="presParOf" srcId="{E37CBF23-4A93-489A-86BD-575A395AAA3B}" destId="{E03FEFF1-87D6-4C57-9E81-49A52B1478A7}" srcOrd="0" destOrd="0" presId="urn:microsoft.com/office/officeart/2005/8/layout/cycle7"/>
    <dgm:cxn modelId="{C38304B3-54D4-4244-A814-3739E4FF25D0}" type="presParOf" srcId="{D01F4AC3-B482-4635-9B4F-2F08939D43E9}" destId="{6A63736B-35E0-40ED-A6BE-856ACF23E62E}" srcOrd="4" destOrd="0" presId="urn:microsoft.com/office/officeart/2005/8/layout/cycle7"/>
    <dgm:cxn modelId="{23F1BE34-AFFE-42CF-963A-BC573E84FAF0}" type="presParOf" srcId="{D01F4AC3-B482-4635-9B4F-2F08939D43E9}" destId="{23C2C2EA-3813-40B2-A9E4-3FB9D84D523F}" srcOrd="5" destOrd="0" presId="urn:microsoft.com/office/officeart/2005/8/layout/cycle7"/>
    <dgm:cxn modelId="{E47EA010-4D28-4498-96D0-5BB1D6178E70}" type="presParOf" srcId="{23C2C2EA-3813-40B2-A9E4-3FB9D84D523F}" destId="{16A3AFC0-0DCA-4F63-8034-9F22B4D4F70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CF77A3-609E-4044-BDD1-23318FD015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001"/>
        </a:p>
      </dgm:t>
    </dgm:pt>
    <dgm:pt modelId="{2B1E127C-F63D-49A8-924E-98CF85C91965}">
      <dgm:prSet custT="1"/>
      <dgm:spPr/>
      <dgm:t>
        <a:bodyPr/>
        <a:lstStyle/>
        <a:p>
          <a:pPr algn="ctr"/>
          <a:r>
            <a: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Newtonian mechanics : is studied rigorously using advanced mathematical</a:t>
          </a:r>
          <a:endParaRPr lang="en-001" sz="2400" dirty="0"/>
        </a:p>
      </dgm:t>
    </dgm:pt>
    <dgm:pt modelId="{C298B84C-098C-4F37-B93F-8AA5FCCF9076}" type="parTrans" cxnId="{BED537F9-9A49-485A-8D84-3B1F7EC0DB51}">
      <dgm:prSet/>
      <dgm:spPr/>
      <dgm:t>
        <a:bodyPr/>
        <a:lstStyle/>
        <a:p>
          <a:endParaRPr lang="en-001"/>
        </a:p>
      </dgm:t>
    </dgm:pt>
    <dgm:pt modelId="{99948256-4653-4129-8E6B-DEED4A538112}" type="sibTrans" cxnId="{BED537F9-9A49-485A-8D84-3B1F7EC0DB51}">
      <dgm:prSet/>
      <dgm:spPr/>
      <dgm:t>
        <a:bodyPr/>
        <a:lstStyle/>
        <a:p>
          <a:endParaRPr lang="en-001"/>
        </a:p>
      </dgm:t>
    </dgm:pt>
    <dgm:pt modelId="{EDFC73FC-5B3D-444D-971F-0055DF05DD94}">
      <dgm:prSet custT="1"/>
      <dgm:spPr/>
      <dgm:t>
        <a:bodyPr/>
        <a:lstStyle/>
        <a:p>
          <a:pPr algn="ctr"/>
          <a:r>
            <a:rPr lang="en-US" sz="2400" dirty="0"/>
            <a:t>Topics treated include : dynamics, harmonic oscillations, central forces,</a:t>
          </a:r>
          <a:endParaRPr lang="en-001" sz="2400" dirty="0"/>
        </a:p>
      </dgm:t>
    </dgm:pt>
    <dgm:pt modelId="{DB1EE6B4-F132-4D46-B88C-8ED110932912}" type="parTrans" cxnId="{F0F139D0-0DAD-470A-A109-13940DA7F0E2}">
      <dgm:prSet/>
      <dgm:spPr/>
      <dgm:t>
        <a:bodyPr/>
        <a:lstStyle/>
        <a:p>
          <a:endParaRPr lang="en-001"/>
        </a:p>
      </dgm:t>
    </dgm:pt>
    <dgm:pt modelId="{AA0230C2-BC43-47E6-98F3-94E614D12360}" type="sibTrans" cxnId="{F0F139D0-0DAD-470A-A109-13940DA7F0E2}">
      <dgm:prSet/>
      <dgm:spPr/>
      <dgm:t>
        <a:bodyPr/>
        <a:lstStyle/>
        <a:p>
          <a:endParaRPr lang="en-001"/>
        </a:p>
      </dgm:t>
    </dgm:pt>
    <dgm:pt modelId="{179021B8-E1D8-493A-8C83-1868A706CB3F}">
      <dgm:prSet custT="1"/>
      <dgm:spPr/>
      <dgm:t>
        <a:bodyPr/>
        <a:lstStyle/>
        <a:p>
          <a:pPr algn="ctr"/>
          <a:r>
            <a:rPr lang="en-US" sz="2400" dirty="0">
              <a:highlight>
                <a:srgbClr val="FF00FF"/>
              </a:highlight>
            </a:rPr>
            <a:t>*dynamics of rigid bodies</a:t>
          </a:r>
          <a:endParaRPr lang="en-001" sz="2400" dirty="0">
            <a:highlight>
              <a:srgbClr val="FF00FF"/>
            </a:highlight>
          </a:endParaRPr>
        </a:p>
      </dgm:t>
    </dgm:pt>
    <dgm:pt modelId="{70F7A0FE-FAED-4295-BF95-7D44BD81AC7B}" type="parTrans" cxnId="{D0C40EBF-9DB7-4FA7-BBDB-B1EE596138A2}">
      <dgm:prSet/>
      <dgm:spPr/>
      <dgm:t>
        <a:bodyPr/>
        <a:lstStyle/>
        <a:p>
          <a:endParaRPr lang="en-001"/>
        </a:p>
      </dgm:t>
    </dgm:pt>
    <dgm:pt modelId="{A398D4D9-AAE8-44BE-94F1-BAE6021CD580}" type="sibTrans" cxnId="{D0C40EBF-9DB7-4FA7-BBDB-B1EE596138A2}">
      <dgm:prSet/>
      <dgm:spPr/>
      <dgm:t>
        <a:bodyPr/>
        <a:lstStyle/>
        <a:p>
          <a:endParaRPr lang="en-001"/>
        </a:p>
      </dgm:t>
    </dgm:pt>
    <dgm:pt modelId="{6C14B193-9A2A-4BFB-8E79-1FF9C1011935}">
      <dgm:prSet custT="1"/>
      <dgm:spPr/>
      <dgm:t>
        <a:bodyPr/>
        <a:lstStyle/>
        <a:p>
          <a:pPr algn="ctr"/>
          <a:r>
            <a:rPr lang="en-US" sz="2400" dirty="0"/>
            <a:t>Lagrangian, and Hamiltonian’s Mechanics</a:t>
          </a:r>
          <a:endParaRPr lang="en-001" sz="2400" dirty="0"/>
        </a:p>
      </dgm:t>
    </dgm:pt>
    <dgm:pt modelId="{441589C2-3719-464E-B718-3ED380707475}" type="parTrans" cxnId="{2EA929E4-5E97-42BC-A94A-46B5F19133BC}">
      <dgm:prSet/>
      <dgm:spPr/>
      <dgm:t>
        <a:bodyPr/>
        <a:lstStyle/>
        <a:p>
          <a:endParaRPr lang="en-001"/>
        </a:p>
      </dgm:t>
    </dgm:pt>
    <dgm:pt modelId="{16C184F5-1CA6-44A5-BBD2-A347888341D6}" type="sibTrans" cxnId="{2EA929E4-5E97-42BC-A94A-46B5F19133BC}">
      <dgm:prSet/>
      <dgm:spPr/>
      <dgm:t>
        <a:bodyPr/>
        <a:lstStyle/>
        <a:p>
          <a:endParaRPr lang="en-001"/>
        </a:p>
      </dgm:t>
    </dgm:pt>
    <dgm:pt modelId="{23DD10D3-C77D-4985-92A1-6509B79BB5CC}" type="pres">
      <dgm:prSet presAssocID="{33CF77A3-609E-4044-BDD1-23318FD015F6}" presName="linear" presStyleCnt="0">
        <dgm:presLayoutVars>
          <dgm:dir/>
          <dgm:animLvl val="lvl"/>
          <dgm:resizeHandles val="exact"/>
        </dgm:presLayoutVars>
      </dgm:prSet>
      <dgm:spPr/>
    </dgm:pt>
    <dgm:pt modelId="{A7F0FB8F-F2E2-4A7D-BF33-939A4A6E0C72}" type="pres">
      <dgm:prSet presAssocID="{2B1E127C-F63D-49A8-924E-98CF85C91965}" presName="parentLin" presStyleCnt="0"/>
      <dgm:spPr/>
    </dgm:pt>
    <dgm:pt modelId="{DE61D6D3-4B8A-4AB8-B604-DDAB2FD618C0}" type="pres">
      <dgm:prSet presAssocID="{2B1E127C-F63D-49A8-924E-98CF85C91965}" presName="parentLeftMargin" presStyleLbl="node1" presStyleIdx="0" presStyleCnt="4"/>
      <dgm:spPr/>
    </dgm:pt>
    <dgm:pt modelId="{0068B905-32DE-490C-ADC4-5E5FC1E64EDD}" type="pres">
      <dgm:prSet presAssocID="{2B1E127C-F63D-49A8-924E-98CF85C91965}" presName="parentText" presStyleLbl="node1" presStyleIdx="0" presStyleCnt="4" custScaleX="99105" custScaleY="233343" custLinFactNeighborX="-82069" custLinFactNeighborY="-28278">
        <dgm:presLayoutVars>
          <dgm:chMax val="0"/>
          <dgm:bulletEnabled val="1"/>
        </dgm:presLayoutVars>
      </dgm:prSet>
      <dgm:spPr/>
    </dgm:pt>
    <dgm:pt modelId="{C432E559-9180-4CC8-B61F-D0D5A7562C44}" type="pres">
      <dgm:prSet presAssocID="{2B1E127C-F63D-49A8-924E-98CF85C91965}" presName="negativeSpace" presStyleCnt="0"/>
      <dgm:spPr/>
    </dgm:pt>
    <dgm:pt modelId="{F29CF5F6-002E-4E41-9AF0-CD837F334828}" type="pres">
      <dgm:prSet presAssocID="{2B1E127C-F63D-49A8-924E-98CF85C91965}" presName="childText" presStyleLbl="conFgAcc1" presStyleIdx="0" presStyleCnt="4">
        <dgm:presLayoutVars>
          <dgm:bulletEnabled val="1"/>
        </dgm:presLayoutVars>
      </dgm:prSet>
      <dgm:spPr/>
    </dgm:pt>
    <dgm:pt modelId="{A215B010-C698-4CAD-A344-232FAF4B82D8}" type="pres">
      <dgm:prSet presAssocID="{99948256-4653-4129-8E6B-DEED4A538112}" presName="spaceBetweenRectangles" presStyleCnt="0"/>
      <dgm:spPr/>
    </dgm:pt>
    <dgm:pt modelId="{DC8AFF83-0B2B-431D-804B-C7252DF70DAB}" type="pres">
      <dgm:prSet presAssocID="{EDFC73FC-5B3D-444D-971F-0055DF05DD94}" presName="parentLin" presStyleCnt="0"/>
      <dgm:spPr/>
    </dgm:pt>
    <dgm:pt modelId="{1E78681B-4546-4619-8A22-124B446CF1C3}" type="pres">
      <dgm:prSet presAssocID="{EDFC73FC-5B3D-444D-971F-0055DF05DD94}" presName="parentLeftMargin" presStyleLbl="node1" presStyleIdx="0" presStyleCnt="4"/>
      <dgm:spPr/>
    </dgm:pt>
    <dgm:pt modelId="{60B72CE4-1A0F-4A1B-855A-8CD30D5DC4EB}" type="pres">
      <dgm:prSet presAssocID="{EDFC73FC-5B3D-444D-971F-0055DF05DD94}" presName="parentText" presStyleLbl="node1" presStyleIdx="1" presStyleCnt="4" custScaleY="223253" custLinFactNeighborX="-64485" custLinFactNeighborY="-43505">
        <dgm:presLayoutVars>
          <dgm:chMax val="0"/>
          <dgm:bulletEnabled val="1"/>
        </dgm:presLayoutVars>
      </dgm:prSet>
      <dgm:spPr/>
    </dgm:pt>
    <dgm:pt modelId="{F07FD43C-A53C-483E-805A-CFF7559CB126}" type="pres">
      <dgm:prSet presAssocID="{EDFC73FC-5B3D-444D-971F-0055DF05DD94}" presName="negativeSpace" presStyleCnt="0"/>
      <dgm:spPr/>
    </dgm:pt>
    <dgm:pt modelId="{AAC8138B-0DE1-4CCE-8954-11F774671B7E}" type="pres">
      <dgm:prSet presAssocID="{EDFC73FC-5B3D-444D-971F-0055DF05DD94}" presName="childText" presStyleLbl="conFgAcc1" presStyleIdx="1" presStyleCnt="4">
        <dgm:presLayoutVars>
          <dgm:bulletEnabled val="1"/>
        </dgm:presLayoutVars>
      </dgm:prSet>
      <dgm:spPr/>
    </dgm:pt>
    <dgm:pt modelId="{A317BC37-231D-4CD7-80F5-D076BCEC8420}" type="pres">
      <dgm:prSet presAssocID="{AA0230C2-BC43-47E6-98F3-94E614D12360}" presName="spaceBetweenRectangles" presStyleCnt="0"/>
      <dgm:spPr/>
    </dgm:pt>
    <dgm:pt modelId="{43112734-219D-4C68-B38D-44CF908CC0F2}" type="pres">
      <dgm:prSet presAssocID="{6C14B193-9A2A-4BFB-8E79-1FF9C1011935}" presName="parentLin" presStyleCnt="0"/>
      <dgm:spPr/>
    </dgm:pt>
    <dgm:pt modelId="{61D6B958-8FD2-466C-B35F-91AA459C6610}" type="pres">
      <dgm:prSet presAssocID="{6C14B193-9A2A-4BFB-8E79-1FF9C1011935}" presName="parentLeftMargin" presStyleLbl="node1" presStyleIdx="1" presStyleCnt="4"/>
      <dgm:spPr/>
    </dgm:pt>
    <dgm:pt modelId="{A6D18A33-2349-4582-8C7E-EA67F5656F90}" type="pres">
      <dgm:prSet presAssocID="{6C14B193-9A2A-4BFB-8E79-1FF9C1011935}" presName="parentText" presStyleLbl="node1" presStyleIdx="2" presStyleCnt="4" custScaleY="167683" custLinFactY="63143" custLinFactNeighborX="-60576" custLinFactNeighborY="100000">
        <dgm:presLayoutVars>
          <dgm:chMax val="0"/>
          <dgm:bulletEnabled val="1"/>
        </dgm:presLayoutVars>
      </dgm:prSet>
      <dgm:spPr/>
    </dgm:pt>
    <dgm:pt modelId="{8CB87FC2-D517-41EA-9C38-91DD886657B1}" type="pres">
      <dgm:prSet presAssocID="{6C14B193-9A2A-4BFB-8E79-1FF9C1011935}" presName="negativeSpace" presStyleCnt="0"/>
      <dgm:spPr/>
    </dgm:pt>
    <dgm:pt modelId="{B8FDB325-305E-4D9D-B5C0-53617B71FD50}" type="pres">
      <dgm:prSet presAssocID="{6C14B193-9A2A-4BFB-8E79-1FF9C1011935}" presName="childText" presStyleLbl="conFgAcc1" presStyleIdx="2" presStyleCnt="4">
        <dgm:presLayoutVars>
          <dgm:bulletEnabled val="1"/>
        </dgm:presLayoutVars>
      </dgm:prSet>
      <dgm:spPr/>
    </dgm:pt>
    <dgm:pt modelId="{38133810-CF61-4DD5-AB5C-6D4646D7DC61}" type="pres">
      <dgm:prSet presAssocID="{16C184F5-1CA6-44A5-BBD2-A347888341D6}" presName="spaceBetweenRectangles" presStyleCnt="0"/>
      <dgm:spPr/>
    </dgm:pt>
    <dgm:pt modelId="{C26B99DA-5E59-475C-860E-6416FC34D6F6}" type="pres">
      <dgm:prSet presAssocID="{179021B8-E1D8-493A-8C83-1868A706CB3F}" presName="parentLin" presStyleCnt="0"/>
      <dgm:spPr/>
    </dgm:pt>
    <dgm:pt modelId="{185BA038-F9B8-4A0E-82E9-122307BCDB79}" type="pres">
      <dgm:prSet presAssocID="{179021B8-E1D8-493A-8C83-1868A706CB3F}" presName="parentLeftMargin" presStyleLbl="node1" presStyleIdx="2" presStyleCnt="4"/>
      <dgm:spPr/>
    </dgm:pt>
    <dgm:pt modelId="{8B108EC8-A324-4714-B3AB-309FB9BC71FA}" type="pres">
      <dgm:prSet presAssocID="{179021B8-E1D8-493A-8C83-1868A706CB3F}" presName="parentText" presStyleLbl="node1" presStyleIdx="3" presStyleCnt="4" custScaleY="175305" custLinFactY="-100000" custLinFactNeighborX="-58622" custLinFactNeighborY="-180607">
        <dgm:presLayoutVars>
          <dgm:chMax val="0"/>
          <dgm:bulletEnabled val="1"/>
        </dgm:presLayoutVars>
      </dgm:prSet>
      <dgm:spPr/>
    </dgm:pt>
    <dgm:pt modelId="{FF61F27A-B489-4FDC-849D-EA40ABDEC541}" type="pres">
      <dgm:prSet presAssocID="{179021B8-E1D8-493A-8C83-1868A706CB3F}" presName="negativeSpace" presStyleCnt="0"/>
      <dgm:spPr/>
    </dgm:pt>
    <dgm:pt modelId="{78D872CB-0674-4E61-B248-41182FAF6048}" type="pres">
      <dgm:prSet presAssocID="{179021B8-E1D8-493A-8C83-1868A706CB3F}" presName="childText" presStyleLbl="conFgAcc1" presStyleIdx="3" presStyleCnt="4" custLinFactY="35710" custLinFactNeighborY="100000">
        <dgm:presLayoutVars>
          <dgm:bulletEnabled val="1"/>
        </dgm:presLayoutVars>
      </dgm:prSet>
      <dgm:spPr/>
    </dgm:pt>
  </dgm:ptLst>
  <dgm:cxnLst>
    <dgm:cxn modelId="{FB119D6F-2680-41EF-8E9F-0632292CA6B0}" type="presOf" srcId="{33CF77A3-609E-4044-BDD1-23318FD015F6}" destId="{23DD10D3-C77D-4985-92A1-6509B79BB5CC}" srcOrd="0" destOrd="0" presId="urn:microsoft.com/office/officeart/2005/8/layout/list1"/>
    <dgm:cxn modelId="{0AAFC770-FFE7-46F2-8BB4-DCDAB570A85F}" type="presOf" srcId="{2B1E127C-F63D-49A8-924E-98CF85C91965}" destId="{DE61D6D3-4B8A-4AB8-B604-DDAB2FD618C0}" srcOrd="0" destOrd="0" presId="urn:microsoft.com/office/officeart/2005/8/layout/list1"/>
    <dgm:cxn modelId="{B99CEC72-6514-4B1C-90D8-2B8BB4FF0EF4}" type="presOf" srcId="{EDFC73FC-5B3D-444D-971F-0055DF05DD94}" destId="{60B72CE4-1A0F-4A1B-855A-8CD30D5DC4EB}" srcOrd="1" destOrd="0" presId="urn:microsoft.com/office/officeart/2005/8/layout/list1"/>
    <dgm:cxn modelId="{F907D256-C192-4B59-AA18-EBA7613D96B0}" type="presOf" srcId="{6C14B193-9A2A-4BFB-8E79-1FF9C1011935}" destId="{A6D18A33-2349-4582-8C7E-EA67F5656F90}" srcOrd="1" destOrd="0" presId="urn:microsoft.com/office/officeart/2005/8/layout/list1"/>
    <dgm:cxn modelId="{77D52577-9C29-4377-9168-A17B762062BD}" type="presOf" srcId="{179021B8-E1D8-493A-8C83-1868A706CB3F}" destId="{185BA038-F9B8-4A0E-82E9-122307BCDB79}" srcOrd="0" destOrd="0" presId="urn:microsoft.com/office/officeart/2005/8/layout/list1"/>
    <dgm:cxn modelId="{3A09BC96-6C97-48E0-9850-1DD0F5627823}" type="presOf" srcId="{2B1E127C-F63D-49A8-924E-98CF85C91965}" destId="{0068B905-32DE-490C-ADC4-5E5FC1E64EDD}" srcOrd="1" destOrd="0" presId="urn:microsoft.com/office/officeart/2005/8/layout/list1"/>
    <dgm:cxn modelId="{D0C40EBF-9DB7-4FA7-BBDB-B1EE596138A2}" srcId="{33CF77A3-609E-4044-BDD1-23318FD015F6}" destId="{179021B8-E1D8-493A-8C83-1868A706CB3F}" srcOrd="3" destOrd="0" parTransId="{70F7A0FE-FAED-4295-BF95-7D44BD81AC7B}" sibTransId="{A398D4D9-AAE8-44BE-94F1-BAE6021CD580}"/>
    <dgm:cxn modelId="{F0F139D0-0DAD-470A-A109-13940DA7F0E2}" srcId="{33CF77A3-609E-4044-BDD1-23318FD015F6}" destId="{EDFC73FC-5B3D-444D-971F-0055DF05DD94}" srcOrd="1" destOrd="0" parTransId="{DB1EE6B4-F132-4D46-B88C-8ED110932912}" sibTransId="{AA0230C2-BC43-47E6-98F3-94E614D12360}"/>
    <dgm:cxn modelId="{1AB697DF-6590-40C1-894A-DD837C8560B5}" type="presOf" srcId="{6C14B193-9A2A-4BFB-8E79-1FF9C1011935}" destId="{61D6B958-8FD2-466C-B35F-91AA459C6610}" srcOrd="0" destOrd="0" presId="urn:microsoft.com/office/officeart/2005/8/layout/list1"/>
    <dgm:cxn modelId="{D474D0E3-0891-4A83-A168-2366685BA37A}" type="presOf" srcId="{EDFC73FC-5B3D-444D-971F-0055DF05DD94}" destId="{1E78681B-4546-4619-8A22-124B446CF1C3}" srcOrd="0" destOrd="0" presId="urn:microsoft.com/office/officeart/2005/8/layout/list1"/>
    <dgm:cxn modelId="{2EA929E4-5E97-42BC-A94A-46B5F19133BC}" srcId="{33CF77A3-609E-4044-BDD1-23318FD015F6}" destId="{6C14B193-9A2A-4BFB-8E79-1FF9C1011935}" srcOrd="2" destOrd="0" parTransId="{441589C2-3719-464E-B718-3ED380707475}" sibTransId="{16C184F5-1CA6-44A5-BBD2-A347888341D6}"/>
    <dgm:cxn modelId="{BED537F9-9A49-485A-8D84-3B1F7EC0DB51}" srcId="{33CF77A3-609E-4044-BDD1-23318FD015F6}" destId="{2B1E127C-F63D-49A8-924E-98CF85C91965}" srcOrd="0" destOrd="0" parTransId="{C298B84C-098C-4F37-B93F-8AA5FCCF9076}" sibTransId="{99948256-4653-4129-8E6B-DEED4A538112}"/>
    <dgm:cxn modelId="{0D0083F9-9380-4098-B654-51A5AFBEB9FB}" type="presOf" srcId="{179021B8-E1D8-493A-8C83-1868A706CB3F}" destId="{8B108EC8-A324-4714-B3AB-309FB9BC71FA}" srcOrd="1" destOrd="0" presId="urn:microsoft.com/office/officeart/2005/8/layout/list1"/>
    <dgm:cxn modelId="{23492C00-B712-43F4-ABB2-B4892FA50947}" type="presParOf" srcId="{23DD10D3-C77D-4985-92A1-6509B79BB5CC}" destId="{A7F0FB8F-F2E2-4A7D-BF33-939A4A6E0C72}" srcOrd="0" destOrd="0" presId="urn:microsoft.com/office/officeart/2005/8/layout/list1"/>
    <dgm:cxn modelId="{F195E3D4-0BE7-4466-9F6C-600E209AC9F2}" type="presParOf" srcId="{A7F0FB8F-F2E2-4A7D-BF33-939A4A6E0C72}" destId="{DE61D6D3-4B8A-4AB8-B604-DDAB2FD618C0}" srcOrd="0" destOrd="0" presId="urn:microsoft.com/office/officeart/2005/8/layout/list1"/>
    <dgm:cxn modelId="{F1570F47-DD60-44FB-A8D3-7AB3594B1CF8}" type="presParOf" srcId="{A7F0FB8F-F2E2-4A7D-BF33-939A4A6E0C72}" destId="{0068B905-32DE-490C-ADC4-5E5FC1E64EDD}" srcOrd="1" destOrd="0" presId="urn:microsoft.com/office/officeart/2005/8/layout/list1"/>
    <dgm:cxn modelId="{D9B749DD-E9BD-4926-AEA3-A38AF91EF9BF}" type="presParOf" srcId="{23DD10D3-C77D-4985-92A1-6509B79BB5CC}" destId="{C432E559-9180-4CC8-B61F-D0D5A7562C44}" srcOrd="1" destOrd="0" presId="urn:microsoft.com/office/officeart/2005/8/layout/list1"/>
    <dgm:cxn modelId="{AC1C06AA-C782-4B2E-9054-0554FD206B74}" type="presParOf" srcId="{23DD10D3-C77D-4985-92A1-6509B79BB5CC}" destId="{F29CF5F6-002E-4E41-9AF0-CD837F334828}" srcOrd="2" destOrd="0" presId="urn:microsoft.com/office/officeart/2005/8/layout/list1"/>
    <dgm:cxn modelId="{0EE5DB7C-38C6-4304-B2ED-0ED9E32F9080}" type="presParOf" srcId="{23DD10D3-C77D-4985-92A1-6509B79BB5CC}" destId="{A215B010-C698-4CAD-A344-232FAF4B82D8}" srcOrd="3" destOrd="0" presId="urn:microsoft.com/office/officeart/2005/8/layout/list1"/>
    <dgm:cxn modelId="{35DA6411-6D5A-44FF-A11C-E2F65AF3B672}" type="presParOf" srcId="{23DD10D3-C77D-4985-92A1-6509B79BB5CC}" destId="{DC8AFF83-0B2B-431D-804B-C7252DF70DAB}" srcOrd="4" destOrd="0" presId="urn:microsoft.com/office/officeart/2005/8/layout/list1"/>
    <dgm:cxn modelId="{468AFC6F-7782-43F2-AEF4-DCDB6F96CD37}" type="presParOf" srcId="{DC8AFF83-0B2B-431D-804B-C7252DF70DAB}" destId="{1E78681B-4546-4619-8A22-124B446CF1C3}" srcOrd="0" destOrd="0" presId="urn:microsoft.com/office/officeart/2005/8/layout/list1"/>
    <dgm:cxn modelId="{8630F7F9-75D9-486A-894A-1465927BC7F4}" type="presParOf" srcId="{DC8AFF83-0B2B-431D-804B-C7252DF70DAB}" destId="{60B72CE4-1A0F-4A1B-855A-8CD30D5DC4EB}" srcOrd="1" destOrd="0" presId="urn:microsoft.com/office/officeart/2005/8/layout/list1"/>
    <dgm:cxn modelId="{E7601DA9-B45C-4567-961C-05F4C370B537}" type="presParOf" srcId="{23DD10D3-C77D-4985-92A1-6509B79BB5CC}" destId="{F07FD43C-A53C-483E-805A-CFF7559CB126}" srcOrd="5" destOrd="0" presId="urn:microsoft.com/office/officeart/2005/8/layout/list1"/>
    <dgm:cxn modelId="{6A376AE9-7FC4-47AA-BBDA-BD1EAB8DC3EE}" type="presParOf" srcId="{23DD10D3-C77D-4985-92A1-6509B79BB5CC}" destId="{AAC8138B-0DE1-4CCE-8954-11F774671B7E}" srcOrd="6" destOrd="0" presId="urn:microsoft.com/office/officeart/2005/8/layout/list1"/>
    <dgm:cxn modelId="{A9B7C28A-5F62-418F-9978-B58EC7AA1C2B}" type="presParOf" srcId="{23DD10D3-C77D-4985-92A1-6509B79BB5CC}" destId="{A317BC37-231D-4CD7-80F5-D076BCEC8420}" srcOrd="7" destOrd="0" presId="urn:microsoft.com/office/officeart/2005/8/layout/list1"/>
    <dgm:cxn modelId="{0EC82737-C54C-45C1-A32F-F630C9EA19F0}" type="presParOf" srcId="{23DD10D3-C77D-4985-92A1-6509B79BB5CC}" destId="{43112734-219D-4C68-B38D-44CF908CC0F2}" srcOrd="8" destOrd="0" presId="urn:microsoft.com/office/officeart/2005/8/layout/list1"/>
    <dgm:cxn modelId="{B49A0415-1F1C-48DF-BDEB-13720EB7C0F4}" type="presParOf" srcId="{43112734-219D-4C68-B38D-44CF908CC0F2}" destId="{61D6B958-8FD2-466C-B35F-91AA459C6610}" srcOrd="0" destOrd="0" presId="urn:microsoft.com/office/officeart/2005/8/layout/list1"/>
    <dgm:cxn modelId="{12FB8790-7519-4A51-8E57-02208F64AC12}" type="presParOf" srcId="{43112734-219D-4C68-B38D-44CF908CC0F2}" destId="{A6D18A33-2349-4582-8C7E-EA67F5656F90}" srcOrd="1" destOrd="0" presId="urn:microsoft.com/office/officeart/2005/8/layout/list1"/>
    <dgm:cxn modelId="{1CE8B07C-F9ED-4314-A519-FC0E8E6633B1}" type="presParOf" srcId="{23DD10D3-C77D-4985-92A1-6509B79BB5CC}" destId="{8CB87FC2-D517-41EA-9C38-91DD886657B1}" srcOrd="9" destOrd="0" presId="urn:microsoft.com/office/officeart/2005/8/layout/list1"/>
    <dgm:cxn modelId="{BE7D7B54-365C-4407-8939-C1FC62958F94}" type="presParOf" srcId="{23DD10D3-C77D-4985-92A1-6509B79BB5CC}" destId="{B8FDB325-305E-4D9D-B5C0-53617B71FD50}" srcOrd="10" destOrd="0" presId="urn:microsoft.com/office/officeart/2005/8/layout/list1"/>
    <dgm:cxn modelId="{564D3386-D174-4BB7-A5A8-A631B9AAF2D5}" type="presParOf" srcId="{23DD10D3-C77D-4985-92A1-6509B79BB5CC}" destId="{38133810-CF61-4DD5-AB5C-6D4646D7DC61}" srcOrd="11" destOrd="0" presId="urn:microsoft.com/office/officeart/2005/8/layout/list1"/>
    <dgm:cxn modelId="{A4EE1683-3730-47E2-B9C0-9615BFB7FC54}" type="presParOf" srcId="{23DD10D3-C77D-4985-92A1-6509B79BB5CC}" destId="{C26B99DA-5E59-475C-860E-6416FC34D6F6}" srcOrd="12" destOrd="0" presId="urn:microsoft.com/office/officeart/2005/8/layout/list1"/>
    <dgm:cxn modelId="{ADB203E1-020A-42FD-85A3-BC696B3BFEE9}" type="presParOf" srcId="{C26B99DA-5E59-475C-860E-6416FC34D6F6}" destId="{185BA038-F9B8-4A0E-82E9-122307BCDB79}" srcOrd="0" destOrd="0" presId="urn:microsoft.com/office/officeart/2005/8/layout/list1"/>
    <dgm:cxn modelId="{D17D1ADD-4A3E-46ED-8E48-1DC166CADEB8}" type="presParOf" srcId="{C26B99DA-5E59-475C-860E-6416FC34D6F6}" destId="{8B108EC8-A324-4714-B3AB-309FB9BC71FA}" srcOrd="1" destOrd="0" presId="urn:microsoft.com/office/officeart/2005/8/layout/list1"/>
    <dgm:cxn modelId="{D47E82AE-C30A-4D17-B3D8-70C97CD7E0B3}" type="presParOf" srcId="{23DD10D3-C77D-4985-92A1-6509B79BB5CC}" destId="{FF61F27A-B489-4FDC-849D-EA40ABDEC541}" srcOrd="13" destOrd="0" presId="urn:microsoft.com/office/officeart/2005/8/layout/list1"/>
    <dgm:cxn modelId="{BA6E6C06-F1BA-4689-B339-FFE99C0D32BC}" type="presParOf" srcId="{23DD10D3-C77D-4985-92A1-6509B79BB5CC}" destId="{78D872CB-0674-4E61-B248-41182FAF604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706A9-477C-41FE-8C40-F8FEF9AD36C9}">
      <dsp:nvSpPr>
        <dsp:cNvPr id="0" name=""/>
        <dsp:cNvSpPr/>
      </dsp:nvSpPr>
      <dsp:spPr>
        <a:xfrm>
          <a:off x="3785956" y="189958"/>
          <a:ext cx="3449908" cy="1763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001" sz="4100" b="1" i="1" kern="1200" dirty="0"/>
            <a:t>Mechanics</a:t>
          </a:r>
          <a:endParaRPr lang="en-001" sz="4100" kern="1200" dirty="0"/>
        </a:p>
      </dsp:txBody>
      <dsp:txXfrm>
        <a:off x="3837619" y="241621"/>
        <a:ext cx="3346582" cy="1660578"/>
      </dsp:txXfrm>
    </dsp:sp>
    <dsp:sp modelId="{36AB130B-6214-4317-9780-D55AB7BEA3AA}">
      <dsp:nvSpPr>
        <dsp:cNvPr id="0" name=""/>
        <dsp:cNvSpPr/>
      </dsp:nvSpPr>
      <dsp:spPr>
        <a:xfrm rot="2353367">
          <a:off x="7207668" y="1524011"/>
          <a:ext cx="1330671" cy="52133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001" sz="2200" kern="1200"/>
        </a:p>
      </dsp:txBody>
      <dsp:txXfrm>
        <a:off x="7364067" y="1628277"/>
        <a:ext cx="1017873" cy="312798"/>
      </dsp:txXfrm>
    </dsp:sp>
    <dsp:sp modelId="{0ED886D6-5ADB-4F4D-A350-2851B1C8E85B}">
      <dsp:nvSpPr>
        <dsp:cNvPr id="0" name=""/>
        <dsp:cNvSpPr/>
      </dsp:nvSpPr>
      <dsp:spPr>
        <a:xfrm>
          <a:off x="6617944" y="2499064"/>
          <a:ext cx="3267531" cy="1620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Newton</a:t>
          </a:r>
          <a:endParaRPr lang="en-001" sz="4100" kern="1200" dirty="0"/>
        </a:p>
      </dsp:txBody>
      <dsp:txXfrm>
        <a:off x="6665392" y="2546512"/>
        <a:ext cx="3172635" cy="1525108"/>
      </dsp:txXfrm>
    </dsp:sp>
    <dsp:sp modelId="{E37CBF23-4A93-489A-86BD-575A395AAA3B}">
      <dsp:nvSpPr>
        <dsp:cNvPr id="0" name=""/>
        <dsp:cNvSpPr/>
      </dsp:nvSpPr>
      <dsp:spPr>
        <a:xfrm rot="10811478">
          <a:off x="4207622" y="2934231"/>
          <a:ext cx="2323133" cy="730423"/>
        </a:xfrm>
        <a:prstGeom prst="left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001" sz="3100" kern="1200"/>
        </a:p>
      </dsp:txBody>
      <dsp:txXfrm rot="10800000">
        <a:off x="4426749" y="3080316"/>
        <a:ext cx="1884879" cy="438253"/>
      </dsp:txXfrm>
    </dsp:sp>
    <dsp:sp modelId="{6A63736B-35E0-40ED-A6BE-856ACF23E62E}">
      <dsp:nvSpPr>
        <dsp:cNvPr id="0" name=""/>
        <dsp:cNvSpPr/>
      </dsp:nvSpPr>
      <dsp:spPr>
        <a:xfrm>
          <a:off x="71910" y="2496517"/>
          <a:ext cx="4048524" cy="15839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Lagrange&amp; Hamilton</a:t>
          </a:r>
          <a:endParaRPr lang="en-001" sz="4100" kern="1200" dirty="0"/>
        </a:p>
      </dsp:txBody>
      <dsp:txXfrm>
        <a:off x="118304" y="2542911"/>
        <a:ext cx="3955736" cy="1491207"/>
      </dsp:txXfrm>
    </dsp:sp>
    <dsp:sp modelId="{23C2C2EA-3813-40B2-A9E4-3FB9D84D523F}">
      <dsp:nvSpPr>
        <dsp:cNvPr id="0" name=""/>
        <dsp:cNvSpPr/>
      </dsp:nvSpPr>
      <dsp:spPr>
        <a:xfrm rot="19620675">
          <a:off x="2070227" y="1689069"/>
          <a:ext cx="1455890" cy="53317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001" sz="2200" kern="1200"/>
        </a:p>
      </dsp:txBody>
      <dsp:txXfrm>
        <a:off x="2230180" y="1795704"/>
        <a:ext cx="1135984" cy="319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CF5F6-002E-4E41-9AF0-CD837F334828}">
      <dsp:nvSpPr>
        <dsp:cNvPr id="0" name=""/>
        <dsp:cNvSpPr/>
      </dsp:nvSpPr>
      <dsp:spPr>
        <a:xfrm>
          <a:off x="0" y="875408"/>
          <a:ext cx="970394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8B905-32DE-490C-ADC4-5E5FC1E64EDD}">
      <dsp:nvSpPr>
        <dsp:cNvPr id="0" name=""/>
        <dsp:cNvSpPr/>
      </dsp:nvSpPr>
      <dsp:spPr>
        <a:xfrm>
          <a:off x="86915" y="821"/>
          <a:ext cx="6725389" cy="964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750" tIns="0" rIns="25675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Newtonian mechanics : is studied rigorously using advanced mathematical</a:t>
          </a:r>
          <a:endParaRPr lang="en-001" sz="2400" kern="1200" dirty="0"/>
        </a:p>
      </dsp:txBody>
      <dsp:txXfrm>
        <a:off x="133991" y="47897"/>
        <a:ext cx="6631237" cy="870207"/>
      </dsp:txXfrm>
    </dsp:sp>
    <dsp:sp modelId="{AAC8138B-0DE1-4CCE-8954-11F774671B7E}">
      <dsp:nvSpPr>
        <dsp:cNvPr id="0" name=""/>
        <dsp:cNvSpPr/>
      </dsp:nvSpPr>
      <dsp:spPr>
        <a:xfrm>
          <a:off x="0" y="2019828"/>
          <a:ext cx="970394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72CE4-1A0F-4A1B-855A-8CD30D5DC4EB}">
      <dsp:nvSpPr>
        <dsp:cNvPr id="0" name=""/>
        <dsp:cNvSpPr/>
      </dsp:nvSpPr>
      <dsp:spPr>
        <a:xfrm>
          <a:off x="172317" y="1124011"/>
          <a:ext cx="6792758" cy="922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750" tIns="0" rIns="25675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Topics treated include : dynamics, harmonic oscillations, central forces,</a:t>
          </a:r>
          <a:endParaRPr lang="en-001" sz="2400" kern="1200" dirty="0"/>
        </a:p>
      </dsp:txBody>
      <dsp:txXfrm>
        <a:off x="217357" y="1169051"/>
        <a:ext cx="6702678" cy="832579"/>
      </dsp:txXfrm>
    </dsp:sp>
    <dsp:sp modelId="{B8FDB325-305E-4D9D-B5C0-53617B71FD50}">
      <dsp:nvSpPr>
        <dsp:cNvPr id="0" name=""/>
        <dsp:cNvSpPr/>
      </dsp:nvSpPr>
      <dsp:spPr>
        <a:xfrm>
          <a:off x="0" y="2934588"/>
          <a:ext cx="970394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18A33-2349-4582-8C7E-EA67F5656F90}">
      <dsp:nvSpPr>
        <dsp:cNvPr id="0" name=""/>
        <dsp:cNvSpPr/>
      </dsp:nvSpPr>
      <dsp:spPr>
        <a:xfrm>
          <a:off x="191284" y="3122465"/>
          <a:ext cx="6792758" cy="69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750" tIns="0" rIns="25675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Lagrangian, and Hamiltonian’s Mechanics</a:t>
          </a:r>
          <a:endParaRPr lang="en-001" sz="2400" kern="1200" dirty="0"/>
        </a:p>
      </dsp:txBody>
      <dsp:txXfrm>
        <a:off x="225113" y="3156294"/>
        <a:ext cx="6725100" cy="625342"/>
      </dsp:txXfrm>
    </dsp:sp>
    <dsp:sp modelId="{78D872CB-0674-4E61-B248-41182FAF6048}">
      <dsp:nvSpPr>
        <dsp:cNvPr id="0" name=""/>
        <dsp:cNvSpPr/>
      </dsp:nvSpPr>
      <dsp:spPr>
        <a:xfrm>
          <a:off x="0" y="3998538"/>
          <a:ext cx="970394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108EC8-A324-4714-B3AB-309FB9BC71FA}">
      <dsp:nvSpPr>
        <dsp:cNvPr id="0" name=""/>
        <dsp:cNvSpPr/>
      </dsp:nvSpPr>
      <dsp:spPr>
        <a:xfrm>
          <a:off x="200764" y="2203296"/>
          <a:ext cx="6792758" cy="72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750" tIns="0" rIns="25675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highlight>
                <a:srgbClr val="FF00FF"/>
              </a:highlight>
            </a:rPr>
            <a:t>*dynamics of rigid bodies</a:t>
          </a:r>
          <a:endParaRPr lang="en-001" sz="2400" kern="1200" dirty="0">
            <a:highlight>
              <a:srgbClr val="FF00FF"/>
            </a:highlight>
          </a:endParaRPr>
        </a:p>
      </dsp:txBody>
      <dsp:txXfrm>
        <a:off x="236131" y="2238663"/>
        <a:ext cx="6722024" cy="653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8CB72-6461-4A22-8A41-9070F196EE7A}" type="datetimeFigureOut">
              <a:rPr lang="en-001" smtClean="0"/>
              <a:t>10/09/2022</a:t>
            </a:fld>
            <a:endParaRPr lang="en-00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0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66D63-ABD1-4065-8BB0-9994DCEA81F1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901715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EF22-BF12-4525-AC7C-226039B51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C71AF-7A0E-4443-83A5-8A72AA911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46148-19E2-4929-B8AE-264174EF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0BE-3000-483B-9B63-472F1F592E60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2BCC9-4990-49D1-9C71-7A5BDAF2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27C1F-F704-4EFC-B2F5-57AB7B02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9781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AFB83-5A29-42EE-9B3E-4D81930B3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DF688-3611-48BE-BC99-0508FDB83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3A247-B108-469A-9157-9177E1AA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28C0-9DC0-4A22-B03E-EE8F89449B79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97086-952B-40F1-BCA8-73B8D504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9F972-C2D6-44C1-9A99-AE0D2FDD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52195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1B00A5-3AD5-4565-BCC4-CC0CB4907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9E612-DF9B-4B5B-A3C9-E31933094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5BA4D-DCE5-49CB-B846-04236F3B2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747E-D0D2-4176-86CF-795D19A56393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D4854-F88A-4CE0-95B9-05A6235E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4BAE7-845F-4DBF-91E5-568ADA61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49497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A732-963D-44CF-8419-264D9979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19FD7-2D1C-4C86-A76C-6D0866B72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ADF90-ED3E-452F-8E13-2C8DD88C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C46E-0705-464A-9D35-1EB97A98F37F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4B730-ED3F-4176-AC86-FA44A266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D95B3-C648-479D-9461-8A633D3B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71260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1897-3FDA-478B-8CB9-CE3A8768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C4275-51B2-45D1-958B-552CB9105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BC83D-8543-4F35-82A1-8070D1DA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A29A-A86B-4313-BF4E-E613B81EF95F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0156A-A6A5-4EE6-8937-DD31BE82F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BC23D-6765-4B09-8D0B-C7DE0A47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60650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7ECA-A124-47E9-8CCF-9E5CBDE8A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8D1B6-0ABE-49B0-ACFD-90FA0A51E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EECAB-DA1E-4F0B-A06D-10ED94130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73F51-47CB-4580-8EA4-CB3EB8E7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B471-C2F0-4035-8769-A84AA9EDA588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29274-5311-4BCE-9F06-19C2BDD6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22753-8264-4B62-8A3C-97E8C94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83631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05CF1-86B5-4767-9953-1602BA01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D83FC-EBEE-4F3F-9F61-3A1B3A143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DC7DD-16A4-4A58-B3C2-2576A18B3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33D05C-2D94-4BA2-9070-283D5A36D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356C9-3051-45A5-BFDC-9B39D5C36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F9AF7-4679-4832-A98C-B6A159392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754-ACD0-41FA-A442-418B1AB09779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EB502-E34B-4FE4-AF3D-A3E21D52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16FA9-B123-4DC4-9B37-BC6315F41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72450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9423-60D3-46B3-A81E-12B5BE16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698B8-7995-40A7-839C-C2C4527F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3638-F5D1-46A6-86F9-CA559E8AA08D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65E53-E4AD-43C4-B7C9-C9C2388E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ABC8B-430F-4934-A6DC-CC37757A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70688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0F7594-D49A-49F6-A34B-83A5448B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9A08-A409-4DA0-8BC0-47D09F75D816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87F69A-CEE5-4A32-A560-7F831CFA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B25A4-489B-4245-A84A-D443EFB7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24931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9271-B47E-4C1D-8122-ECFC4890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5475F-5E62-4A4D-805C-331BA165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FE745-C125-496E-A083-68C5E21B3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1DDCE-1A79-48F6-95B7-810B06D99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2218-BF11-4D04-A8F9-98F6C90A7AF1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FC67F-FD46-4BDC-80DB-131FD094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D672A-EFB4-4879-BE91-F35CFEC0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68178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F7EDC-46FF-4FBA-8D75-178BCFDF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482BE8-D047-45A7-B489-7B0FDACA1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239B2-BA12-48E8-8AAB-70F700775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6732B-C14E-49AB-B539-ED67ED25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AC3D-4C0C-4047-B07B-17A91686F502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D5DDE-2A03-4178-B9EC-5F17B9883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1645A-21A7-424D-823C-4076CA7D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36587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33A8C-D89E-4FF6-BCD9-EB75C916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13E38-8A0F-4EFE-A15B-FEE0CE5A9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ADACF-064A-422B-8ED4-144C68B0BA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B1D4-26DE-4783-855C-10F91F09FF1E}" type="datetime8">
              <a:rPr lang="en-001" smtClean="0"/>
              <a:t>10/09/2022 9:17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558C2-22E9-4BAB-B647-B1A07CD98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A5B86-32EE-4A28-BD82-F5CB92594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D758-B3DF-4B25-B98C-691588F8A1BE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07937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001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40C31-9ED9-49A0-8402-9AA2FD71D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001" b="1" i="1" dirty="0"/>
              <a:t>Analytical Mechanics</a:t>
            </a:r>
            <a:br>
              <a:rPr lang="en-001" dirty="0"/>
            </a:br>
            <a:endParaRPr lang="en-00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AAE17-49B8-49B6-99CD-B4F932E11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Syllabus / Course Description/ Course Outline/ References </a:t>
            </a:r>
            <a:endParaRPr lang="en-00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9440D-D750-4FA1-8728-5CEB8165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z="1600" smtClean="0"/>
              <a:t>1</a:t>
            </a:fld>
            <a:endParaRPr lang="en-001" dirty="0"/>
          </a:p>
        </p:txBody>
      </p:sp>
    </p:spTree>
    <p:extLst>
      <p:ext uri="{BB962C8B-B14F-4D97-AF65-F5344CB8AC3E}">
        <p14:creationId xmlns:p14="http://schemas.microsoft.com/office/powerpoint/2010/main" val="49180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57DF-3A6A-417D-99A7-339CDD47F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00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2F1B142-9D72-4764-8186-08F25A084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8664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8BC5C3-7DC4-443D-9480-543FE2EC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2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04680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133A1-8DCD-4B8D-BA37-09E9CA0C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Description</a:t>
            </a:r>
            <a:endParaRPr lang="en-00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E086EA-4C38-4C18-8AED-793C8FA35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795427"/>
              </p:ext>
            </p:extLst>
          </p:nvPr>
        </p:nvGraphicFramePr>
        <p:xfrm>
          <a:off x="1649858" y="1907819"/>
          <a:ext cx="970394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D42698-5A05-4FE5-94E6-DE3F9CA0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50975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30724-3E0F-48EF-8CE5-BDEE3B37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/>
              <a:t>Course Outline</a:t>
            </a:r>
            <a:br>
              <a:rPr lang="en-001" sz="2400" dirty="0"/>
            </a:br>
            <a:r>
              <a:rPr lang="en-US" sz="2400" dirty="0"/>
              <a:t>Main Reference :Analytical Mechanics, Grant R. Fowles &amp; George </a:t>
            </a:r>
            <a:r>
              <a:rPr lang="en-US" sz="2400" dirty="0" err="1"/>
              <a:t>Cassiday</a:t>
            </a:r>
            <a:br>
              <a:rPr lang="en-001" sz="2400" dirty="0"/>
            </a:br>
            <a:endParaRPr lang="en-001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3EBFD-475D-46E0-A012-1D922C1D5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Introduction</a:t>
            </a:r>
            <a:r>
              <a:rPr lang="en-US" dirty="0"/>
              <a:t> Vector algebra, coordinate systems, velocity and acceleration of a particle using </a:t>
            </a:r>
            <a:r>
              <a:rPr lang="en-US" dirty="0">
                <a:highlight>
                  <a:srgbClr val="FFFF00"/>
                </a:highlight>
              </a:rPr>
              <a:t>curvilinear coordinate system</a:t>
            </a:r>
            <a:r>
              <a:rPr lang="en-US" dirty="0"/>
              <a:t>. </a:t>
            </a:r>
            <a:endParaRPr lang="en-001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Newtonian Mechanics in One Dimension </a:t>
            </a:r>
            <a:r>
              <a:rPr lang="en-US" dirty="0"/>
              <a:t>Newton's laws and inertial systems. Simple applications of Newton ' s constant applied force. Position-dependent forces ( concept of potential energy)  . Velocity-dependent force. (Ch. 2)</a:t>
            </a:r>
            <a:endParaRPr lang="en-001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>
                <a:highlight>
                  <a:srgbClr val="FFFF00"/>
                </a:highlight>
              </a:rPr>
              <a:t>Oscillations</a:t>
            </a:r>
            <a:r>
              <a:rPr lang="en-US" dirty="0"/>
              <a:t>, Linear restoring force: Harmonic motion. Damped harmonic motion. (Ch. 3), </a:t>
            </a:r>
            <a:endParaRPr lang="en-001" dirty="0"/>
          </a:p>
          <a:p>
            <a:endParaRPr lang="en-00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33F0E-BA64-42E2-BB47-84304C34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4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98546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D563-0AE6-4AD1-9B51-197255847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Course Outline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AFBA-470A-40B3-A74E-A3C13FB3E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>
                <a:highlight>
                  <a:srgbClr val="FFFF00"/>
                </a:highlight>
              </a:rPr>
              <a:t>General Motion of a Particle in Three Dimensions </a:t>
            </a:r>
            <a:r>
              <a:rPr lang="en-US" dirty="0"/>
              <a:t>General principles. Potential energy function in three-dimensional motion: The Del operator. Projectile motion. The harmonic oscillator in two and three dimensions. Motion of charged particles in electric and magnetic fields. Constrained motion of a particle. </a:t>
            </a:r>
            <a:r>
              <a:rPr lang="en-US" dirty="0">
                <a:highlight>
                  <a:srgbClr val="FFFF00"/>
                </a:highlight>
              </a:rPr>
              <a:t>(Ch. 4)</a:t>
            </a:r>
            <a:endParaRPr lang="en-001" dirty="0">
              <a:highlight>
                <a:srgbClr val="FFFF00"/>
              </a:highlight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dirty="0">
                <a:highlight>
                  <a:srgbClr val="FFFF00"/>
                </a:highlight>
              </a:rPr>
              <a:t>Gravitation and Central Forces (Ch. 6)</a:t>
            </a:r>
            <a:endParaRPr lang="en-00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Kepler laws of planetary motion</a:t>
            </a:r>
            <a:r>
              <a:rPr lang="en-US" dirty="0"/>
              <a:t>. Potential energy in a gravitational field. Energy equation of an orbit in a central field. Orbital energies in an inverse-square field.</a:t>
            </a:r>
            <a:endParaRPr lang="en-001" dirty="0"/>
          </a:p>
          <a:p>
            <a:pPr marL="0" indent="0">
              <a:buNone/>
            </a:pPr>
            <a:endParaRPr lang="en-00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3A1C3-410E-49F7-8549-0A5C46A2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5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06803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1372B-F51F-479F-8D29-EEB462E6E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Course Outline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0B54-5C17-4E75-BD26-2B8A3F4E7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>
                <a:highlight>
                  <a:srgbClr val="FFFF00"/>
                </a:highlight>
              </a:rPr>
              <a:t>Lagrangian Mechanics </a:t>
            </a:r>
            <a:r>
              <a:rPr lang="en-US" dirty="0"/>
              <a:t>(Ch. 10)   </a:t>
            </a:r>
            <a:endParaRPr lang="en-001" dirty="0"/>
          </a:p>
          <a:p>
            <a:r>
              <a:rPr lang="en-US" dirty="0"/>
              <a:t>Generalized coordinates. Lagrange's equations of motion for conservative systems. Generalized momenta. Generalized forces.</a:t>
            </a:r>
          </a:p>
          <a:p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Hamilton's equations and applications</a:t>
            </a:r>
            <a:endParaRPr lang="en-001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057F8-0E63-41CA-A90F-4845AF89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6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54824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307A1-1B51-4308-B3FA-5C2769FA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Main References:</a:t>
            </a:r>
            <a:br>
              <a:rPr lang="en-US" b="1" dirty="0"/>
            </a:br>
            <a:endParaRPr lang="en-001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B8385-D905-44F4-9D54-7C3B9FB57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Analytical Mechanics. Grant R. Fowles &amp; George L. </a:t>
            </a:r>
            <a:r>
              <a:rPr lang="en-US" dirty="0" err="1"/>
              <a:t>Cassiday</a:t>
            </a:r>
            <a:r>
              <a:rPr lang="en-US" dirty="0"/>
              <a:t>. Seventh Edition, Thomson, (2005). </a:t>
            </a:r>
            <a:endParaRPr lang="en-00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Theory and Problems of Mechanics with an Introduction to Lagrange's equations and Hamiltonian theory, Murray R. Spiegel. McGraw-Hill company, (1980).</a:t>
            </a:r>
            <a:endParaRPr lang="en-001" dirty="0"/>
          </a:p>
          <a:p>
            <a:endParaRPr lang="en-00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F91D6-359B-46A4-8869-DE3DE660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D758-B3DF-4B25-B98C-691588F8A1BE}" type="slidenum">
              <a:rPr lang="en-001" smtClean="0"/>
              <a:t>7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34844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310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Analytical Mechanics </vt:lpstr>
      <vt:lpstr>PowerPoint Presentation</vt:lpstr>
      <vt:lpstr>Course Description</vt:lpstr>
      <vt:lpstr>Course Outline Main Reference :Analytical Mechanics, Grant R. Fowles &amp; George Cassiday </vt:lpstr>
      <vt:lpstr>Course Outline</vt:lpstr>
      <vt:lpstr>Course Outline</vt:lpstr>
      <vt:lpstr>Main References: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Mechanics </dc:title>
  <dc:creator>mowfaq ahmed</dc:creator>
  <cp:lastModifiedBy>mowfaq ahmed</cp:lastModifiedBy>
  <cp:revision>9</cp:revision>
  <dcterms:created xsi:type="dcterms:W3CDTF">2022-09-10T17:08:32Z</dcterms:created>
  <dcterms:modified xsi:type="dcterms:W3CDTF">2022-09-10T18:20:57Z</dcterms:modified>
</cp:coreProperties>
</file>