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Lst>
  <p:sldSz cx="7562088" cy="10692384"/>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1.pn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2.pn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3.png"/><Relationship Id="rPictId1" Type="http://schemas.openxmlformats.org/officeDocument/2006/relationships/image" Target="../media/image4.pn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5.png"/><Relationship Id="rPictId1" Type="http://schemas.openxmlformats.org/officeDocument/2006/relationships/image" Target="../media/image6.pn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7.pn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8.pn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9.pn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10.pn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PictId0" Type="http://schemas.openxmlformats.org/officeDocument/2006/relationships/image" Target="../media/image11.png"/><Relationship Id="rPictId1" Type="http://schemas.openxmlformats.org/officeDocument/2006/relationships/image" Target="../media/image12.png"/><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4424" y="630936"/>
            <a:ext cx="6879336" cy="1840992"/>
          </a:xfrm>
          <a:prstGeom prst="rect">
            <a:avLst/>
          </a:prstGeom>
        </p:spPr>
        <p:txBody>
          <a:bodyPr lIns="0" tIns="0" rIns="0" bIns="0">
            <a:noAutofit/>
          </a:bodyPr>
          <a:p>
            <a:pPr algn="ctr" indent="0">
              <a:spcAft>
                <a:spcPts val="1680"/>
              </a:spcAft>
            </a:pPr>
            <a:r>
              <a:rPr lang="en-US" sz="1700">
                <a:latin typeface="Franklin Gothic Medium"/>
              </a:rPr>
              <a:t>Chapter one</a:t>
            </a:r>
          </a:p>
          <a:p>
            <a:pPr algn="ctr" indent="0">
              <a:spcAft>
                <a:spcPts val="1680"/>
              </a:spcAft>
            </a:pPr>
            <a:r>
              <a:rPr lang="en-US" b="1" sz="1500">
                <a:latin typeface="Times New Roman"/>
              </a:rPr>
              <a:t>Differential Equations (DEs.).</a:t>
            </a:r>
          </a:p>
          <a:p>
            <a:pPr indent="0">
              <a:lnSpc>
                <a:spcPts val="1368"/>
              </a:lnSpc>
              <a:spcAft>
                <a:spcPts val="840"/>
              </a:spcAft>
            </a:pPr>
            <a:r>
              <a:rPr lang="en-US" b="1" sz="1200">
                <a:latin typeface="Times New Roman"/>
              </a:rPr>
              <a:t>Equation</a:t>
            </a:r>
            <a:r>
              <a:rPr lang="en-US" sz="1200">
                <a:latin typeface="Times New Roman"/>
              </a:rPr>
              <a:t>: Equations describe the relations between the dependent and independent variables. An equal sign "=" is required in every equation.</a:t>
            </a:r>
          </a:p>
          <a:p>
            <a:pPr indent="0">
              <a:lnSpc>
                <a:spcPts val="1392"/>
              </a:lnSpc>
              <a:spcAft>
                <a:spcPts val="1680"/>
              </a:spcAft>
            </a:pPr>
            <a:r>
              <a:rPr lang="en-US" b="1" sz="1200">
                <a:latin typeface="Times New Roman"/>
              </a:rPr>
              <a:t>Differential Equations</a:t>
            </a:r>
            <a:r>
              <a:rPr lang="en-US" sz="1200">
                <a:latin typeface="Times New Roman"/>
              </a:rPr>
              <a:t>: Equations that involve dependent variables and their </a:t>
            </a:r>
            <a:r>
              <a:rPr lang="en-US" i="1" sz="1200">
                <a:latin typeface="Times New Roman"/>
              </a:rPr>
              <a:t>derivatives</a:t>
            </a:r>
            <a:r>
              <a:rPr lang="en-US" sz="1200">
                <a:latin typeface="Times New Roman"/>
              </a:rPr>
              <a:t> with respect to the independent variables are called </a:t>
            </a:r>
            <a:r>
              <a:rPr lang="en-US" i="1" sz="1200">
                <a:latin typeface="Times New Roman"/>
              </a:rPr>
              <a:t>differential</a:t>
            </a:r>
            <a:r>
              <a:rPr lang="en-US" sz="1200">
                <a:latin typeface="Times New Roman"/>
              </a:rPr>
              <a:t> equations.</a:t>
            </a:r>
          </a:p>
        </p:txBody>
      </p:sp>
      <p:sp>
        <p:nvSpPr>
          <p:cNvPr id="5" name=""/>
          <p:cNvSpPr/>
          <p:nvPr/>
        </p:nvSpPr>
        <p:spPr>
          <a:xfrm>
            <a:off x="341376" y="2852928"/>
            <a:ext cx="6925056" cy="1225296"/>
          </a:xfrm>
          <a:prstGeom prst="rect">
            <a:avLst/>
          </a:prstGeom>
        </p:spPr>
        <p:txBody>
          <a:bodyPr lIns="0" tIns="0" rIns="0" bIns="0">
            <a:noAutofit/>
          </a:bodyPr>
          <a:p>
            <a:pPr indent="0">
              <a:lnSpc>
                <a:spcPts val="1368"/>
              </a:lnSpc>
              <a:spcBef>
                <a:spcPts val="1680"/>
              </a:spcBef>
            </a:pPr>
            <a:r>
              <a:rPr lang="en-US" b="1" sz="1200">
                <a:latin typeface="Times New Roman"/>
              </a:rPr>
              <a:t>Differential Equation</a:t>
            </a:r>
            <a:r>
              <a:rPr lang="en-US" sz="1200">
                <a:latin typeface="Times New Roman"/>
              </a:rPr>
              <a:t>:- Is an equation consist algebraic function or non-algebraic function or both of them which contains derivative. Divide DE. in two types</a:t>
            </a:r>
          </a:p>
          <a:p>
            <a:pPr algn="just" indent="0">
              <a:lnSpc>
                <a:spcPts val="1368"/>
              </a:lnSpc>
            </a:pPr>
            <a:r>
              <a:rPr lang="en-US" sz="1200">
                <a:latin typeface="Times New Roman"/>
              </a:rPr>
              <a:t>1-    Ordinary DEs. .</a:t>
            </a:r>
          </a:p>
          <a:p>
            <a:pPr algn="just" indent="0">
              <a:lnSpc>
                <a:spcPts val="1368"/>
              </a:lnSpc>
              <a:spcAft>
                <a:spcPts val="840"/>
              </a:spcAft>
            </a:pPr>
            <a:r>
              <a:rPr lang="en-US" sz="1200">
                <a:latin typeface="Times New Roman"/>
              </a:rPr>
              <a:t>2-    Partial DEs.</a:t>
            </a:r>
          </a:p>
          <a:p>
            <a:pPr indent="0">
              <a:lnSpc>
                <a:spcPts val="1368"/>
              </a:lnSpc>
              <a:spcAft>
                <a:spcPts val="1680"/>
              </a:spcAft>
            </a:pPr>
            <a:r>
              <a:rPr lang="en-US" b="1" sz="1200">
                <a:latin typeface="Times New Roman"/>
              </a:rPr>
              <a:t>Ordinary Differential Equations</a:t>
            </a:r>
            <a:r>
              <a:rPr lang="en-US" sz="1200">
                <a:latin typeface="Times New Roman"/>
              </a:rPr>
              <a:t>: Differential equations that involve only </a:t>
            </a:r>
            <a:r>
              <a:rPr lang="en-US" i="1" sz="1200">
                <a:latin typeface="Times New Roman"/>
              </a:rPr>
              <a:t>ONE independent variable</a:t>
            </a:r>
            <a:r>
              <a:rPr lang="en-US" sz="1200">
                <a:latin typeface="Times New Roman"/>
              </a:rPr>
              <a:t> are called </a:t>
            </a:r>
            <a:r>
              <a:rPr lang="en-US" i="1" sz="1200">
                <a:latin typeface="Times New Roman"/>
              </a:rPr>
              <a:t>ordinary</a:t>
            </a:r>
            <a:r>
              <a:rPr lang="en-US" sz="1200">
                <a:latin typeface="Times New Roman"/>
              </a:rPr>
              <a:t> differential equations.</a:t>
            </a:r>
          </a:p>
        </p:txBody>
      </p:sp>
      <p:sp>
        <p:nvSpPr>
          <p:cNvPr id="6" name=""/>
          <p:cNvSpPr/>
          <p:nvPr/>
        </p:nvSpPr>
        <p:spPr>
          <a:xfrm>
            <a:off x="323088" y="4428744"/>
            <a:ext cx="6961632" cy="350520"/>
          </a:xfrm>
          <a:prstGeom prst="rect">
            <a:avLst/>
          </a:prstGeom>
        </p:spPr>
        <p:txBody>
          <a:bodyPr lIns="0" tIns="0" rIns="0" bIns="0">
            <a:noAutofit/>
          </a:bodyPr>
          <a:p>
            <a:pPr indent="0">
              <a:lnSpc>
                <a:spcPts val="1368"/>
              </a:lnSpc>
              <a:spcBef>
                <a:spcPts val="1680"/>
              </a:spcBef>
            </a:pPr>
            <a:r>
              <a:rPr lang="en-US" b="1" sz="1200">
                <a:latin typeface="Times New Roman"/>
              </a:rPr>
              <a:t>Partial Differential Equations</a:t>
            </a:r>
            <a:r>
              <a:rPr lang="en-US" sz="1200">
                <a:latin typeface="Times New Roman"/>
              </a:rPr>
              <a:t>: Differential equations that involve </a:t>
            </a:r>
            <a:r>
              <a:rPr lang="en-US" i="1" sz="1200">
                <a:latin typeface="Times New Roman"/>
              </a:rPr>
              <a:t>two or more independent variables</a:t>
            </a:r>
            <a:r>
              <a:rPr lang="en-US" sz="1200">
                <a:latin typeface="Times New Roman"/>
              </a:rPr>
              <a:t> are called </a:t>
            </a:r>
            <a:r>
              <a:rPr lang="en-US" i="1" sz="1200">
                <a:latin typeface="Times New Roman"/>
              </a:rPr>
              <a:t>partial</a:t>
            </a:r>
            <a:r>
              <a:rPr lang="en-US" sz="1200">
                <a:latin typeface="Times New Roman"/>
              </a:rPr>
              <a:t> differential equations.</a:t>
            </a:r>
          </a:p>
        </p:txBody>
      </p:sp>
      <p:sp>
        <p:nvSpPr>
          <p:cNvPr id="7" name=""/>
          <p:cNvSpPr/>
          <p:nvPr/>
        </p:nvSpPr>
        <p:spPr>
          <a:xfrm>
            <a:off x="362712" y="5010912"/>
            <a:ext cx="667512" cy="134112"/>
          </a:xfrm>
          <a:prstGeom prst="rect">
            <a:avLst/>
          </a:prstGeom>
        </p:spPr>
        <p:txBody>
          <a:bodyPr lIns="0" tIns="0" rIns="0" bIns="0" wrap="none">
            <a:noAutofit/>
          </a:bodyPr>
          <a:p>
            <a:pPr indent="0">
              <a:spcAft>
                <a:spcPts val="210"/>
              </a:spcAft>
            </a:pPr>
            <a:r>
              <a:rPr lang="en-US" b="1" sz="1200">
                <a:latin typeface="Times New Roman"/>
              </a:rPr>
              <a:t>Examples:</a:t>
            </a:r>
          </a:p>
        </p:txBody>
      </p:sp>
      <p:sp>
        <p:nvSpPr>
          <p:cNvPr id="8" name=""/>
          <p:cNvSpPr/>
          <p:nvPr/>
        </p:nvSpPr>
        <p:spPr>
          <a:xfrm>
            <a:off x="515112" y="5178552"/>
            <a:ext cx="536448" cy="207264"/>
          </a:xfrm>
          <a:prstGeom prst="rect">
            <a:avLst/>
          </a:prstGeom>
        </p:spPr>
        <p:txBody>
          <a:bodyPr lIns="0" tIns="0" rIns="0" bIns="0" wrap="none">
            <a:noAutofit/>
          </a:bodyPr>
          <a:p>
            <a:pPr indent="0"/>
            <a:r>
              <a:rPr lang="en-US" i="1" baseline="30000" sz="1200" spc="300">
                <a:latin typeface="Impact"/>
              </a:rPr>
              <a:t>(</a:t>
            </a:r>
            <a:r>
              <a:rPr lang="en-US" i="1" sz="1200" spc="300">
                <a:latin typeface="Impact"/>
              </a:rPr>
              <a:t>d</a:t>
            </a:r>
            <a:r>
              <a:rPr lang="en-US" sz="1500" spc="-50">
                <a:latin typeface="Times New Roman"/>
              </a:rPr>
              <a:t> </a:t>
            </a:r>
            <a:r>
              <a:rPr lang="en-US" baseline="30000" sz="1000">
                <a:latin typeface="Times New Roman"/>
              </a:rPr>
              <a:t>2</a:t>
            </a:r>
            <a:r>
              <a:rPr lang="en-US" sz="1500" spc="-50">
                <a:latin typeface="Times New Roman"/>
              </a:rPr>
              <a:t> z</a:t>
            </a:r>
            <a:r>
              <a:rPr lang="en-US" baseline="30000" sz="1000">
                <a:latin typeface="Times New Roman"/>
              </a:rPr>
              <a:t>2</a:t>
            </a:r>
          </a:p>
        </p:txBody>
      </p:sp>
      <p:sp>
        <p:nvSpPr>
          <p:cNvPr id="9" name=""/>
          <p:cNvSpPr/>
          <p:nvPr/>
        </p:nvSpPr>
        <p:spPr>
          <a:xfrm>
            <a:off x="335280" y="5321808"/>
            <a:ext cx="176784" cy="207264"/>
          </a:xfrm>
          <a:prstGeom prst="rect">
            <a:avLst/>
          </a:prstGeom>
        </p:spPr>
        <p:txBody>
          <a:bodyPr lIns="0" tIns="0" rIns="0" bIns="0" wrap="none">
            <a:noAutofit/>
          </a:bodyPr>
          <a:p>
            <a:pPr indent="0"/>
            <a:r>
              <a:rPr lang="en-US" sz="1600">
                <a:latin typeface="Times New Roman"/>
              </a:rPr>
              <a:t>1</a:t>
            </a:r>
            <a:r>
              <a:rPr lang="en-US" sz="1300">
                <a:latin typeface="Impact"/>
              </a:rPr>
              <a:t>)</a:t>
            </a:r>
          </a:p>
        </p:txBody>
      </p:sp>
      <p:sp>
        <p:nvSpPr>
          <p:cNvPr id="10" name=""/>
          <p:cNvSpPr/>
          <p:nvPr/>
        </p:nvSpPr>
        <p:spPr>
          <a:xfrm>
            <a:off x="597408" y="5455920"/>
            <a:ext cx="371856" cy="182880"/>
          </a:xfrm>
          <a:prstGeom prst="rect">
            <a:avLst/>
          </a:prstGeom>
        </p:spPr>
        <p:txBody>
          <a:bodyPr lIns="0" tIns="0" rIns="0" bIns="0" wrap="none">
            <a:noAutofit/>
          </a:bodyPr>
          <a:p>
            <a:pPr indent="0"/>
            <a:r>
              <a:rPr lang="en-US" b="1" sz="1500">
                <a:latin typeface="Times New Roman"/>
              </a:rPr>
              <a:t>■</a:t>
            </a:r>
            <a:r>
              <a:rPr lang="en-US" i="1" sz="1600">
                <a:latin typeface="Times New Roman"/>
              </a:rPr>
              <a:t>dxdy</a:t>
            </a:r>
          </a:p>
        </p:txBody>
      </p:sp>
      <p:sp>
        <p:nvSpPr>
          <p:cNvPr id="11" name=""/>
          <p:cNvSpPr/>
          <p:nvPr/>
        </p:nvSpPr>
        <p:spPr>
          <a:xfrm>
            <a:off x="1072896" y="5291328"/>
            <a:ext cx="457200" cy="237744"/>
          </a:xfrm>
          <a:prstGeom prst="rect">
            <a:avLst/>
          </a:prstGeom>
        </p:spPr>
        <p:txBody>
          <a:bodyPr lIns="0" tIns="0" rIns="0" bIns="0" wrap="none">
            <a:noAutofit/>
          </a:bodyPr>
          <a:p>
            <a:pPr indent="0"/>
            <a:r>
              <a:rPr lang="en-US" i="1" sz="1600">
                <a:latin typeface="Times New Roman"/>
              </a:rPr>
              <a:t>+</a:t>
            </a:r>
            <a:r>
              <a:rPr lang="en-US" b="1" sz="1500">
                <a:latin typeface="Times New Roman"/>
              </a:rPr>
              <a:t> 6 </a:t>
            </a:r>
            <a:r>
              <a:rPr lang="en-US" i="1" sz="1600">
                <a:latin typeface="Times New Roman"/>
              </a:rPr>
              <a:t>xy</a:t>
            </a:r>
          </a:p>
        </p:txBody>
      </p:sp>
      <p:sp>
        <p:nvSpPr>
          <p:cNvPr id="12" name=""/>
          <p:cNvSpPr/>
          <p:nvPr/>
        </p:nvSpPr>
        <p:spPr>
          <a:xfrm>
            <a:off x="1527048" y="5178552"/>
            <a:ext cx="463296" cy="207264"/>
          </a:xfrm>
          <a:prstGeom prst="rect">
            <a:avLst/>
          </a:prstGeom>
        </p:spPr>
        <p:txBody>
          <a:bodyPr lIns="0" tIns="0" rIns="0" bIns="0" wrap="none">
            <a:noAutofit/>
          </a:bodyPr>
          <a:p>
            <a:pPr indent="0"/>
            <a:r>
              <a:rPr lang="en-US" i="1" baseline="30000" sz="1200" spc="300">
                <a:latin typeface="Impact"/>
              </a:rPr>
              <a:t>f</a:t>
            </a:r>
            <a:r>
              <a:rPr lang="en-US" i="1" sz="1200" spc="300">
                <a:latin typeface="Impact"/>
              </a:rPr>
              <a:t>d</a:t>
            </a:r>
            <a:r>
              <a:rPr lang="en-US" sz="1500" spc="-50">
                <a:latin typeface="Times New Roman"/>
              </a:rPr>
              <a:t> </a:t>
            </a:r>
            <a:r>
              <a:rPr lang="en-US" baseline="30000" sz="1000">
                <a:latin typeface="Times New Roman"/>
              </a:rPr>
              <a:t>2</a:t>
            </a:r>
            <a:r>
              <a:rPr lang="en-US" sz="1500" spc="-50">
                <a:latin typeface="Times New Roman"/>
              </a:rPr>
              <a:t> z</a:t>
            </a:r>
            <a:r>
              <a:rPr lang="en-US" baseline="30000" sz="1000">
                <a:latin typeface="Times New Roman"/>
              </a:rPr>
              <a:t>2</a:t>
            </a:r>
          </a:p>
        </p:txBody>
      </p:sp>
      <p:sp>
        <p:nvSpPr>
          <p:cNvPr id="13" name=""/>
          <p:cNvSpPr/>
          <p:nvPr/>
        </p:nvSpPr>
        <p:spPr>
          <a:xfrm>
            <a:off x="1572768" y="5431536"/>
            <a:ext cx="323088" cy="231648"/>
          </a:xfrm>
          <a:prstGeom prst="rect">
            <a:avLst/>
          </a:prstGeom>
        </p:spPr>
        <p:txBody>
          <a:bodyPr lIns="0" tIns="0" rIns="0" bIns="0" wrap="none">
            <a:noAutofit/>
          </a:bodyPr>
          <a:p>
            <a:pPr indent="0"/>
            <a:r>
              <a:rPr lang="en-US" i="1" sz="1600">
                <a:latin typeface="Times New Roman"/>
              </a:rPr>
              <a:t>dx</a:t>
            </a:r>
            <a:r>
              <a:rPr lang="en-US" b="1" sz="1500">
                <a:latin typeface="Times New Roman"/>
              </a:rPr>
              <a:t> </a:t>
            </a:r>
            <a:r>
              <a:rPr lang="en-US" b="1" baseline="30000" sz="1500">
                <a:latin typeface="Times New Roman"/>
              </a:rPr>
              <a:t>2</a:t>
            </a:r>
          </a:p>
        </p:txBody>
      </p:sp>
      <p:sp>
        <p:nvSpPr>
          <p:cNvPr id="14" name=""/>
          <p:cNvSpPr/>
          <p:nvPr/>
        </p:nvSpPr>
        <p:spPr>
          <a:xfrm>
            <a:off x="1524000" y="5614416"/>
            <a:ext cx="505968" cy="97536"/>
          </a:xfrm>
          <a:prstGeom prst="rect">
            <a:avLst/>
          </a:prstGeom>
        </p:spPr>
        <p:txBody>
          <a:bodyPr lIns="0" tIns="0" rIns="0" bIns="0" wrap="none">
            <a:noAutofit/>
          </a:bodyPr>
          <a:p>
            <a:pPr indent="0"/>
            <a:r>
              <a:rPr lang="en-US" sz="1200">
                <a:latin typeface="Times New Roman"/>
              </a:rPr>
              <a:t>V /</a:t>
            </a:r>
          </a:p>
        </p:txBody>
      </p:sp>
      <p:sp>
        <p:nvSpPr>
          <p:cNvPr id="15" name=""/>
          <p:cNvSpPr/>
          <p:nvPr/>
        </p:nvSpPr>
        <p:spPr>
          <a:xfrm>
            <a:off x="335280" y="5736336"/>
            <a:ext cx="1322832" cy="432816"/>
          </a:xfrm>
          <a:prstGeom prst="rect">
            <a:avLst/>
          </a:prstGeom>
        </p:spPr>
        <p:txBody>
          <a:bodyPr lIns="0" tIns="0" rIns="0" bIns="0">
            <a:noAutofit/>
          </a:bodyPr>
          <a:p>
            <a:pPr marL="254000" indent="-254000">
              <a:lnSpc>
                <a:spcPts val="1104"/>
              </a:lnSpc>
            </a:pPr>
            <a:r>
              <a:rPr lang="en-US" b="1" sz="1500">
                <a:latin typeface="Times New Roman"/>
              </a:rPr>
              <a:t>2) </a:t>
            </a:r>
            <a:r>
              <a:rPr lang="en-US" i="1" sz="1600">
                <a:latin typeface="Times New Roman"/>
              </a:rPr>
              <a:t>-</a:t>
            </a:r>
            <a:r>
              <a:rPr lang="en-US" i="1" baseline="30000" sz="1600">
                <a:latin typeface="Times New Roman"/>
              </a:rPr>
              <a:t>dy</a:t>
            </a:r>
            <a:r>
              <a:rPr lang="en-US" i="1" sz="1600">
                <a:latin typeface="Times New Roman"/>
              </a:rPr>
              <a:t> +</a:t>
            </a:r>
            <a:r>
              <a:rPr lang="en-US" b="1" sz="1500">
                <a:latin typeface="Times New Roman"/>
              </a:rPr>
              <a:t> 2 </a:t>
            </a:r>
            <a:r>
              <a:rPr lang="en-US" i="1" sz="1600">
                <a:latin typeface="Times New Roman"/>
              </a:rPr>
              <a:t>xy = e</a:t>
            </a:r>
            <a:r>
              <a:rPr lang="en-US" i="1" baseline="30000" sz="1600">
                <a:latin typeface="Times New Roman"/>
              </a:rPr>
              <a:t>x </a:t>
            </a:r>
            <a:r>
              <a:rPr lang="en-US" i="1" sz="1600">
                <a:latin typeface="Times New Roman"/>
              </a:rPr>
              <a:t>dx</a:t>
            </a:r>
          </a:p>
        </p:txBody>
      </p:sp>
      <p:sp>
        <p:nvSpPr>
          <p:cNvPr id="16" name=""/>
          <p:cNvSpPr/>
          <p:nvPr/>
        </p:nvSpPr>
        <p:spPr>
          <a:xfrm>
            <a:off x="2139696" y="5303520"/>
            <a:ext cx="835152" cy="725424"/>
          </a:xfrm>
          <a:prstGeom prst="rect">
            <a:avLst/>
          </a:prstGeom>
        </p:spPr>
        <p:txBody>
          <a:bodyPr lIns="0" tIns="0" rIns="0" bIns="0">
            <a:noAutofit/>
          </a:bodyPr>
          <a:p>
            <a:pPr marL="495300" indent="-495300">
              <a:lnSpc>
                <a:spcPts val="4272"/>
              </a:lnSpc>
            </a:pPr>
            <a:r>
              <a:rPr lang="en-US" b="1" sz="1500">
                <a:latin typeface="Times New Roman"/>
              </a:rPr>
              <a:t>2 x </a:t>
            </a:r>
            <a:r>
              <a:rPr lang="en-US" i="1" sz="1600">
                <a:latin typeface="Times New Roman"/>
              </a:rPr>
              <a:t>P </a:t>
            </a:r>
            <a:r>
              <a:rPr lang="en-US" i="1" sz="1300">
                <a:latin typeface="Times New Roman"/>
              </a:rPr>
              <a:t>O.</a:t>
            </a:r>
          </a:p>
        </p:txBody>
      </p:sp>
      <p:sp>
        <p:nvSpPr>
          <p:cNvPr id="17" name=""/>
          <p:cNvSpPr/>
          <p:nvPr/>
        </p:nvSpPr>
        <p:spPr>
          <a:xfrm>
            <a:off x="381000" y="6339840"/>
            <a:ext cx="2228088" cy="289560"/>
          </a:xfrm>
          <a:prstGeom prst="rect">
            <a:avLst/>
          </a:prstGeom>
        </p:spPr>
        <p:txBody>
          <a:bodyPr lIns="0" tIns="0" rIns="0" bIns="0" wrap="none">
            <a:noAutofit/>
          </a:bodyPr>
          <a:p>
            <a:pPr indent="-266700">
              <a:lnSpc>
                <a:spcPts val="1464"/>
              </a:lnSpc>
            </a:pPr>
            <a:r>
              <a:rPr lang="en-US" b="1" sz="1500">
                <a:latin typeface="Times New Roman"/>
              </a:rPr>
              <a:t>3</a:t>
            </a:r>
            <a:r>
              <a:rPr lang="en-US" i="1" sz="1600">
                <a:latin typeface="Times New Roman"/>
              </a:rPr>
              <a:t>)</a:t>
            </a:r>
            <a:r>
              <a:rPr lang="en-US" i="1" baseline="30000" sz="1600">
                <a:latin typeface="Times New Roman"/>
              </a:rPr>
              <a:t>d</a:t>
            </a:r>
            <a:r>
              <a:rPr lang="en-US" b="1" baseline="30000" sz="1500">
                <a:latin typeface="Times New Roman"/>
              </a:rPr>
              <a:t> y</a:t>
            </a:r>
            <a:r>
              <a:rPr lang="en-US" b="1" sz="1500">
                <a:latin typeface="Times New Roman"/>
              </a:rPr>
              <a:t> + </a:t>
            </a:r>
            <a:r>
              <a:rPr lang="en-US" i="1" sz="1600">
                <a:latin typeface="Times New Roman"/>
              </a:rPr>
              <a:t>y</a:t>
            </a:r>
            <a:r>
              <a:rPr lang="en-US" b="1" sz="1500">
                <a:latin typeface="Times New Roman"/>
              </a:rPr>
              <a:t> cos </a:t>
            </a:r>
            <a:r>
              <a:rPr lang="en-US" i="1" sz="1600">
                <a:latin typeface="Times New Roman"/>
              </a:rPr>
              <a:t>x— =</a:t>
            </a:r>
            <a:r>
              <a:rPr lang="en-US" b="1" sz="1500">
                <a:latin typeface="Times New Roman"/>
              </a:rPr>
              <a:t> tanh x </a:t>
            </a:r>
          </a:p>
        </p:txBody>
      </p:sp>
      <p:sp>
        <p:nvSpPr>
          <p:cNvPr id="18" name=""/>
          <p:cNvSpPr/>
          <p:nvPr/>
        </p:nvSpPr>
        <p:spPr>
          <a:xfrm>
            <a:off x="597408" y="6559296"/>
            <a:ext cx="280416" cy="185928"/>
          </a:xfrm>
          <a:prstGeom prst="rect">
            <a:avLst/>
          </a:prstGeom>
        </p:spPr>
        <p:txBody>
          <a:bodyPr lIns="0" tIns="0" rIns="0" bIns="0" wrap="none">
            <a:noAutofit/>
          </a:bodyPr>
          <a:p>
            <a:pPr indent="-266700">
              <a:lnSpc>
                <a:spcPts val="1464"/>
              </a:lnSpc>
            </a:pPr>
            <a:r>
              <a:rPr lang="en-US" i="1" sz="1600">
                <a:latin typeface="Times New Roman"/>
              </a:rPr>
              <a:t>dx</a:t>
            </a:r>
            <a:r>
              <a:rPr lang="en-US" b="1" baseline="30000" sz="1500">
                <a:latin typeface="Times New Roman"/>
              </a:rPr>
              <a:t>2</a:t>
            </a:r>
          </a:p>
        </p:txBody>
      </p:sp>
      <p:sp>
        <p:nvSpPr>
          <p:cNvPr id="19" name=""/>
          <p:cNvSpPr/>
          <p:nvPr/>
        </p:nvSpPr>
        <p:spPr>
          <a:xfrm>
            <a:off x="1664208" y="6559296"/>
            <a:ext cx="286512" cy="170688"/>
          </a:xfrm>
          <a:prstGeom prst="rect">
            <a:avLst/>
          </a:prstGeom>
        </p:spPr>
        <p:txBody>
          <a:bodyPr lIns="0" tIns="0" rIns="0" bIns="0" wrap="none">
            <a:noAutofit/>
          </a:bodyPr>
          <a:p>
            <a:pPr indent="0"/>
            <a:r>
              <a:rPr lang="en-US" i="1" sz="1600">
                <a:latin typeface="Times New Roman"/>
              </a:rPr>
              <a:t>dx</a:t>
            </a:r>
          </a:p>
        </p:txBody>
      </p:sp>
      <p:sp>
        <p:nvSpPr>
          <p:cNvPr id="20" name=""/>
          <p:cNvSpPr/>
          <p:nvPr/>
        </p:nvSpPr>
        <p:spPr>
          <a:xfrm>
            <a:off x="335280" y="6998208"/>
            <a:ext cx="225552" cy="243840"/>
          </a:xfrm>
          <a:prstGeom prst="rect">
            <a:avLst/>
          </a:prstGeom>
        </p:spPr>
        <p:txBody>
          <a:bodyPr lIns="0" tIns="0" rIns="0" bIns="0" wrap="none">
            <a:noAutofit/>
          </a:bodyPr>
          <a:p>
            <a:pPr indent="0"/>
            <a:r>
              <a:rPr lang="en-US" b="1" sz="1500">
                <a:latin typeface="Times New Roman"/>
              </a:rPr>
              <a:t>4)</a:t>
            </a:r>
          </a:p>
        </p:txBody>
      </p:sp>
      <p:sp>
        <p:nvSpPr>
          <p:cNvPr id="21" name=""/>
          <p:cNvSpPr/>
          <p:nvPr/>
        </p:nvSpPr>
        <p:spPr>
          <a:xfrm>
            <a:off x="579120" y="7202424"/>
            <a:ext cx="365760" cy="176784"/>
          </a:xfrm>
          <a:prstGeom prst="rect">
            <a:avLst/>
          </a:prstGeom>
        </p:spPr>
        <p:txBody>
          <a:bodyPr lIns="0" tIns="0" rIns="0" bIns="0" wrap="none">
            <a:noAutofit/>
          </a:bodyPr>
          <a:p>
            <a:pPr indent="0"/>
            <a:r>
              <a:rPr lang="en-US" i="1" sz="1300">
                <a:latin typeface="Times New Roman"/>
              </a:rPr>
              <a:t>vdx</a:t>
            </a:r>
            <a:r>
              <a:rPr lang="en-US" sz="1200">
                <a:latin typeface="Times New Roman"/>
              </a:rPr>
              <a:t> y</a:t>
            </a:r>
          </a:p>
        </p:txBody>
      </p:sp>
      <p:sp>
        <p:nvSpPr>
          <p:cNvPr id="22" name=""/>
          <p:cNvSpPr/>
          <p:nvPr/>
        </p:nvSpPr>
        <p:spPr>
          <a:xfrm>
            <a:off x="969264" y="6784848"/>
            <a:ext cx="140208" cy="158496"/>
          </a:xfrm>
          <a:prstGeom prst="rect">
            <a:avLst/>
          </a:prstGeom>
        </p:spPr>
        <p:txBody>
          <a:bodyPr lIns="0" tIns="0" rIns="0" bIns="0" wrap="none">
            <a:noAutofit/>
          </a:bodyPr>
          <a:p>
            <a:pPr indent="0"/>
            <a:r>
              <a:rPr lang="en-US" sz="1400">
                <a:latin typeface="Times New Roman"/>
              </a:rPr>
              <a:t>2</a:t>
            </a:r>
          </a:p>
        </p:txBody>
      </p:sp>
      <p:graphicFrame>
        <p:nvGraphicFramePr>
          <p:cNvPr id="23" name=""/>
          <p:cNvGraphicFramePr>
            <a:graphicFrameLocks noGrp="1"/>
          </p:cNvGraphicFramePr>
          <p:nvPr/>
        </p:nvGraphicFramePr>
        <p:xfrm>
          <a:off x="1475232" y="6894576"/>
          <a:ext cx="1621536" cy="804672"/>
        </p:xfrm>
        <a:graphic>
          <a:graphicData uri="http://schemas.openxmlformats.org/drawingml/2006/table">
            <a:tbl>
              <a:tblPr/>
              <a:tblGrid>
                <a:gridCol w="1185672"/>
                <a:gridCol w="435864"/>
              </a:tblGrid>
              <a:tr h="298704">
                <a:tc rowSpan="2">
                  <a:txBody>
                    <a:bodyPr lIns="0" tIns="0" rIns="0" bIns="0">
                      <a:noAutofit/>
                    </a:bodyPr>
                    <a:p>
                      <a:pPr indent="0"/>
                      <a:r>
                        <a:rPr lang="en-US" i="1" sz="1600">
                          <a:latin typeface="Times New Roman"/>
                        </a:rPr>
                        <a:t>df</a:t>
                      </a:r>
                    </a:p>
                    <a:p>
                      <a:pPr algn="ctr" indent="0"/>
                      <a:r>
                        <a:rPr lang="en-US" i="1" sz="1600">
                          <a:latin typeface="Times New Roman"/>
                        </a:rPr>
                        <a:t>=</a:t>
                      </a:r>
                      <a:r>
                        <a:rPr lang="en-US" b="1" sz="1500">
                          <a:latin typeface="Times New Roman"/>
                        </a:rPr>
                        <a:t> cos x</a:t>
                      </a:r>
                    </a:p>
                    <a:p>
                      <a:pPr indent="0"/>
                      <a:r>
                        <a:rPr lang="en-US" i="1" sz="1600">
                          <a:latin typeface="Times New Roman"/>
                        </a:rPr>
                        <a:t>dx</a:t>
                      </a:r>
                    </a:p>
                  </a:txBody>
                  <a:tcPr marL="0" marR="0" marT="0" marB="0"/>
                </a:tc>
                <a:tc>
                  <a:txBody>
                    <a:bodyPr lIns="0" tIns="0" rIns="0" bIns="0">
                      <a:noAutofit/>
                    </a:bodyPr>
                    <a:p>
                      <a:pPr marL="266700" indent="0"/>
                      <a:r>
                        <a:rPr lang="en-US" b="1" sz="1500">
                          <a:latin typeface="Times New Roman"/>
                        </a:rPr>
                        <a:t>P.</a:t>
                      </a:r>
                    </a:p>
                  </a:txBody>
                  <a:tcPr marL="0" marR="0" marT="0" marB="0" anchor="b"/>
                </a:tc>
              </a:tr>
              <a:tr h="228600">
                <a:tc vMerge="1">
                  <a:txBody>
                    <a:bodyPr lIns="0" tIns="0" rIns="0" bIns="0">
                      <a:noAutofit/>
                    </a:bodyPr>
                    <a:p>
                      <a:endParaRPr sz="1100"/>
                    </a:p>
                  </a:txBody>
                  <a:tcPr marL="0" marR="0" marT="0" marB="0"/>
                </a:tc>
                <a:tc>
                  <a:txBody>
                    <a:bodyPr lIns="0" tIns="0" rIns="0" bIns="0">
                      <a:noAutofit/>
                    </a:bodyPr>
                    <a:p>
                      <a:endParaRPr sz="1100"/>
                    </a:p>
                  </a:txBody>
                  <a:tcPr marL="0" marR="0" marT="0" marB="0"/>
                </a:tc>
              </a:tr>
              <a:tr h="277368">
                <a:tc>
                  <a:txBody>
                    <a:bodyPr lIns="0" tIns="0" rIns="0" bIns="0">
                      <a:noAutofit/>
                    </a:bodyPr>
                    <a:p>
                      <a:pPr indent="0"/>
                      <a:r>
                        <a:rPr lang="en-US" b="1" sz="1500">
                          <a:latin typeface="Times New Roman"/>
                        </a:rPr>
                        <a:t>2 x( y')</a:t>
                      </a:r>
                      <a:r>
                        <a:rPr lang="en-US" b="1" baseline="30000" sz="1500">
                          <a:latin typeface="Times New Roman"/>
                        </a:rPr>
                        <a:t>3</a:t>
                      </a:r>
                      <a:r>
                        <a:rPr lang="en-US" b="1" sz="1500">
                          <a:latin typeface="Times New Roman"/>
                        </a:rPr>
                        <a:t> = 7</a:t>
                      </a:r>
                    </a:p>
                  </a:txBody>
                  <a:tcPr marL="0" marR="0" marT="0" marB="0" anchor="b"/>
                </a:tc>
                <a:tc>
                  <a:txBody>
                    <a:bodyPr lIns="0" tIns="0" rIns="0" bIns="0">
                      <a:noAutofit/>
                    </a:bodyPr>
                    <a:p>
                      <a:pPr algn="r" indent="0"/>
                      <a:r>
                        <a:rPr lang="en-US" i="1" sz="1600">
                          <a:latin typeface="Times New Roman"/>
                        </a:rPr>
                        <a:t>O</a:t>
                      </a:r>
                    </a:p>
                  </a:txBody>
                  <a:tcPr marL="0" marR="0" marT="0" marB="0" anchor="b"/>
                </a:tc>
              </a:tr>
            </a:tbl>
          </a:graphicData>
        </a:graphic>
      </p:graphicFrame>
      <p:sp>
        <p:nvSpPr>
          <p:cNvPr id="24" name=""/>
          <p:cNvSpPr/>
          <p:nvPr/>
        </p:nvSpPr>
        <p:spPr>
          <a:xfrm>
            <a:off x="3194304" y="6400800"/>
            <a:ext cx="204216" cy="176784"/>
          </a:xfrm>
          <a:prstGeom prst="rect">
            <a:avLst/>
          </a:prstGeom>
        </p:spPr>
        <p:txBody>
          <a:bodyPr lIns="0" tIns="0" rIns="0" bIns="0" wrap="none">
            <a:noAutofit/>
          </a:bodyPr>
          <a:p>
            <a:pPr indent="0"/>
            <a:r>
              <a:rPr lang="en-US" sz="1500" spc="-50">
                <a:latin typeface="Times New Roman"/>
              </a:rPr>
              <a:t>O.</a:t>
            </a:r>
          </a:p>
        </p:txBody>
      </p:sp>
      <p:sp>
        <p:nvSpPr>
          <p:cNvPr id="25" name=""/>
          <p:cNvSpPr/>
          <p:nvPr/>
        </p:nvSpPr>
        <p:spPr>
          <a:xfrm>
            <a:off x="435864" y="7940040"/>
            <a:ext cx="5748528" cy="509016"/>
          </a:xfrm>
          <a:prstGeom prst="rect">
            <a:avLst/>
          </a:prstGeom>
        </p:spPr>
        <p:txBody>
          <a:bodyPr lIns="0" tIns="0" rIns="0" bIns="0">
            <a:noAutofit/>
          </a:bodyPr>
          <a:p>
            <a:pPr indent="0">
              <a:spcAft>
                <a:spcPts val="840"/>
              </a:spcAft>
            </a:pPr>
            <a:r>
              <a:rPr lang="en-US" b="1" sz="1500">
                <a:latin typeface="Times New Roman"/>
              </a:rPr>
              <a:t>Order of ODE:-</a:t>
            </a:r>
            <a:r>
              <a:rPr lang="en-US" sz="1300">
                <a:latin typeface="Times New Roman"/>
              </a:rPr>
              <a:t>Is an order of the highest derivative in which occurs.</a:t>
            </a:r>
          </a:p>
          <a:p>
            <a:pPr indent="0"/>
            <a:r>
              <a:rPr lang="en-US" b="1" sz="1500">
                <a:latin typeface="Times New Roman"/>
              </a:rPr>
              <a:t>Degree of ODE:-</a:t>
            </a:r>
            <a:r>
              <a:rPr lang="en-US" sz="1300">
                <a:latin typeface="Times New Roman"/>
              </a:rPr>
              <a:t>Is the highest power of the highest derivative in which occurs.</a:t>
            </a:r>
          </a:p>
        </p:txBody>
      </p:sp>
      <p:sp>
        <p:nvSpPr>
          <p:cNvPr id="26" name=""/>
          <p:cNvSpPr/>
          <p:nvPr/>
        </p:nvSpPr>
        <p:spPr>
          <a:xfrm>
            <a:off x="426720" y="9787128"/>
            <a:ext cx="685800" cy="301752"/>
          </a:xfrm>
          <a:prstGeom prst="rect">
            <a:avLst/>
          </a:prstGeom>
        </p:spPr>
        <p:txBody>
          <a:bodyPr lIns="0" tIns="0" rIns="0" bIns="0" wrap="none">
            <a:noAutofit/>
          </a:bodyPr>
          <a:p>
            <a:pPr indent="0"/>
            <a:r>
              <a:rPr lang="en-US" sz="1500">
                <a:solidFill>
                  <a:srgbClr val="4F81BD"/>
                </a:solidFill>
                <a:latin typeface="Franklin Gothic Medium"/>
              </a:rPr>
              <a:t>1</a:t>
            </a:r>
          </a:p>
        </p:txBody>
      </p:sp>
      <p:sp>
        <p:nvSpPr>
          <p:cNvPr id="27"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414016" y="1115568"/>
            <a:ext cx="1377696" cy="643128"/>
          </a:xfrm>
          <a:prstGeom prst="rect">
            <a:avLst/>
          </a:prstGeom>
        </p:spPr>
      </p:pic>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5" name=""/>
          <p:cNvSpPr/>
          <p:nvPr/>
        </p:nvSpPr>
        <p:spPr>
          <a:xfrm>
            <a:off x="344424" y="627888"/>
            <a:ext cx="2987040" cy="234696"/>
          </a:xfrm>
          <a:prstGeom prst="rect">
            <a:avLst/>
          </a:prstGeom>
        </p:spPr>
        <p:txBody>
          <a:bodyPr lIns="0" tIns="0" rIns="0" bIns="0">
            <a:noAutofit/>
          </a:bodyPr>
          <a:p>
            <a:pPr algn="just" marL="1371600" indent="0"/>
            <a:r>
              <a:rPr lang="en-US" sz="1200">
                <a:latin typeface="Times New Roman"/>
              </a:rPr>
              <a:t>9    9</a:t>
            </a:r>
          </a:p>
          <a:p>
            <a:pPr indent="0"/>
            <a:r>
              <a:rPr lang="en-US" b="1" sz="1200">
                <a:latin typeface="Times New Roman"/>
              </a:rPr>
              <a:t>Example</a:t>
            </a:r>
            <a:r>
              <a:rPr lang="en-US" sz="1200">
                <a:latin typeface="Times New Roman"/>
              </a:rPr>
              <a:t>: solve: - </a:t>
            </a:r>
            <a:r>
              <a:rPr lang="en-US" b="1" sz="1200">
                <a:latin typeface="Times New Roman"/>
              </a:rPr>
              <a:t>(</a:t>
            </a:r>
            <a:r>
              <a:rPr lang="en-US" sz="1200">
                <a:latin typeface="Times New Roman"/>
              </a:rPr>
              <a:t>x + </a:t>
            </a:r>
            <a:r>
              <a:rPr lang="en-US" i="1" sz="1300">
                <a:latin typeface="Times New Roman"/>
              </a:rPr>
              <a:t>y )dx</a:t>
            </a:r>
            <a:r>
              <a:rPr lang="en-US" sz="1200">
                <a:latin typeface="Times New Roman"/>
              </a:rPr>
              <a:t> + </a:t>
            </a:r>
            <a:r>
              <a:rPr lang="en-US" i="1" sz="1300">
                <a:latin typeface="Times New Roman"/>
              </a:rPr>
              <a:t>xy dy</a:t>
            </a:r>
            <a:r>
              <a:rPr lang="en-US" sz="1200">
                <a:latin typeface="Times New Roman"/>
              </a:rPr>
              <a:t> = </a:t>
            </a:r>
            <a:r>
              <a:rPr lang="en-US" b="1" sz="1200">
                <a:latin typeface="Times New Roman"/>
              </a:rPr>
              <a:t>0</a:t>
            </a:r>
          </a:p>
        </p:txBody>
      </p:sp>
      <p:sp>
        <p:nvSpPr>
          <p:cNvPr id="6" name=""/>
          <p:cNvSpPr/>
          <p:nvPr/>
        </p:nvSpPr>
        <p:spPr>
          <a:xfrm>
            <a:off x="3950208" y="667512"/>
            <a:ext cx="1673352" cy="195072"/>
          </a:xfrm>
          <a:prstGeom prst="rect">
            <a:avLst/>
          </a:prstGeom>
        </p:spPr>
        <p:txBody>
          <a:bodyPr lIns="0" tIns="0" rIns="0" bIns="0" wrap="none">
            <a:noAutofit/>
          </a:bodyPr>
          <a:p>
            <a:pPr indent="0"/>
            <a:r>
              <a:rPr lang="en-US" sz="1200">
                <a:latin typeface="Times New Roman"/>
              </a:rPr>
              <a:t>(1) is HDE of 2-nd degree.</a:t>
            </a:r>
          </a:p>
        </p:txBody>
      </p:sp>
      <p:sp>
        <p:nvSpPr>
          <p:cNvPr id="7" name=""/>
          <p:cNvSpPr/>
          <p:nvPr/>
        </p:nvSpPr>
        <p:spPr>
          <a:xfrm>
            <a:off x="368808" y="1066800"/>
            <a:ext cx="1618488" cy="137160"/>
          </a:xfrm>
          <a:prstGeom prst="rect">
            <a:avLst/>
          </a:prstGeom>
        </p:spPr>
        <p:txBody>
          <a:bodyPr lIns="0" tIns="0" rIns="0" bIns="0" wrap="none">
            <a:noAutofit/>
          </a:bodyPr>
          <a:p>
            <a:pPr indent="0">
              <a:spcAft>
                <a:spcPts val="210"/>
              </a:spcAft>
            </a:pPr>
            <a:r>
              <a:rPr lang="en-US" b="1" sz="1200">
                <a:latin typeface="Times New Roman"/>
              </a:rPr>
              <a:t>Solution</a:t>
            </a:r>
            <a:r>
              <a:rPr lang="en-US" sz="1200">
                <a:latin typeface="Times New Roman"/>
              </a:rPr>
              <a:t>: suppose —= </a:t>
            </a:r>
            <a:r>
              <a:rPr lang="en-US" i="1" sz="1300">
                <a:latin typeface="Times New Roman"/>
              </a:rPr>
              <a:t>v</a:t>
            </a:r>
          </a:p>
        </p:txBody>
      </p:sp>
      <p:sp>
        <p:nvSpPr>
          <p:cNvPr id="8" name=""/>
          <p:cNvSpPr/>
          <p:nvPr/>
        </p:nvSpPr>
        <p:spPr>
          <a:xfrm>
            <a:off x="1624584" y="1228344"/>
            <a:ext cx="82296" cy="82296"/>
          </a:xfrm>
          <a:prstGeom prst="rect">
            <a:avLst/>
          </a:prstGeom>
        </p:spPr>
        <p:txBody>
          <a:bodyPr lIns="0" tIns="0" rIns="0" bIns="0" wrap="none">
            <a:noAutofit/>
          </a:bodyPr>
          <a:p>
            <a:pPr indent="0">
              <a:spcAft>
                <a:spcPts val="210"/>
              </a:spcAft>
            </a:pPr>
            <a:r>
              <a:rPr lang="en-US" i="1" sz="1300">
                <a:latin typeface="Times New Roman"/>
              </a:rPr>
              <a:t>x</a:t>
            </a:r>
          </a:p>
        </p:txBody>
      </p:sp>
      <p:sp>
        <p:nvSpPr>
          <p:cNvPr id="9" name=""/>
          <p:cNvSpPr/>
          <p:nvPr/>
        </p:nvSpPr>
        <p:spPr>
          <a:xfrm>
            <a:off x="377952" y="1392936"/>
            <a:ext cx="481584" cy="118872"/>
          </a:xfrm>
          <a:prstGeom prst="rect">
            <a:avLst/>
          </a:prstGeom>
        </p:spPr>
        <p:txBody>
          <a:bodyPr lIns="0" tIns="0" rIns="0" bIns="0" wrap="none">
            <a:noAutofit/>
          </a:bodyPr>
          <a:p>
            <a:pPr indent="0">
              <a:spcAft>
                <a:spcPts val="1050"/>
              </a:spcAft>
            </a:pPr>
            <a:r>
              <a:rPr lang="en-US" i="1" sz="1300">
                <a:latin typeface="Times New Roman"/>
              </a:rPr>
              <a:t>y = xv</a:t>
            </a:r>
          </a:p>
        </p:txBody>
      </p:sp>
      <p:sp>
        <p:nvSpPr>
          <p:cNvPr id="10" name=""/>
          <p:cNvSpPr/>
          <p:nvPr/>
        </p:nvSpPr>
        <p:spPr>
          <a:xfrm>
            <a:off x="374904" y="1728216"/>
            <a:ext cx="1082040" cy="164592"/>
          </a:xfrm>
          <a:prstGeom prst="rect">
            <a:avLst/>
          </a:prstGeom>
        </p:spPr>
        <p:txBody>
          <a:bodyPr lIns="0" tIns="0" rIns="0" bIns="0" wrap="none">
            <a:noAutofit/>
          </a:bodyPr>
          <a:p>
            <a:pPr indent="0">
              <a:spcAft>
                <a:spcPts val="210"/>
              </a:spcAft>
            </a:pPr>
            <a:r>
              <a:rPr lang="en-US" i="1" sz="1300">
                <a:latin typeface="Times New Roman"/>
              </a:rPr>
              <a:t>dy = xdv + vdx</a:t>
            </a:r>
          </a:p>
        </p:txBody>
      </p:sp>
      <p:sp>
        <p:nvSpPr>
          <p:cNvPr id="11" name=""/>
          <p:cNvSpPr/>
          <p:nvPr/>
        </p:nvSpPr>
        <p:spPr>
          <a:xfrm>
            <a:off x="371856" y="1956816"/>
            <a:ext cx="2532888" cy="140208"/>
          </a:xfrm>
          <a:prstGeom prst="rect">
            <a:avLst/>
          </a:prstGeom>
        </p:spPr>
        <p:txBody>
          <a:bodyPr lIns="0" tIns="0" rIns="0" bIns="0" wrap="none">
            <a:noAutofit/>
          </a:bodyPr>
          <a:p>
            <a:pPr indent="0">
              <a:spcAft>
                <a:spcPts val="210"/>
              </a:spcAft>
            </a:pPr>
            <a:r>
              <a:rPr lang="en-US" sz="1200">
                <a:latin typeface="Times New Roman"/>
              </a:rPr>
              <a:t>Sub. equ. (2) inequ. (1), we get the S.D.E.</a:t>
            </a:r>
          </a:p>
        </p:txBody>
      </p:sp>
      <p:sp>
        <p:nvSpPr>
          <p:cNvPr id="12" name=""/>
          <p:cNvSpPr/>
          <p:nvPr/>
        </p:nvSpPr>
        <p:spPr>
          <a:xfrm>
            <a:off x="569976" y="2133600"/>
            <a:ext cx="1271016" cy="85344"/>
          </a:xfrm>
          <a:prstGeom prst="rect">
            <a:avLst/>
          </a:prstGeom>
        </p:spPr>
        <p:txBody>
          <a:bodyPr lIns="0" tIns="0" rIns="0" bIns="0" wrap="none">
            <a:noAutofit/>
          </a:bodyPr>
          <a:p>
            <a:pPr indent="0"/>
            <a:r>
              <a:rPr lang="en-US" sz="950">
                <a:latin typeface="Times New Roman"/>
              </a:rPr>
              <a:t>2 2 2 2</a:t>
            </a:r>
          </a:p>
        </p:txBody>
      </p:sp>
      <p:sp>
        <p:nvSpPr>
          <p:cNvPr id="13" name=""/>
          <p:cNvSpPr/>
          <p:nvPr/>
        </p:nvSpPr>
        <p:spPr>
          <a:xfrm>
            <a:off x="387096" y="2176272"/>
            <a:ext cx="2761488" cy="158496"/>
          </a:xfrm>
          <a:prstGeom prst="rect">
            <a:avLst/>
          </a:prstGeom>
        </p:spPr>
        <p:txBody>
          <a:bodyPr lIns="0" tIns="0" rIns="0" bIns="0" wrap="none">
            <a:noAutofit/>
          </a:bodyPr>
          <a:p>
            <a:pPr indent="0"/>
            <a:r>
              <a:rPr lang="en-US" sz="1200">
                <a:latin typeface="Times New Roman"/>
              </a:rPr>
              <a:t>(x + x v </a:t>
            </a:r>
            <a:r>
              <a:rPr lang="en-US" i="1" sz="1300">
                <a:latin typeface="Times New Roman"/>
              </a:rPr>
              <a:t>)dx + x</a:t>
            </a:r>
            <a:r>
              <a:rPr lang="en-US" sz="1200">
                <a:latin typeface="Times New Roman"/>
              </a:rPr>
              <a:t> v (x </a:t>
            </a:r>
            <a:r>
              <a:rPr lang="en-US" i="1" sz="1300">
                <a:latin typeface="Times New Roman"/>
              </a:rPr>
              <a:t>dv + v dx</a:t>
            </a:r>
            <a:r>
              <a:rPr lang="en-US" sz="1200">
                <a:latin typeface="Times New Roman"/>
              </a:rPr>
              <a:t> ) = 0</a:t>
            </a:r>
          </a:p>
        </p:txBody>
      </p:sp>
      <p:sp>
        <p:nvSpPr>
          <p:cNvPr id="14" name=""/>
          <p:cNvSpPr/>
          <p:nvPr/>
        </p:nvSpPr>
        <p:spPr>
          <a:xfrm>
            <a:off x="3883152" y="1350264"/>
            <a:ext cx="201168" cy="176784"/>
          </a:xfrm>
          <a:prstGeom prst="rect">
            <a:avLst/>
          </a:prstGeom>
        </p:spPr>
        <p:txBody>
          <a:bodyPr lIns="0" tIns="0" rIns="0" bIns="0" wrap="none">
            <a:noAutofit/>
          </a:bodyPr>
          <a:p>
            <a:pPr indent="0"/>
            <a:r>
              <a:rPr lang="en-US" sz="1200">
                <a:latin typeface="Times New Roman"/>
              </a:rPr>
              <a:t>(2)</a:t>
            </a:r>
          </a:p>
        </p:txBody>
      </p:sp>
      <p:sp>
        <p:nvSpPr>
          <p:cNvPr id="15" name=""/>
          <p:cNvSpPr/>
          <p:nvPr/>
        </p:nvSpPr>
        <p:spPr>
          <a:xfrm>
            <a:off x="365760" y="2392680"/>
            <a:ext cx="2532888" cy="234696"/>
          </a:xfrm>
          <a:prstGeom prst="rect">
            <a:avLst/>
          </a:prstGeom>
        </p:spPr>
        <p:txBody>
          <a:bodyPr lIns="0" tIns="0" rIns="0" bIns="0" wrap="none">
            <a:noAutofit/>
          </a:bodyPr>
          <a:p>
            <a:pPr indent="0"/>
            <a:r>
              <a:rPr lang="en-US" sz="1200">
                <a:latin typeface="Times New Roman"/>
              </a:rPr>
              <a:t>[x </a:t>
            </a:r>
            <a:r>
              <a:rPr lang="en-US" baseline="30000" sz="1200">
                <a:latin typeface="Times New Roman"/>
              </a:rPr>
              <a:t>2</a:t>
            </a:r>
            <a:r>
              <a:rPr lang="en-US" sz="1200">
                <a:latin typeface="Times New Roman"/>
              </a:rPr>
              <a:t>(1 + v </a:t>
            </a:r>
            <a:r>
              <a:rPr lang="en-US" baseline="30000" sz="1200">
                <a:latin typeface="Times New Roman"/>
              </a:rPr>
              <a:t>2</a:t>
            </a:r>
            <a:r>
              <a:rPr lang="en-US" sz="1200">
                <a:latin typeface="Times New Roman"/>
              </a:rPr>
              <a:t>) + x </a:t>
            </a:r>
            <a:r>
              <a:rPr lang="en-US" baseline="30000" sz="1200">
                <a:latin typeface="Times New Roman"/>
              </a:rPr>
              <a:t>2</a:t>
            </a:r>
            <a:r>
              <a:rPr lang="en-US" sz="1200">
                <a:latin typeface="Times New Roman"/>
              </a:rPr>
              <a:t>v </a:t>
            </a:r>
            <a:r>
              <a:rPr lang="en-US" baseline="30000" sz="1200">
                <a:latin typeface="Times New Roman"/>
              </a:rPr>
              <a:t>2</a:t>
            </a:r>
            <a:r>
              <a:rPr lang="en-US" sz="1200">
                <a:latin typeface="Times New Roman"/>
              </a:rPr>
              <a:t>]dx + x </a:t>
            </a:r>
            <a:r>
              <a:rPr lang="en-US" baseline="30000" sz="1200">
                <a:latin typeface="Times New Roman"/>
              </a:rPr>
              <a:t>3</a:t>
            </a:r>
            <a:r>
              <a:rPr lang="en-US" sz="1200">
                <a:latin typeface="Times New Roman"/>
              </a:rPr>
              <a:t>v </a:t>
            </a:r>
            <a:r>
              <a:rPr lang="en-US" i="1" sz="1300">
                <a:latin typeface="Times New Roman"/>
              </a:rPr>
              <a:t>dv</a:t>
            </a:r>
            <a:r>
              <a:rPr lang="en-US" sz="1200">
                <a:latin typeface="Times New Roman"/>
              </a:rPr>
              <a:t> = 0</a:t>
            </a:r>
          </a:p>
        </p:txBody>
      </p:sp>
      <p:sp>
        <p:nvSpPr>
          <p:cNvPr id="16" name=""/>
          <p:cNvSpPr/>
          <p:nvPr/>
        </p:nvSpPr>
        <p:spPr>
          <a:xfrm>
            <a:off x="460248" y="2840736"/>
            <a:ext cx="2642616" cy="310896"/>
          </a:xfrm>
          <a:prstGeom prst="rect">
            <a:avLst/>
          </a:prstGeom>
        </p:spPr>
        <p:txBody>
          <a:bodyPr lIns="0" tIns="0" rIns="0" bIns="0" wrap="none">
            <a:noAutofit/>
          </a:bodyPr>
          <a:p>
            <a:pPr indent="0"/>
            <a:r>
              <a:rPr lang="en-US" sz="1200">
                <a:latin typeface="Times New Roman"/>
              </a:rPr>
              <a:t>^ [x </a:t>
            </a:r>
            <a:r>
              <a:rPr lang="en-US" baseline="30000" sz="1200">
                <a:latin typeface="Times New Roman"/>
              </a:rPr>
              <a:t>2</a:t>
            </a:r>
            <a:r>
              <a:rPr lang="en-US" sz="1200">
                <a:latin typeface="Times New Roman"/>
              </a:rPr>
              <a:t>(1 + v </a:t>
            </a:r>
            <a:r>
              <a:rPr lang="en-US" baseline="30000" sz="1200">
                <a:latin typeface="Times New Roman"/>
              </a:rPr>
              <a:t>2</a:t>
            </a:r>
            <a:r>
              <a:rPr lang="en-US" sz="1200">
                <a:latin typeface="Times New Roman"/>
              </a:rPr>
              <a:t>) + x </a:t>
            </a:r>
            <a:r>
              <a:rPr lang="en-US" baseline="30000" sz="1200">
                <a:latin typeface="Times New Roman"/>
              </a:rPr>
              <a:t>2</a:t>
            </a:r>
            <a:r>
              <a:rPr lang="en-US" sz="1200">
                <a:latin typeface="Times New Roman"/>
              </a:rPr>
              <a:t>v </a:t>
            </a:r>
            <a:r>
              <a:rPr lang="en-US" baseline="30000" sz="1200">
                <a:latin typeface="Times New Roman"/>
              </a:rPr>
              <a:t>2</a:t>
            </a:r>
            <a:r>
              <a:rPr lang="en-US" sz="1200">
                <a:latin typeface="Times New Roman"/>
              </a:rPr>
              <a:t>]dx + x </a:t>
            </a:r>
            <a:r>
              <a:rPr lang="en-US" baseline="30000" sz="1200">
                <a:latin typeface="Times New Roman"/>
              </a:rPr>
              <a:t>3</a:t>
            </a:r>
            <a:r>
              <a:rPr lang="en-US" sz="1200">
                <a:latin typeface="Times New Roman"/>
              </a:rPr>
              <a:t>v </a:t>
            </a:r>
            <a:r>
              <a:rPr lang="en-US" i="1" sz="1300">
                <a:latin typeface="Times New Roman"/>
              </a:rPr>
              <a:t>dv =</a:t>
            </a:r>
            <a:r>
              <a:rPr lang="en-US" sz="1200">
                <a:latin typeface="Times New Roman"/>
              </a:rPr>
              <a:t> 0</a:t>
            </a:r>
          </a:p>
        </p:txBody>
      </p:sp>
      <p:sp>
        <p:nvSpPr>
          <p:cNvPr id="17" name=""/>
          <p:cNvSpPr/>
          <p:nvPr/>
        </p:nvSpPr>
        <p:spPr>
          <a:xfrm>
            <a:off x="3364992" y="2843784"/>
            <a:ext cx="774192" cy="307848"/>
          </a:xfrm>
          <a:prstGeom prst="rect">
            <a:avLst/>
          </a:prstGeom>
        </p:spPr>
        <p:txBody>
          <a:bodyPr lIns="0" tIns="0" rIns="0" bIns="0">
            <a:noAutofit/>
          </a:bodyPr>
          <a:p>
            <a:pPr marL="469900" indent="0">
              <a:spcAft>
                <a:spcPts val="210"/>
              </a:spcAft>
            </a:pPr>
            <a:r>
              <a:rPr lang="en-US" sz="1200">
                <a:latin typeface="Times New Roman"/>
              </a:rPr>
              <a:t>i</a:t>
            </a:r>
          </a:p>
          <a:p>
            <a:pPr indent="0"/>
            <a:r>
              <a:rPr lang="en-US" sz="1200">
                <a:latin typeface="Times New Roman"/>
              </a:rPr>
              <a:t>) </a:t>
            </a:r>
            <a:r>
              <a:rPr lang="en-US" i="1" cap="small" sz="1300">
                <a:latin typeface="Times New Roman"/>
              </a:rPr>
              <a:t>x</a:t>
            </a:r>
            <a:r>
              <a:rPr lang="en-US" i="1" baseline="30000" cap="small" sz="1300">
                <a:latin typeface="Times New Roman"/>
              </a:rPr>
              <a:t>3</a:t>
            </a:r>
            <a:r>
              <a:rPr lang="en-US" i="1" cap="small" sz="1300">
                <a:latin typeface="Times New Roman"/>
              </a:rPr>
              <a:t>(1+2v</a:t>
            </a:r>
            <a:r>
              <a:rPr lang="en-US" i="1" baseline="30000" cap="small" sz="1300">
                <a:latin typeface="Times New Roman"/>
              </a:rPr>
              <a:t>2</a:t>
            </a:r>
            <a:r>
              <a:rPr lang="en-US" i="1" cap="small" sz="1300">
                <a:latin typeface="Times New Roman"/>
              </a:rPr>
              <a:t>)</a:t>
            </a:r>
          </a:p>
        </p:txBody>
      </p:sp>
      <p:sp>
        <p:nvSpPr>
          <p:cNvPr id="18" name=""/>
          <p:cNvSpPr/>
          <p:nvPr/>
        </p:nvSpPr>
        <p:spPr>
          <a:xfrm>
            <a:off x="341376" y="3340608"/>
            <a:ext cx="1603248" cy="268224"/>
          </a:xfrm>
          <a:prstGeom prst="rect">
            <a:avLst/>
          </a:prstGeom>
        </p:spPr>
        <p:txBody>
          <a:bodyPr lIns="0" tIns="0" rIns="0" bIns="0">
            <a:noAutofit/>
          </a:bodyPr>
          <a:p>
            <a:pPr algn="just" indent="0"/>
            <a:r>
              <a:rPr lang="en-US" i="1" sz="1300">
                <a:latin typeface="Times New Roman"/>
              </a:rPr>
              <a:t>dx</a:t>
            </a:r>
            <a:r>
              <a:rPr lang="en-US" sz="1200">
                <a:latin typeface="Times New Roman"/>
              </a:rPr>
              <a:t> v</a:t>
            </a:r>
          </a:p>
          <a:p>
            <a:pPr algn="just" indent="0"/>
            <a:r>
              <a:rPr lang="en-US" sz="1200">
                <a:latin typeface="Times New Roman"/>
              </a:rPr>
              <a:t>— +-— </a:t>
            </a:r>
            <a:r>
              <a:rPr lang="en-US" i="1" sz="1300">
                <a:latin typeface="Times New Roman"/>
              </a:rPr>
              <a:t>dv =</a:t>
            </a:r>
            <a:r>
              <a:rPr lang="en-US" sz="1200">
                <a:latin typeface="Times New Roman"/>
              </a:rPr>
              <a:t> 0</a:t>
            </a:r>
          </a:p>
        </p:txBody>
      </p:sp>
      <p:sp>
        <p:nvSpPr>
          <p:cNvPr id="19" name=""/>
          <p:cNvSpPr/>
          <p:nvPr/>
        </p:nvSpPr>
        <p:spPr>
          <a:xfrm>
            <a:off x="377952" y="3633216"/>
            <a:ext cx="182880" cy="109728"/>
          </a:xfrm>
          <a:prstGeom prst="rect">
            <a:avLst/>
          </a:prstGeom>
        </p:spPr>
        <p:txBody>
          <a:bodyPr lIns="0" tIns="0" rIns="0" bIns="0" wrap="none">
            <a:noAutofit/>
          </a:bodyPr>
          <a:p>
            <a:pPr indent="0"/>
            <a:r>
              <a:rPr lang="en-US" i="1" sz="1600">
                <a:latin typeface="Times New Roman"/>
              </a:rPr>
              <a:t>x</a:t>
            </a:r>
          </a:p>
        </p:txBody>
      </p:sp>
      <p:sp>
        <p:nvSpPr>
          <p:cNvPr id="20" name=""/>
          <p:cNvSpPr/>
          <p:nvPr/>
        </p:nvSpPr>
        <p:spPr>
          <a:xfrm>
            <a:off x="749808" y="3614928"/>
            <a:ext cx="707136" cy="188976"/>
          </a:xfrm>
          <a:prstGeom prst="rect">
            <a:avLst/>
          </a:prstGeom>
        </p:spPr>
        <p:txBody>
          <a:bodyPr lIns="0" tIns="0" rIns="0" bIns="0" wrap="none">
            <a:noAutofit/>
          </a:bodyPr>
          <a:p>
            <a:pPr indent="0"/>
            <a:r>
              <a:rPr lang="en-US" sz="1200">
                <a:latin typeface="Times New Roman"/>
              </a:rPr>
              <a:t>(1 + 2v </a:t>
            </a:r>
            <a:r>
              <a:rPr lang="en-US" baseline="30000" sz="1200">
                <a:latin typeface="Times New Roman"/>
              </a:rPr>
              <a:t>2</a:t>
            </a:r>
            <a:r>
              <a:rPr lang="en-US" sz="1200">
                <a:latin typeface="Times New Roman"/>
              </a:rPr>
              <a:t>)</a:t>
            </a:r>
          </a:p>
        </p:txBody>
      </p:sp>
      <p:sp>
        <p:nvSpPr>
          <p:cNvPr id="21" name=""/>
          <p:cNvSpPr/>
          <p:nvPr/>
        </p:nvSpPr>
        <p:spPr>
          <a:xfrm>
            <a:off x="341376" y="3846576"/>
            <a:ext cx="1780032" cy="414528"/>
          </a:xfrm>
          <a:prstGeom prst="rect">
            <a:avLst/>
          </a:prstGeom>
        </p:spPr>
        <p:txBody>
          <a:bodyPr lIns="0" tIns="0" rIns="0" bIns="0">
            <a:noAutofit/>
          </a:bodyPr>
          <a:p>
            <a:pPr algn="just" marL="584200" indent="0"/>
            <a:r>
              <a:rPr lang="en-US" sz="1200">
                <a:latin typeface="Times New Roman"/>
              </a:rPr>
              <a:t>1    o</a:t>
            </a:r>
          </a:p>
          <a:p>
            <a:pPr indent="0"/>
            <a:r>
              <a:rPr lang="en-US" i="1" sz="1300">
                <a:latin typeface="Times New Roman"/>
              </a:rPr>
              <a:t>linx</a:t>
            </a:r>
            <a:r>
              <a:rPr lang="en-US" sz="1200">
                <a:latin typeface="Times New Roman"/>
              </a:rPr>
              <a:t> + </a:t>
            </a:r>
            <a:r>
              <a:rPr lang="en-US" i="1" sz="1300">
                <a:latin typeface="Times New Roman"/>
              </a:rPr>
              <a:t>lin</a:t>
            </a:r>
            <a:r>
              <a:rPr lang="en-US" sz="1200">
                <a:latin typeface="Times New Roman"/>
              </a:rPr>
              <a:t> (1 + 2v ) </a:t>
            </a:r>
            <a:r>
              <a:rPr lang="en-US" i="1" sz="1300">
                <a:latin typeface="Times New Roman"/>
              </a:rPr>
              <a:t>=c</a:t>
            </a:r>
          </a:p>
        </p:txBody>
      </p:sp>
      <p:sp>
        <p:nvSpPr>
          <p:cNvPr id="22" name=""/>
          <p:cNvSpPr/>
          <p:nvPr/>
        </p:nvSpPr>
        <p:spPr>
          <a:xfrm>
            <a:off x="368808" y="4291584"/>
            <a:ext cx="1938528" cy="1085088"/>
          </a:xfrm>
          <a:prstGeom prst="rect">
            <a:avLst/>
          </a:prstGeom>
        </p:spPr>
        <p:txBody>
          <a:bodyPr lIns="0" tIns="0" rIns="0" bIns="0">
            <a:noAutofit/>
          </a:bodyPr>
          <a:p>
            <a:pPr algn="just" marR="152400" indent="0">
              <a:lnSpc>
                <a:spcPts val="2160"/>
              </a:lnSpc>
            </a:pPr>
            <a:r>
              <a:rPr lang="en-US" sz="1200">
                <a:latin typeface="Times New Roman"/>
              </a:rPr>
              <a:t>4</a:t>
            </a:r>
            <a:r>
              <a:rPr lang="en-US" i="1" sz="1300">
                <a:latin typeface="Times New Roman"/>
              </a:rPr>
              <a:t>linx + lin</a:t>
            </a:r>
            <a:r>
              <a:rPr lang="en-US" sz="1200">
                <a:latin typeface="Times New Roman"/>
              </a:rPr>
              <a:t>(1 + 2v </a:t>
            </a:r>
            <a:r>
              <a:rPr lang="en-US" baseline="30000" sz="1200">
                <a:latin typeface="Times New Roman"/>
              </a:rPr>
              <a:t>2</a:t>
            </a:r>
            <a:r>
              <a:rPr lang="en-US" sz="1200">
                <a:latin typeface="Times New Roman"/>
              </a:rPr>
              <a:t>) = 4c </a:t>
            </a:r>
            <a:r>
              <a:rPr lang="en-US" i="1" sz="1300">
                <a:latin typeface="Times New Roman"/>
              </a:rPr>
              <a:t>lin x </a:t>
            </a:r>
            <a:r>
              <a:rPr lang="en-US" i="1" baseline="30000" sz="1300">
                <a:latin typeface="Times New Roman"/>
              </a:rPr>
              <a:t>4</a:t>
            </a:r>
            <a:r>
              <a:rPr lang="en-US" i="1" sz="1300">
                <a:latin typeface="Times New Roman"/>
              </a:rPr>
              <a:t> + lin</a:t>
            </a:r>
            <a:r>
              <a:rPr lang="en-US" sz="1200">
                <a:latin typeface="Times New Roman"/>
              </a:rPr>
              <a:t>(1 + 2v </a:t>
            </a:r>
            <a:r>
              <a:rPr lang="en-US" baseline="30000" sz="1200">
                <a:latin typeface="Times New Roman"/>
              </a:rPr>
              <a:t>2</a:t>
            </a:r>
            <a:r>
              <a:rPr lang="en-US" sz="1200">
                <a:latin typeface="Times New Roman"/>
              </a:rPr>
              <a:t>) = 4c </a:t>
            </a:r>
            <a:r>
              <a:rPr lang="en-US" i="1" sz="1300">
                <a:latin typeface="Times New Roman"/>
              </a:rPr>
              <a:t>lin [x</a:t>
            </a:r>
            <a:r>
              <a:rPr lang="en-US" sz="1200">
                <a:latin typeface="Times New Roman"/>
              </a:rPr>
              <a:t> </a:t>
            </a:r>
            <a:r>
              <a:rPr lang="en-US" baseline="30000" sz="1200">
                <a:latin typeface="Times New Roman"/>
              </a:rPr>
              <a:t>4</a:t>
            </a:r>
            <a:r>
              <a:rPr lang="en-US" sz="1200">
                <a:latin typeface="Times New Roman"/>
              </a:rPr>
              <a:t>(1 + 2v </a:t>
            </a:r>
            <a:r>
              <a:rPr lang="en-US" baseline="30000" sz="1200">
                <a:latin typeface="Times New Roman"/>
              </a:rPr>
              <a:t>2</a:t>
            </a:r>
            <a:r>
              <a:rPr lang="en-US" sz="1200">
                <a:latin typeface="Times New Roman"/>
              </a:rPr>
              <a:t>)] = 4c</a:t>
            </a:r>
          </a:p>
          <a:p>
            <a:pPr indent="0"/>
            <a:r>
              <a:rPr lang="en-US" sz="1200">
                <a:latin typeface="Times New Roman"/>
              </a:rPr>
              <a:t>x </a:t>
            </a:r>
            <a:r>
              <a:rPr lang="en-US" baseline="30000" sz="1200">
                <a:latin typeface="Times New Roman"/>
              </a:rPr>
              <a:t>4</a:t>
            </a:r>
            <a:r>
              <a:rPr lang="en-US" sz="1200">
                <a:latin typeface="Times New Roman"/>
              </a:rPr>
              <a:t>(1 + 2v </a:t>
            </a:r>
            <a:r>
              <a:rPr lang="en-US" baseline="30000" sz="1200">
                <a:latin typeface="Times New Roman"/>
              </a:rPr>
              <a:t>2</a:t>
            </a:r>
            <a:r>
              <a:rPr lang="en-US" sz="1200">
                <a:latin typeface="Times New Roman"/>
              </a:rPr>
              <a:t>) = </a:t>
            </a:r>
            <a:r>
              <a:rPr lang="en-US" i="1" sz="1300">
                <a:latin typeface="Times New Roman"/>
              </a:rPr>
              <a:t>c</a:t>
            </a:r>
            <a:r>
              <a:rPr lang="en-US" sz="1200">
                <a:latin typeface="Times New Roman"/>
              </a:rPr>
              <a:t> </a:t>
            </a:r>
            <a:r>
              <a:rPr lang="en-US" baseline="-25000" sz="1200">
                <a:latin typeface="Times New Roman"/>
              </a:rPr>
              <a:t>1</a:t>
            </a:r>
            <a:r>
              <a:rPr lang="en-US" sz="1200">
                <a:latin typeface="Times New Roman"/>
              </a:rPr>
              <a:t> where e</a:t>
            </a:r>
            <a:r>
              <a:rPr lang="en-US" baseline="30000" sz="1200">
                <a:latin typeface="Times New Roman"/>
              </a:rPr>
              <a:t>4c</a:t>
            </a:r>
            <a:r>
              <a:rPr lang="en-US" sz="1200">
                <a:latin typeface="Times New Roman"/>
              </a:rPr>
              <a:t> =c1</a:t>
            </a:r>
          </a:p>
        </p:txBody>
      </p:sp>
      <p:sp>
        <p:nvSpPr>
          <p:cNvPr id="23" name=""/>
          <p:cNvSpPr/>
          <p:nvPr/>
        </p:nvSpPr>
        <p:spPr>
          <a:xfrm>
            <a:off x="344424" y="5446776"/>
            <a:ext cx="2871216" cy="2350008"/>
          </a:xfrm>
          <a:prstGeom prst="rect">
            <a:avLst/>
          </a:prstGeom>
        </p:spPr>
        <p:txBody>
          <a:bodyPr lIns="0" tIns="0" rIns="0" bIns="0">
            <a:noAutofit/>
          </a:bodyPr>
          <a:p>
            <a:pPr marL="698500" indent="0"/>
            <a:r>
              <a:rPr lang="en-US" i="1" sz="1600">
                <a:latin typeface="Times New Roman"/>
              </a:rPr>
              <a:t>y</a:t>
            </a:r>
          </a:p>
          <a:p>
            <a:pPr algn="just" indent="0"/>
            <a:r>
              <a:rPr lang="en-US" sz="1200">
                <a:latin typeface="Times New Roman"/>
              </a:rPr>
              <a:t>Subst.v = —</a:t>
            </a:r>
          </a:p>
          <a:p>
            <a:pPr marL="698500" indent="0"/>
            <a:r>
              <a:rPr lang="en-US" sz="1200">
                <a:latin typeface="Times New Roman"/>
              </a:rPr>
              <a:t>x</a:t>
            </a:r>
          </a:p>
          <a:p>
            <a:pPr marL="838200" indent="0"/>
            <a:r>
              <a:rPr lang="en-US" sz="1200">
                <a:latin typeface="Times New Roman"/>
              </a:rPr>
              <a:t>2</a:t>
            </a:r>
          </a:p>
          <a:p>
            <a:pPr algn="just" indent="0"/>
            <a:r>
              <a:rPr lang="en-US" sz="1200">
                <a:latin typeface="Times New Roman"/>
              </a:rPr>
              <a:t>x </a:t>
            </a:r>
            <a:r>
              <a:rPr lang="en-US" baseline="30000" sz="1200">
                <a:latin typeface="Times New Roman"/>
              </a:rPr>
              <a:t>4</a:t>
            </a:r>
            <a:r>
              <a:rPr lang="en-US" sz="1200">
                <a:latin typeface="Times New Roman"/>
              </a:rPr>
              <a:t>(1 + 2 </a:t>
            </a:r>
            <a:r>
              <a:rPr lang="en-US" baseline="30000" sz="1200">
                <a:latin typeface="Times New Roman"/>
              </a:rPr>
              <a:t>y</a:t>
            </a:r>
            <a:r>
              <a:rPr lang="en-US" baseline="-25000" sz="1200">
                <a:latin typeface="Times New Roman"/>
              </a:rPr>
              <a:t>y</a:t>
            </a:r>
            <a:r>
              <a:rPr lang="en-US" sz="1200">
                <a:latin typeface="Times New Roman"/>
              </a:rPr>
              <a:t>)=c</a:t>
            </a:r>
          </a:p>
          <a:p>
            <a:pPr marL="698500" indent="0"/>
            <a:r>
              <a:rPr lang="en-US" sz="1200">
                <a:latin typeface="Times New Roman"/>
              </a:rPr>
              <a:t>x </a:t>
            </a:r>
            <a:r>
              <a:rPr lang="en-US" baseline="30000" sz="1200">
                <a:latin typeface="Times New Roman"/>
              </a:rPr>
              <a:t>2</a:t>
            </a:r>
          </a:p>
          <a:p>
            <a:pPr algn="just" indent="0">
              <a:lnSpc>
                <a:spcPts val="1704"/>
              </a:lnSpc>
            </a:pPr>
            <a:r>
              <a:rPr lang="en-US" sz="1200">
                <a:latin typeface="Times New Roman"/>
              </a:rPr>
              <a:t>x </a:t>
            </a:r>
            <a:r>
              <a:rPr lang="en-US" baseline="30000" sz="1200">
                <a:latin typeface="Times New Roman"/>
              </a:rPr>
              <a:t>4</a:t>
            </a:r>
            <a:r>
              <a:rPr lang="en-US" sz="1200">
                <a:latin typeface="Times New Roman"/>
              </a:rPr>
              <a:t> + 2</a:t>
            </a:r>
            <a:r>
              <a:rPr lang="en-US" i="1" sz="1300">
                <a:latin typeface="Times New Roman"/>
              </a:rPr>
              <a:t>y</a:t>
            </a:r>
            <a:r>
              <a:rPr lang="en-US" sz="1200">
                <a:latin typeface="Times New Roman"/>
              </a:rPr>
              <a:t> </a:t>
            </a:r>
            <a:r>
              <a:rPr lang="en-US" baseline="30000" sz="1200">
                <a:latin typeface="Times New Roman"/>
              </a:rPr>
              <a:t>2</a:t>
            </a:r>
            <a:r>
              <a:rPr lang="en-US" sz="1200">
                <a:latin typeface="Times New Roman"/>
              </a:rPr>
              <a:t>x </a:t>
            </a:r>
            <a:r>
              <a:rPr lang="en-US" baseline="30000" sz="1200">
                <a:latin typeface="Times New Roman"/>
              </a:rPr>
              <a:t>2</a:t>
            </a:r>
            <a:r>
              <a:rPr lang="en-US" sz="1200">
                <a:latin typeface="Times New Roman"/>
              </a:rPr>
              <a:t> = </a:t>
            </a:r>
            <a:r>
              <a:rPr lang="en-US" i="1" sz="1300">
                <a:latin typeface="Times New Roman"/>
              </a:rPr>
              <a:t>c</a:t>
            </a:r>
            <a:r>
              <a:rPr lang="en-US" i="1" baseline="-25000" sz="1300">
                <a:latin typeface="Times New Roman"/>
              </a:rPr>
              <a:t>1</a:t>
            </a:r>
            <a:r>
              <a:rPr lang="en-US" i="1" sz="1300">
                <a:latin typeface="Times New Roman"/>
              </a:rPr>
              <a:t> is the G .solu .ofDE</a:t>
            </a:r>
            <a:r>
              <a:rPr lang="en-US" sz="1200">
                <a:latin typeface="Times New Roman"/>
              </a:rPr>
              <a:t> (1). </a:t>
            </a:r>
            <a:r>
              <a:rPr lang="en-US" b="1" sz="1200">
                <a:latin typeface="Times New Roman"/>
              </a:rPr>
              <a:t>Examples:-</a:t>
            </a:r>
            <a:r>
              <a:rPr lang="en-US" sz="1200">
                <a:latin typeface="Times New Roman"/>
              </a:rPr>
              <a:t>Solve the following DEs</a:t>
            </a:r>
            <a:r>
              <a:rPr lang="en-US" b="1" sz="1200">
                <a:latin typeface="Times New Roman"/>
              </a:rPr>
              <a:t>. ( H.W.)</a:t>
            </a:r>
          </a:p>
          <a:p>
            <a:pPr algn="just" marL="558800" indent="0">
              <a:lnSpc>
                <a:spcPts val="1704"/>
              </a:lnSpc>
            </a:pPr>
            <a:r>
              <a:rPr lang="en-US" sz="1200">
                <a:latin typeface="Times New Roman"/>
              </a:rPr>
              <a:t>y    </a:t>
            </a:r>
            <a:r>
              <a:rPr lang="en-US" i="1" sz="1300">
                <a:latin typeface="Times New Roman"/>
              </a:rPr>
              <a:t>y_</a:t>
            </a:r>
          </a:p>
          <a:p>
            <a:pPr algn="just" indent="0"/>
            <a:r>
              <a:rPr lang="en-US" sz="1200">
                <a:latin typeface="Times New Roman"/>
              </a:rPr>
              <a:t>1-    2 </a:t>
            </a:r>
            <a:r>
              <a:rPr lang="en-US" i="1" sz="1300">
                <a:latin typeface="Times New Roman"/>
              </a:rPr>
              <a:t>e</a:t>
            </a:r>
            <a:r>
              <a:rPr lang="en-US" i="1" baseline="30000" sz="1300">
                <a:latin typeface="Times New Roman"/>
              </a:rPr>
              <a:t>x</a:t>
            </a:r>
            <a:r>
              <a:rPr lang="en-US" sz="1200">
                <a:latin typeface="Times New Roman"/>
              </a:rPr>
              <a:t> (1 -</a:t>
            </a:r>
            <a:r>
              <a:rPr lang="en-US" i="1" baseline="30000" sz="1300">
                <a:latin typeface="Times New Roman"/>
              </a:rPr>
              <a:t>y</a:t>
            </a:r>
            <a:r>
              <a:rPr lang="en-US" sz="1200">
                <a:latin typeface="Times New Roman"/>
              </a:rPr>
              <a:t>)</a:t>
            </a:r>
            <a:r>
              <a:rPr lang="en-US" i="1" sz="1300">
                <a:latin typeface="Times New Roman"/>
              </a:rPr>
              <a:t>dx</a:t>
            </a:r>
            <a:r>
              <a:rPr lang="en-US" sz="1200">
                <a:latin typeface="Times New Roman"/>
              </a:rPr>
              <a:t> + (1 + </a:t>
            </a:r>
            <a:r>
              <a:rPr lang="en-US" i="1" sz="1300">
                <a:latin typeface="Times New Roman"/>
              </a:rPr>
              <a:t>2e</a:t>
            </a:r>
            <a:r>
              <a:rPr lang="en-US" i="1" baseline="30000" sz="1300">
                <a:latin typeface="Times New Roman"/>
              </a:rPr>
              <a:t>x</a:t>
            </a:r>
            <a:r>
              <a:rPr lang="en-US" sz="1200">
                <a:latin typeface="Times New Roman"/>
              </a:rPr>
              <a:t> )dy = 0</a:t>
            </a:r>
          </a:p>
          <a:p>
            <a:pPr marL="990600" indent="0"/>
            <a:r>
              <a:rPr lang="en-US" sz="1200">
                <a:latin typeface="Times New Roman"/>
              </a:rPr>
              <a:t>x</a:t>
            </a:r>
          </a:p>
          <a:p>
            <a:pPr algn="just" indent="0">
              <a:spcAft>
                <a:spcPts val="420"/>
              </a:spcAft>
            </a:pPr>
            <a:r>
              <a:rPr lang="en-US" sz="1200">
                <a:latin typeface="Times New Roman"/>
              </a:rPr>
              <a:t>2- (2x + 3y </a:t>
            </a:r>
            <a:r>
              <a:rPr lang="en-US" i="1" sz="1300">
                <a:latin typeface="Times New Roman"/>
              </a:rPr>
              <a:t>)dx</a:t>
            </a:r>
            <a:r>
              <a:rPr lang="en-US" sz="1200">
                <a:latin typeface="Times New Roman"/>
              </a:rPr>
              <a:t> + (y - x </a:t>
            </a:r>
            <a:r>
              <a:rPr lang="en-US" i="1" sz="1300">
                <a:latin typeface="Times New Roman"/>
              </a:rPr>
              <a:t>)dy =</a:t>
            </a:r>
            <a:r>
              <a:rPr lang="en-US" sz="1200">
                <a:latin typeface="Times New Roman"/>
              </a:rPr>
              <a:t> 0</a:t>
            </a:r>
          </a:p>
          <a:p>
            <a:pPr algn="just" indent="0"/>
            <a:r>
              <a:rPr lang="en-US" sz="1200">
                <a:latin typeface="Times New Roman"/>
              </a:rPr>
              <a:t>3-    (3x </a:t>
            </a:r>
            <a:r>
              <a:rPr lang="en-US" baseline="30000" sz="1200">
                <a:latin typeface="Times New Roman"/>
              </a:rPr>
              <a:t>2</a:t>
            </a:r>
            <a:r>
              <a:rPr lang="en-US" sz="1200">
                <a:latin typeface="Times New Roman"/>
              </a:rPr>
              <a:t> - </a:t>
            </a:r>
            <a:r>
              <a:rPr lang="en-US" i="1" sz="1300">
                <a:latin typeface="Times New Roman"/>
              </a:rPr>
              <a:t>y</a:t>
            </a:r>
            <a:r>
              <a:rPr lang="en-US" sz="1200">
                <a:latin typeface="Times New Roman"/>
              </a:rPr>
              <a:t> </a:t>
            </a:r>
            <a:r>
              <a:rPr lang="en-US" baseline="30000" sz="1200">
                <a:latin typeface="Times New Roman"/>
              </a:rPr>
              <a:t>2</a:t>
            </a:r>
            <a:r>
              <a:rPr lang="en-US" sz="1200">
                <a:latin typeface="Times New Roman"/>
              </a:rPr>
              <a:t> )dx - </a:t>
            </a:r>
            <a:r>
              <a:rPr lang="en-US" i="1" sz="1300">
                <a:latin typeface="Times New Roman"/>
              </a:rPr>
              <a:t>xydy =</a:t>
            </a:r>
            <a:r>
              <a:rPr lang="en-US" sz="1200">
                <a:latin typeface="Times New Roman"/>
              </a:rPr>
              <a:t> 0</a:t>
            </a:r>
          </a:p>
        </p:txBody>
      </p:sp>
      <p:sp>
        <p:nvSpPr>
          <p:cNvPr id="24" name=""/>
          <p:cNvSpPr/>
          <p:nvPr/>
        </p:nvSpPr>
        <p:spPr>
          <a:xfrm>
            <a:off x="344424" y="8010144"/>
            <a:ext cx="2407920" cy="176784"/>
          </a:xfrm>
          <a:prstGeom prst="rect">
            <a:avLst/>
          </a:prstGeom>
        </p:spPr>
        <p:txBody>
          <a:bodyPr lIns="0" tIns="0" rIns="0" bIns="0" wrap="none">
            <a:noAutofit/>
          </a:bodyPr>
          <a:p>
            <a:pPr indent="0"/>
            <a:r>
              <a:rPr lang="en-US" b="1" sz="1200">
                <a:latin typeface="Times New Roman"/>
              </a:rPr>
              <a:t>Example</a:t>
            </a:r>
            <a:r>
              <a:rPr lang="en-US" sz="1200">
                <a:latin typeface="Times New Roman"/>
              </a:rPr>
              <a:t>:Test the functions </a:t>
            </a:r>
            <a:r>
              <a:rPr lang="en-US" b="1" sz="1200">
                <a:latin typeface="Times New Roman"/>
              </a:rPr>
              <a:t>in DE.(1)</a:t>
            </a:r>
          </a:p>
        </p:txBody>
      </p:sp>
      <p:sp>
        <p:nvSpPr>
          <p:cNvPr id="25" name=""/>
          <p:cNvSpPr/>
          <p:nvPr/>
        </p:nvSpPr>
        <p:spPr>
          <a:xfrm>
            <a:off x="359664" y="8333232"/>
            <a:ext cx="2316480" cy="429768"/>
          </a:xfrm>
          <a:prstGeom prst="rect">
            <a:avLst/>
          </a:prstGeom>
        </p:spPr>
        <p:txBody>
          <a:bodyPr lIns="0" tIns="0" rIns="0" bIns="0">
            <a:noAutofit/>
          </a:bodyPr>
          <a:p>
            <a:pPr algn="just" indent="0">
              <a:spcAft>
                <a:spcPts val="420"/>
              </a:spcAft>
            </a:pPr>
            <a:r>
              <a:rPr lang="en-US" sz="1200">
                <a:latin typeface="Times New Roman"/>
              </a:rPr>
              <a:t>(x + </a:t>
            </a:r>
            <a:r>
              <a:rPr lang="en-US" i="1" sz="1300">
                <a:latin typeface="Times New Roman"/>
              </a:rPr>
              <a:t>y</a:t>
            </a:r>
            <a:r>
              <a:rPr lang="en-US" sz="1200">
                <a:latin typeface="Times New Roman"/>
              </a:rPr>
              <a:t> + 1)dx + </a:t>
            </a:r>
            <a:r>
              <a:rPr lang="en-US" i="1" sz="1300">
                <a:latin typeface="Times New Roman"/>
              </a:rPr>
              <a:t>xdy =</a:t>
            </a:r>
            <a:r>
              <a:rPr lang="en-US" sz="1200">
                <a:latin typeface="Times New Roman"/>
              </a:rPr>
              <a:t> 0---(1)</a:t>
            </a:r>
          </a:p>
          <a:p>
            <a:pPr algn="just" indent="0"/>
            <a:r>
              <a:rPr lang="en-US" i="1" sz="1300">
                <a:latin typeface="Times New Roman"/>
              </a:rPr>
              <a:t>M</a:t>
            </a:r>
            <a:r>
              <a:rPr lang="en-US" sz="1200">
                <a:latin typeface="Times New Roman"/>
              </a:rPr>
              <a:t> (x, y) = x + y +1</a:t>
            </a:r>
          </a:p>
        </p:txBody>
      </p:sp>
      <p:sp>
        <p:nvSpPr>
          <p:cNvPr id="26" name=""/>
          <p:cNvSpPr/>
          <p:nvPr/>
        </p:nvSpPr>
        <p:spPr>
          <a:xfrm>
            <a:off x="329184" y="8808720"/>
            <a:ext cx="4754880" cy="408432"/>
          </a:xfrm>
          <a:prstGeom prst="rect">
            <a:avLst/>
          </a:prstGeom>
        </p:spPr>
        <p:txBody>
          <a:bodyPr lIns="0" tIns="0" rIns="0" bIns="0" wrap="none">
            <a:noAutofit/>
          </a:bodyPr>
          <a:p>
            <a:pPr indent="0"/>
            <a:r>
              <a:rPr lang="en-US" i="1" sz="1300">
                <a:latin typeface="Times New Roman"/>
              </a:rPr>
              <a:t>M (tx ,ty</a:t>
            </a:r>
            <a:r>
              <a:rPr lang="en-US" sz="1200">
                <a:latin typeface="Times New Roman"/>
              </a:rPr>
              <a:t> ) = </a:t>
            </a:r>
            <a:r>
              <a:rPr lang="en-US" i="1" sz="1300">
                <a:latin typeface="Times New Roman"/>
              </a:rPr>
              <a:t>tx</a:t>
            </a:r>
            <a:r>
              <a:rPr lang="en-US" sz="1200">
                <a:latin typeface="Times New Roman"/>
              </a:rPr>
              <a:t> + </a:t>
            </a:r>
            <a:r>
              <a:rPr lang="en-US" i="1" sz="1300">
                <a:latin typeface="Times New Roman"/>
              </a:rPr>
              <a:t>ty</a:t>
            </a:r>
            <a:r>
              <a:rPr lang="en-US" sz="1200">
                <a:latin typeface="Times New Roman"/>
              </a:rPr>
              <a:t> +1 = </a:t>
            </a:r>
            <a:r>
              <a:rPr lang="en-US" i="1" sz="1300">
                <a:latin typeface="Times New Roman"/>
              </a:rPr>
              <a:t>t (x</a:t>
            </a:r>
            <a:r>
              <a:rPr lang="en-US" sz="1200">
                <a:latin typeface="Times New Roman"/>
              </a:rPr>
              <a:t> ,</a:t>
            </a:r>
            <a:r>
              <a:rPr lang="en-US" i="1" sz="1300">
                <a:latin typeface="Times New Roman"/>
              </a:rPr>
              <a:t>y</a:t>
            </a:r>
            <a:r>
              <a:rPr lang="en-US" sz="1200">
                <a:latin typeface="Times New Roman"/>
              </a:rPr>
              <a:t> +</a:t>
            </a:r>
            <a:r>
              <a:rPr lang="en-US" baseline="30000" sz="1200">
                <a:latin typeface="Times New Roman"/>
              </a:rPr>
              <a:t>1</a:t>
            </a:r>
            <a:r>
              <a:rPr lang="en-US" sz="1200">
                <a:latin typeface="Times New Roman"/>
              </a:rPr>
              <a:t> ) </a:t>
            </a:r>
            <a:r>
              <a:rPr lang="en-US" i="1" sz="1300">
                <a:latin typeface="Times New Roman"/>
              </a:rPr>
              <a:t>&amp; M (x</a:t>
            </a:r>
            <a:r>
              <a:rPr lang="en-US" sz="1200">
                <a:latin typeface="Times New Roman"/>
              </a:rPr>
              <a:t> ,</a:t>
            </a:r>
            <a:r>
              <a:rPr lang="en-US" i="1" sz="1300">
                <a:latin typeface="Times New Roman"/>
              </a:rPr>
              <a:t>y</a:t>
            </a:r>
            <a:r>
              <a:rPr lang="en-US" sz="1200">
                <a:latin typeface="Times New Roman"/>
              </a:rPr>
              <a:t> )is non-homog.func.</a:t>
            </a:r>
          </a:p>
        </p:txBody>
      </p:sp>
      <p:sp>
        <p:nvSpPr>
          <p:cNvPr id="27" name=""/>
          <p:cNvSpPr/>
          <p:nvPr/>
        </p:nvSpPr>
        <p:spPr>
          <a:xfrm>
            <a:off x="338328" y="9262872"/>
            <a:ext cx="3413760" cy="371856"/>
          </a:xfrm>
          <a:prstGeom prst="rect">
            <a:avLst/>
          </a:prstGeom>
        </p:spPr>
        <p:txBody>
          <a:bodyPr lIns="0" tIns="0" rIns="0" bIns="0">
            <a:noAutofit/>
          </a:bodyPr>
          <a:p>
            <a:pPr indent="0">
              <a:spcAft>
                <a:spcPts val="210"/>
              </a:spcAft>
            </a:pPr>
            <a:r>
              <a:rPr lang="en-US" sz="1200">
                <a:latin typeface="Times New Roman"/>
              </a:rPr>
              <a:t>N(x,y)=x</a:t>
            </a:r>
          </a:p>
          <a:p>
            <a:pPr indent="0"/>
            <a:r>
              <a:rPr lang="en-US" i="1" sz="1300">
                <a:latin typeface="Times New Roman"/>
              </a:rPr>
              <a:t>N (tx ,ty</a:t>
            </a:r>
            <a:r>
              <a:rPr lang="en-US" sz="1200">
                <a:latin typeface="Times New Roman"/>
              </a:rPr>
              <a:t> ) = </a:t>
            </a:r>
            <a:r>
              <a:rPr lang="en-US" i="1" sz="1300">
                <a:latin typeface="Times New Roman"/>
              </a:rPr>
              <a:t>tx</a:t>
            </a:r>
            <a:r>
              <a:rPr lang="en-US" sz="1200">
                <a:latin typeface="Times New Roman"/>
              </a:rPr>
              <a:t> = </a:t>
            </a:r>
            <a:r>
              <a:rPr lang="en-US" i="1" sz="1300">
                <a:latin typeface="Times New Roman"/>
              </a:rPr>
              <a:t>tN</a:t>
            </a:r>
            <a:r>
              <a:rPr lang="en-US" sz="1200">
                <a:latin typeface="Times New Roman"/>
              </a:rPr>
              <a:t> (x , </a:t>
            </a:r>
            <a:r>
              <a:rPr lang="en-US" i="1" sz="1300">
                <a:latin typeface="Times New Roman"/>
              </a:rPr>
              <a:t>y</a:t>
            </a:r>
            <a:r>
              <a:rPr lang="en-US" sz="1200">
                <a:latin typeface="Times New Roman"/>
              </a:rPr>
              <a:t> ) </a:t>
            </a:r>
            <a:r>
              <a:rPr lang="en-US" i="1" sz="1300">
                <a:latin typeface="Times New Roman"/>
              </a:rPr>
              <a:t>H .F .of first</a:t>
            </a:r>
            <a:r>
              <a:rPr lang="en-US" sz="1200">
                <a:latin typeface="Times New Roman"/>
              </a:rPr>
              <a:t> degree</a:t>
            </a:r>
          </a:p>
        </p:txBody>
      </p:sp>
      <p:sp>
        <p:nvSpPr>
          <p:cNvPr id="28" name=""/>
          <p:cNvSpPr/>
          <p:nvPr/>
        </p:nvSpPr>
        <p:spPr>
          <a:xfrm>
            <a:off x="426720" y="9787128"/>
            <a:ext cx="685800" cy="301752"/>
          </a:xfrm>
          <a:prstGeom prst="rect">
            <a:avLst/>
          </a:prstGeom>
        </p:spPr>
        <p:txBody>
          <a:bodyPr lIns="0" tIns="0" rIns="0" bIns="0" wrap="none">
            <a:noAutofit/>
          </a:bodyPr>
          <a:p>
            <a:pPr indent="0"/>
            <a:r>
              <a:rPr lang="en-US" sz="1500">
                <a:solidFill>
                  <a:srgbClr val="4F81BD"/>
                </a:solidFill>
                <a:latin typeface="Franklin Gothic Medium"/>
              </a:rPr>
              <a:t>1o </a:t>
            </a:r>
            <a:r>
              <a:rPr lang="en-US" sz="1500">
                <a:solidFill>
                  <a:srgbClr val="808080"/>
                </a:solidFill>
                <a:latin typeface="Franklin Gothic Medium"/>
              </a:rPr>
              <a:t>[</a:t>
            </a:r>
          </a:p>
        </p:txBody>
      </p:sp>
      <p:sp>
        <p:nvSpPr>
          <p:cNvPr id="29"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65760" y="5739384"/>
            <a:ext cx="3081528" cy="865632"/>
          </a:xfrm>
          <a:prstGeom prst="rect">
            <a:avLst/>
          </a:prstGeom>
        </p:spPr>
      </p:pic>
      <p:sp>
        <p:nvSpPr>
          <p:cNvPr id="3"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4"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5" name=""/>
          <p:cNvSpPr/>
          <p:nvPr/>
        </p:nvSpPr>
        <p:spPr>
          <a:xfrm>
            <a:off x="310896" y="615696"/>
            <a:ext cx="4535424" cy="1524000"/>
          </a:xfrm>
          <a:prstGeom prst="rect">
            <a:avLst/>
          </a:prstGeom>
        </p:spPr>
        <p:txBody>
          <a:bodyPr lIns="0" tIns="0" rIns="0" bIns="0">
            <a:noAutofit/>
          </a:bodyPr>
          <a:p>
            <a:pPr algn="just" indent="0">
              <a:spcAft>
                <a:spcPts val="210"/>
              </a:spcAft>
            </a:pPr>
            <a:r>
              <a:rPr lang="en-US" sz="1200">
                <a:latin typeface="Times New Roman"/>
              </a:rPr>
              <a:t>DE (1) is non-Homog. DE.</a:t>
            </a:r>
          </a:p>
          <a:p>
            <a:pPr algn="just" indent="0">
              <a:spcAft>
                <a:spcPts val="1050"/>
              </a:spcAft>
            </a:pPr>
            <a:r>
              <a:rPr lang="en-US" b="1" sz="1200">
                <a:latin typeface="Times New Roman"/>
              </a:rPr>
              <a:t>4) Non-Homogenous DE With Linear Coefficients:-</a:t>
            </a:r>
          </a:p>
          <a:p>
            <a:pPr algn="just" indent="0">
              <a:spcAft>
                <a:spcPts val="210"/>
              </a:spcAft>
            </a:pPr>
            <a:r>
              <a:rPr lang="en-US" sz="1200">
                <a:latin typeface="Times New Roman"/>
              </a:rPr>
              <a:t>Th general form of non-homog DE with linear coefficients is</a:t>
            </a:r>
          </a:p>
          <a:p>
            <a:pPr algn="just" indent="0">
              <a:spcAft>
                <a:spcPts val="210"/>
              </a:spcAft>
            </a:pPr>
            <a:r>
              <a:rPr lang="en-US" i="1" sz="1300">
                <a:latin typeface="Times New Roman"/>
              </a:rPr>
              <a:t>(ax + by + c )dx + (ax + Py +y)dy =</a:t>
            </a:r>
            <a:r>
              <a:rPr lang="en-US" sz="1200">
                <a:latin typeface="Times New Roman"/>
              </a:rPr>
              <a:t> 0-----(1)</a:t>
            </a:r>
          </a:p>
          <a:p>
            <a:pPr algn="just" indent="0">
              <a:spcAft>
                <a:spcPts val="210"/>
              </a:spcAft>
            </a:pPr>
            <a:r>
              <a:rPr lang="en-US" sz="1200">
                <a:latin typeface="Times New Roman"/>
              </a:rPr>
              <a:t>wherea,b ,c </a:t>
            </a:r>
            <a:r>
              <a:rPr lang="en-US" i="1" sz="1300">
                <a:latin typeface="Times New Roman"/>
              </a:rPr>
              <a:t>,a,Pand y</a:t>
            </a:r>
            <a:r>
              <a:rPr lang="en-US" sz="1200">
                <a:latin typeface="Times New Roman"/>
              </a:rPr>
              <a:t> are constants.</a:t>
            </a:r>
          </a:p>
          <a:p>
            <a:pPr indent="0">
              <a:lnSpc>
                <a:spcPts val="1560"/>
              </a:lnSpc>
            </a:pPr>
            <a:r>
              <a:rPr lang="en-US" sz="1200">
                <a:latin typeface="Times New Roman"/>
              </a:rPr>
              <a:t>To changing the Non-H.D.E. into H.D.E.or S.DE. , there exist two cases:-</a:t>
            </a:r>
            <a:r>
              <a:rPr lang="en-US" b="1" sz="1200">
                <a:latin typeface="Times New Roman"/>
              </a:rPr>
              <a:t>Case1</a:t>
            </a:r>
            <a:r>
              <a:rPr lang="en-US" sz="1200">
                <a:latin typeface="Times New Roman"/>
              </a:rPr>
              <a:t>:- if </a:t>
            </a:r>
            <a:r>
              <a:rPr lang="en-US" i="1" sz="1300">
                <a:latin typeface="Times New Roman"/>
              </a:rPr>
              <a:t>m</a:t>
            </a:r>
            <a:r>
              <a:rPr lang="en-US" sz="1200">
                <a:latin typeface="Times New Roman"/>
              </a:rPr>
              <a:t> 1 ^ </a:t>
            </a:r>
            <a:r>
              <a:rPr lang="en-US" i="1" sz="1300">
                <a:latin typeface="Times New Roman"/>
              </a:rPr>
              <a:t>m</a:t>
            </a:r>
            <a:r>
              <a:rPr lang="en-US" sz="1200">
                <a:latin typeface="Times New Roman"/>
              </a:rPr>
              <a:t> 2 (two lines are intersected).</a:t>
            </a:r>
          </a:p>
        </p:txBody>
      </p:sp>
      <p:sp>
        <p:nvSpPr>
          <p:cNvPr id="6" name=""/>
          <p:cNvSpPr/>
          <p:nvPr/>
        </p:nvSpPr>
        <p:spPr>
          <a:xfrm>
            <a:off x="329184" y="2279904"/>
            <a:ext cx="1274064" cy="682752"/>
          </a:xfrm>
          <a:prstGeom prst="rect">
            <a:avLst/>
          </a:prstGeom>
        </p:spPr>
        <p:txBody>
          <a:bodyPr lIns="0" tIns="0" rIns="0" bIns="0">
            <a:noAutofit/>
          </a:bodyPr>
          <a:p>
            <a:pPr algn="just" indent="0">
              <a:lnSpc>
                <a:spcPts val="3720"/>
              </a:lnSpc>
            </a:pPr>
            <a:r>
              <a:rPr lang="en-US" i="1" sz="1300">
                <a:latin typeface="Times New Roman"/>
              </a:rPr>
              <a:t>ax + by + c =</a:t>
            </a:r>
            <a:r>
              <a:rPr lang="en-US" sz="1200">
                <a:latin typeface="Times New Roman"/>
              </a:rPr>
              <a:t> 0 -</a:t>
            </a:r>
            <a:r>
              <a:rPr lang="en-US" i="1" sz="1300">
                <a:latin typeface="Times New Roman"/>
              </a:rPr>
              <a:t>ax + Py + y =</a:t>
            </a:r>
            <a:r>
              <a:rPr lang="en-US" sz="1200">
                <a:latin typeface="Times New Roman"/>
              </a:rPr>
              <a:t> 0</a:t>
            </a:r>
          </a:p>
        </p:txBody>
      </p:sp>
      <p:sp>
        <p:nvSpPr>
          <p:cNvPr id="7" name=""/>
          <p:cNvSpPr/>
          <p:nvPr/>
        </p:nvSpPr>
        <p:spPr>
          <a:xfrm>
            <a:off x="1999488" y="2218944"/>
            <a:ext cx="1121664" cy="377952"/>
          </a:xfrm>
          <a:prstGeom prst="rect">
            <a:avLst/>
          </a:prstGeom>
        </p:spPr>
        <p:txBody>
          <a:bodyPr lIns="0" tIns="0" rIns="0" bIns="0">
            <a:noAutofit/>
          </a:bodyPr>
          <a:p>
            <a:pPr indent="0"/>
            <a:r>
              <a:rPr lang="en-US" sz="1200">
                <a:latin typeface="Times New Roman"/>
              </a:rPr>
              <a:t>(2) ^ </a:t>
            </a:r>
            <a:r>
              <a:rPr lang="en-US" i="1" sz="1300">
                <a:latin typeface="Times New Roman"/>
              </a:rPr>
              <a:t>m</a:t>
            </a:r>
            <a:r>
              <a:rPr lang="en-US" i="1" baseline="-25000" sz="1300">
                <a:latin typeface="Times New Roman"/>
              </a:rPr>
              <a:t>x</a:t>
            </a:r>
            <a:r>
              <a:rPr lang="en-US" i="1" sz="1300">
                <a:latin typeface="Times New Roman"/>
              </a:rPr>
              <a:t>=-a</a:t>
            </a:r>
          </a:p>
          <a:p>
            <a:pPr algn="r" marR="131064" indent="0">
              <a:spcAft>
                <a:spcPts val="840"/>
              </a:spcAft>
            </a:pPr>
            <a:r>
              <a:rPr lang="en-US" i="1" sz="1300">
                <a:latin typeface="Times New Roman"/>
              </a:rPr>
              <a:t>b</a:t>
            </a:r>
          </a:p>
        </p:txBody>
      </p:sp>
      <p:sp>
        <p:nvSpPr>
          <p:cNvPr id="8" name=""/>
          <p:cNvSpPr/>
          <p:nvPr/>
        </p:nvSpPr>
        <p:spPr>
          <a:xfrm>
            <a:off x="2072640" y="2743200"/>
            <a:ext cx="835152" cy="225552"/>
          </a:xfrm>
          <a:prstGeom prst="rect">
            <a:avLst/>
          </a:prstGeom>
        </p:spPr>
        <p:txBody>
          <a:bodyPr lIns="0" tIns="0" rIns="0" bIns="0" wrap="none">
            <a:noAutofit/>
          </a:bodyPr>
          <a:p>
            <a:pPr indent="0">
              <a:spcBef>
                <a:spcPts val="840"/>
              </a:spcBef>
            </a:pPr>
            <a:r>
              <a:rPr lang="en-US" sz="1400" spc="400">
                <a:latin typeface="Times New Roman"/>
              </a:rPr>
              <a:t>&lt;</a:t>
            </a:r>
            <a:r>
              <a:rPr lang="en-US" baseline="30000" sz="1400" spc="400">
                <a:latin typeface="Times New Roman"/>
              </a:rPr>
              <a:t>3)</a:t>
            </a:r>
            <a:r>
              <a:rPr lang="en-US" sz="1400" spc="400">
                <a:latin typeface="Times New Roman"/>
              </a:rPr>
              <a:t> ^</a:t>
            </a:r>
            <a:r>
              <a:rPr lang="en-US" i="1" baseline="30000" sz="1400">
                <a:latin typeface="Times New Roman"/>
              </a:rPr>
              <a:t>m</a:t>
            </a:r>
            <a:r>
              <a:rPr lang="en-US" sz="1400" spc="400">
                <a:latin typeface="Times New Roman"/>
              </a:rPr>
              <a:t> </a:t>
            </a:r>
            <a:r>
              <a:rPr lang="en-US" sz="1000">
                <a:latin typeface="Times New Roman"/>
              </a:rPr>
              <a:t>2</a:t>
            </a:r>
            <a:r>
              <a:rPr lang="en-US" sz="1400" spc="400">
                <a:latin typeface="Times New Roman"/>
              </a:rPr>
              <a:t>=</a:t>
            </a:r>
          </a:p>
        </p:txBody>
      </p:sp>
      <p:sp>
        <p:nvSpPr>
          <p:cNvPr id="9" name=""/>
          <p:cNvSpPr/>
          <p:nvPr/>
        </p:nvSpPr>
        <p:spPr>
          <a:xfrm>
            <a:off x="2926080" y="2694432"/>
            <a:ext cx="292608" cy="115824"/>
          </a:xfrm>
          <a:prstGeom prst="rect">
            <a:avLst/>
          </a:prstGeom>
        </p:spPr>
        <p:txBody>
          <a:bodyPr lIns="0" tIns="0" rIns="0" bIns="0" wrap="none">
            <a:noAutofit/>
          </a:bodyPr>
          <a:p>
            <a:pPr indent="0"/>
            <a:r>
              <a:rPr lang="en-US" i="1" sz="1300">
                <a:latin typeface="Times New Roman"/>
              </a:rPr>
              <a:t>-a</a:t>
            </a:r>
          </a:p>
        </p:txBody>
      </p:sp>
      <p:sp>
        <p:nvSpPr>
          <p:cNvPr id="10" name=""/>
          <p:cNvSpPr/>
          <p:nvPr/>
        </p:nvSpPr>
        <p:spPr>
          <a:xfrm>
            <a:off x="2956560" y="2901696"/>
            <a:ext cx="213360" cy="195072"/>
          </a:xfrm>
          <a:prstGeom prst="rect">
            <a:avLst/>
          </a:prstGeom>
        </p:spPr>
        <p:txBody>
          <a:bodyPr lIns="0" tIns="0" rIns="0" bIns="0" wrap="none">
            <a:noAutofit/>
          </a:bodyPr>
          <a:p>
            <a:pPr indent="0"/>
            <a:r>
              <a:rPr lang="en-US" i="1" sz="1600" spc="150">
                <a:latin typeface="Times New Roman"/>
              </a:rPr>
              <a:t>P</a:t>
            </a:r>
          </a:p>
        </p:txBody>
      </p:sp>
      <p:sp>
        <p:nvSpPr>
          <p:cNvPr id="11" name=""/>
          <p:cNvSpPr/>
          <p:nvPr/>
        </p:nvSpPr>
        <p:spPr>
          <a:xfrm>
            <a:off x="3322320" y="3767328"/>
            <a:ext cx="262128" cy="182880"/>
          </a:xfrm>
          <a:prstGeom prst="rect">
            <a:avLst/>
          </a:prstGeom>
        </p:spPr>
        <p:txBody>
          <a:bodyPr lIns="0" tIns="0" rIns="0" bIns="0" wrap="none">
            <a:noAutofit/>
          </a:bodyPr>
          <a:p>
            <a:pPr indent="0"/>
            <a:r>
              <a:rPr lang="en-US" sz="1200">
                <a:latin typeface="Times New Roman"/>
              </a:rPr>
              <a:t>(4)</a:t>
            </a:r>
          </a:p>
        </p:txBody>
      </p:sp>
      <p:sp>
        <p:nvSpPr>
          <p:cNvPr id="12" name=""/>
          <p:cNvSpPr/>
          <p:nvPr/>
        </p:nvSpPr>
        <p:spPr>
          <a:xfrm>
            <a:off x="4700016" y="4248912"/>
            <a:ext cx="262128" cy="182880"/>
          </a:xfrm>
          <a:prstGeom prst="rect">
            <a:avLst/>
          </a:prstGeom>
        </p:spPr>
        <p:txBody>
          <a:bodyPr lIns="0" tIns="0" rIns="0" bIns="0" wrap="none">
            <a:noAutofit/>
          </a:bodyPr>
          <a:p>
            <a:pPr indent="0"/>
            <a:r>
              <a:rPr lang="en-US" sz="1200">
                <a:latin typeface="Times New Roman"/>
              </a:rPr>
              <a:t>(5)</a:t>
            </a:r>
          </a:p>
        </p:txBody>
      </p:sp>
      <p:sp>
        <p:nvSpPr>
          <p:cNvPr id="13" name=""/>
          <p:cNvSpPr/>
          <p:nvPr/>
        </p:nvSpPr>
        <p:spPr>
          <a:xfrm>
            <a:off x="387096" y="3182112"/>
            <a:ext cx="582168" cy="134112"/>
          </a:xfrm>
          <a:prstGeom prst="rect">
            <a:avLst/>
          </a:prstGeom>
        </p:spPr>
        <p:txBody>
          <a:bodyPr lIns="0" tIns="0" rIns="0" bIns="0" wrap="none">
            <a:noAutofit/>
          </a:bodyPr>
          <a:p>
            <a:pPr indent="0">
              <a:spcAft>
                <a:spcPts val="420"/>
              </a:spcAft>
            </a:pPr>
            <a:r>
              <a:rPr lang="en-US" sz="1200">
                <a:latin typeface="Times New Roman"/>
              </a:rPr>
              <a:t>m</a:t>
            </a:r>
            <a:r>
              <a:rPr lang="en-US" baseline="-25000" sz="1200">
                <a:latin typeface="Times New Roman"/>
              </a:rPr>
              <a:t>1</a:t>
            </a:r>
            <a:r>
              <a:rPr lang="en-US" sz="1200">
                <a:latin typeface="Times New Roman"/>
              </a:rPr>
              <a:t> ^ </a:t>
            </a:r>
            <a:r>
              <a:rPr lang="en-US" i="1" sz="1200">
                <a:latin typeface="Times New Roman"/>
              </a:rPr>
              <a:t>m</a:t>
            </a:r>
            <a:r>
              <a:rPr lang="en-US" sz="1200" spc="150">
                <a:latin typeface="Candara"/>
              </a:rPr>
              <a:t>2</a:t>
            </a:r>
          </a:p>
        </p:txBody>
      </p:sp>
      <p:sp>
        <p:nvSpPr>
          <p:cNvPr id="14" name=""/>
          <p:cNvSpPr/>
          <p:nvPr/>
        </p:nvSpPr>
        <p:spPr>
          <a:xfrm>
            <a:off x="365760" y="3380232"/>
            <a:ext cx="1648968" cy="143256"/>
          </a:xfrm>
          <a:prstGeom prst="rect">
            <a:avLst/>
          </a:prstGeom>
        </p:spPr>
        <p:txBody>
          <a:bodyPr lIns="0" tIns="0" rIns="0" bIns="0" wrap="none">
            <a:noAutofit/>
          </a:bodyPr>
          <a:p>
            <a:pPr indent="0">
              <a:lnSpc>
                <a:spcPts val="1464"/>
              </a:lnSpc>
            </a:pPr>
            <a:r>
              <a:rPr lang="en-US" sz="1200">
                <a:latin typeface="Times New Roman"/>
              </a:rPr>
              <a:t>(h, k) the intersection point</a:t>
            </a:r>
          </a:p>
        </p:txBody>
      </p:sp>
      <p:sp>
        <p:nvSpPr>
          <p:cNvPr id="15" name=""/>
          <p:cNvSpPr/>
          <p:nvPr/>
        </p:nvSpPr>
        <p:spPr>
          <a:xfrm>
            <a:off x="377952" y="3550920"/>
            <a:ext cx="1063752" cy="124968"/>
          </a:xfrm>
          <a:prstGeom prst="rect">
            <a:avLst/>
          </a:prstGeom>
        </p:spPr>
        <p:txBody>
          <a:bodyPr lIns="0" tIns="0" rIns="0" bIns="0" wrap="none">
            <a:noAutofit/>
          </a:bodyPr>
          <a:p>
            <a:pPr indent="0">
              <a:lnSpc>
                <a:spcPts val="1464"/>
              </a:lnSpc>
            </a:pPr>
            <a:r>
              <a:rPr lang="en-US" i="1" sz="1300">
                <a:latin typeface="Times New Roman"/>
              </a:rPr>
              <a:t>ah + bk + c =</a:t>
            </a:r>
            <a:r>
              <a:rPr lang="en-US" sz="1200">
                <a:latin typeface="Times New Roman"/>
              </a:rPr>
              <a:t> 0</a:t>
            </a:r>
          </a:p>
        </p:txBody>
      </p:sp>
      <p:sp>
        <p:nvSpPr>
          <p:cNvPr id="16" name=""/>
          <p:cNvSpPr/>
          <p:nvPr/>
        </p:nvSpPr>
        <p:spPr>
          <a:xfrm>
            <a:off x="384048" y="3779520"/>
            <a:ext cx="1173480" cy="161544"/>
          </a:xfrm>
          <a:prstGeom prst="rect">
            <a:avLst/>
          </a:prstGeom>
        </p:spPr>
        <p:txBody>
          <a:bodyPr lIns="0" tIns="0" rIns="0" bIns="0" wrap="none">
            <a:noAutofit/>
          </a:bodyPr>
          <a:p>
            <a:pPr indent="0">
              <a:spcAft>
                <a:spcPts val="420"/>
              </a:spcAft>
            </a:pPr>
            <a:r>
              <a:rPr lang="en-US" i="1" sz="1300">
                <a:latin typeface="Times New Roman"/>
              </a:rPr>
              <a:t>ah + pk + y =</a:t>
            </a:r>
            <a:r>
              <a:rPr lang="en-US" sz="1200">
                <a:latin typeface="Times New Roman"/>
              </a:rPr>
              <a:t> 0</a:t>
            </a:r>
          </a:p>
        </p:txBody>
      </p:sp>
      <p:sp>
        <p:nvSpPr>
          <p:cNvPr id="17" name=""/>
          <p:cNvSpPr/>
          <p:nvPr/>
        </p:nvSpPr>
        <p:spPr>
          <a:xfrm>
            <a:off x="371856" y="4020312"/>
            <a:ext cx="2618232" cy="609600"/>
          </a:xfrm>
          <a:prstGeom prst="rect">
            <a:avLst/>
          </a:prstGeom>
        </p:spPr>
        <p:txBody>
          <a:bodyPr lIns="0" tIns="0" rIns="0" bIns="0">
            <a:noAutofit/>
          </a:bodyPr>
          <a:p>
            <a:pPr indent="0">
              <a:lnSpc>
                <a:spcPts val="1752"/>
              </a:lnSpc>
            </a:pPr>
            <a:r>
              <a:rPr lang="en-US" sz="1200">
                <a:latin typeface="Times New Roman"/>
              </a:rPr>
              <a:t>Suppose </a:t>
            </a:r>
            <a:r>
              <a:rPr lang="en-US" i="1" sz="1300">
                <a:latin typeface="Times New Roman"/>
              </a:rPr>
              <a:t>x = x </a:t>
            </a:r>
            <a:r>
              <a:rPr lang="en-US" i="1" sz="1200">
                <a:latin typeface="Candara"/>
              </a:rPr>
              <a:t>1</a:t>
            </a:r>
            <a:r>
              <a:rPr lang="en-US" i="1" sz="1300">
                <a:latin typeface="Times New Roman"/>
              </a:rPr>
              <a:t> + h</a:t>
            </a:r>
            <a:r>
              <a:rPr lang="en-US" sz="1200">
                <a:latin typeface="Times New Roman"/>
              </a:rPr>
              <a:t> and </a:t>
            </a:r>
            <a:r>
              <a:rPr lang="en-US" i="1" sz="1300">
                <a:latin typeface="Times New Roman"/>
              </a:rPr>
              <a:t>y = y</a:t>
            </a:r>
            <a:r>
              <a:rPr lang="en-US" sz="1200">
                <a:latin typeface="Times New Roman"/>
              </a:rPr>
              <a:t> 1 </a:t>
            </a:r>
            <a:r>
              <a:rPr lang="en-US" i="1" sz="1300">
                <a:latin typeface="Times New Roman"/>
              </a:rPr>
              <a:t>+ k dx = dx</a:t>
            </a:r>
            <a:r>
              <a:rPr lang="en-US" sz="1200">
                <a:latin typeface="Times New Roman"/>
              </a:rPr>
              <a:t> </a:t>
            </a:r>
            <a:r>
              <a:rPr lang="en-US" baseline="-25000" sz="1200">
                <a:latin typeface="Times New Roman"/>
              </a:rPr>
              <a:t>1</a:t>
            </a:r>
            <a:r>
              <a:rPr lang="en-US" sz="1200">
                <a:latin typeface="Times New Roman"/>
              </a:rPr>
              <a:t> and </a:t>
            </a:r>
            <a:r>
              <a:rPr lang="en-US" i="1" sz="1300">
                <a:latin typeface="Times New Roman"/>
              </a:rPr>
              <a:t>dy = dy</a:t>
            </a:r>
            <a:r>
              <a:rPr lang="en-US" sz="1200">
                <a:latin typeface="Times New Roman"/>
              </a:rPr>
              <a:t> </a:t>
            </a:r>
            <a:r>
              <a:rPr lang="en-US" baseline="-25000" sz="1200">
                <a:latin typeface="Times New Roman"/>
              </a:rPr>
              <a:t>1 </a:t>
            </a:r>
            <a:r>
              <a:rPr lang="en-US" sz="1200">
                <a:latin typeface="Times New Roman"/>
              </a:rPr>
              <a:t>Subst .equ (5) in D.E (1), we get the H.D.E</a:t>
            </a:r>
          </a:p>
        </p:txBody>
      </p:sp>
      <p:sp>
        <p:nvSpPr>
          <p:cNvPr id="18" name=""/>
          <p:cNvSpPr/>
          <p:nvPr/>
        </p:nvSpPr>
        <p:spPr>
          <a:xfrm>
            <a:off x="384048" y="4672584"/>
            <a:ext cx="5154168" cy="405384"/>
          </a:xfrm>
          <a:prstGeom prst="rect">
            <a:avLst/>
          </a:prstGeom>
        </p:spPr>
        <p:txBody>
          <a:bodyPr lIns="0" tIns="0" rIns="0" bIns="0">
            <a:noAutofit/>
          </a:bodyPr>
          <a:p>
            <a:pPr indent="0">
              <a:lnSpc>
                <a:spcPts val="1872"/>
              </a:lnSpc>
            </a:pPr>
            <a:r>
              <a:rPr lang="en-US" i="1" sz="1300">
                <a:latin typeface="Times New Roman"/>
              </a:rPr>
              <a:t>(a</a:t>
            </a:r>
            <a:r>
              <a:rPr lang="en-US" sz="1200">
                <a:latin typeface="Times New Roman"/>
              </a:rPr>
              <a:t>(x j + </a:t>
            </a:r>
            <a:r>
              <a:rPr lang="en-US" i="1" sz="1300">
                <a:latin typeface="Times New Roman"/>
              </a:rPr>
              <a:t>h</a:t>
            </a:r>
            <a:r>
              <a:rPr lang="en-US" sz="1200">
                <a:latin typeface="Times New Roman"/>
              </a:rPr>
              <a:t> ) + </a:t>
            </a:r>
            <a:r>
              <a:rPr lang="en-US" i="1" sz="1300">
                <a:latin typeface="Times New Roman"/>
              </a:rPr>
              <a:t>b (y</a:t>
            </a:r>
            <a:r>
              <a:rPr lang="en-US" baseline="-25000" sz="1200">
                <a:latin typeface="Times New Roman"/>
              </a:rPr>
              <a:t>:</a:t>
            </a:r>
            <a:r>
              <a:rPr lang="en-US" sz="1200">
                <a:latin typeface="Times New Roman"/>
              </a:rPr>
              <a:t> + </a:t>
            </a:r>
            <a:r>
              <a:rPr lang="en-US" i="1" sz="1300">
                <a:latin typeface="Times New Roman"/>
              </a:rPr>
              <a:t>k</a:t>
            </a:r>
            <a:r>
              <a:rPr lang="en-US" sz="1200">
                <a:latin typeface="Times New Roman"/>
              </a:rPr>
              <a:t> ) + </a:t>
            </a:r>
            <a:r>
              <a:rPr lang="en-US" i="1" sz="1300">
                <a:latin typeface="Times New Roman"/>
              </a:rPr>
              <a:t>c )dx </a:t>
            </a:r>
            <a:r>
              <a:rPr lang="en-US" i="1" baseline="-25000" sz="1300">
                <a:latin typeface="Times New Roman"/>
              </a:rPr>
              <a:t>x</a:t>
            </a:r>
            <a:r>
              <a:rPr lang="en-US" i="1" sz="1300">
                <a:latin typeface="Times New Roman"/>
              </a:rPr>
              <a:t> + (a(x </a:t>
            </a:r>
            <a:r>
              <a:rPr lang="en-US" i="1" baseline="-25000" sz="1300">
                <a:latin typeface="Times New Roman"/>
              </a:rPr>
              <a:t>x</a:t>
            </a:r>
            <a:r>
              <a:rPr lang="en-US" i="1" sz="1300">
                <a:latin typeface="Times New Roman"/>
              </a:rPr>
              <a:t> + h</a:t>
            </a:r>
            <a:r>
              <a:rPr lang="en-US" sz="1200">
                <a:latin typeface="Times New Roman"/>
              </a:rPr>
              <a:t> ) + </a:t>
            </a:r>
            <a:r>
              <a:rPr lang="en-US" i="1" sz="1300">
                <a:latin typeface="Times New Roman"/>
              </a:rPr>
              <a:t>P(y </a:t>
            </a:r>
            <a:r>
              <a:rPr lang="en-US" i="1" baseline="-25000" sz="1300">
                <a:latin typeface="Times New Roman"/>
              </a:rPr>
              <a:t>x</a:t>
            </a:r>
            <a:r>
              <a:rPr lang="en-US" i="1" sz="1300">
                <a:latin typeface="Times New Roman"/>
              </a:rPr>
              <a:t> + k</a:t>
            </a:r>
            <a:r>
              <a:rPr lang="en-US" sz="1200">
                <a:latin typeface="Times New Roman"/>
              </a:rPr>
              <a:t> ) + </a:t>
            </a:r>
            <a:r>
              <a:rPr lang="en-US" i="1" sz="1300">
                <a:latin typeface="Times New Roman"/>
              </a:rPr>
              <a:t>y)dy</a:t>
            </a:r>
            <a:r>
              <a:rPr lang="en-US" baseline="-25000" sz="1200">
                <a:latin typeface="Times New Roman"/>
              </a:rPr>
              <a:t>:</a:t>
            </a:r>
            <a:r>
              <a:rPr lang="en-US" sz="1200">
                <a:latin typeface="Times New Roman"/>
              </a:rPr>
              <a:t> = 0 [(ax </a:t>
            </a:r>
            <a:r>
              <a:rPr lang="en-US" baseline="-25000" sz="1200">
                <a:latin typeface="Times New Roman"/>
              </a:rPr>
              <a:t>1</a:t>
            </a:r>
            <a:r>
              <a:rPr lang="en-US" sz="1200">
                <a:latin typeface="Times New Roman"/>
              </a:rPr>
              <a:t> + </a:t>
            </a:r>
            <a:r>
              <a:rPr lang="en-US" i="1" sz="1300">
                <a:latin typeface="Times New Roman"/>
              </a:rPr>
              <a:t>by</a:t>
            </a:r>
            <a:r>
              <a:rPr lang="en-US" sz="1200">
                <a:latin typeface="Times New Roman"/>
              </a:rPr>
              <a:t> </a:t>
            </a:r>
            <a:r>
              <a:rPr lang="en-US" baseline="-25000" sz="1200">
                <a:latin typeface="Times New Roman"/>
              </a:rPr>
              <a:t>1</a:t>
            </a:r>
            <a:r>
              <a:rPr lang="en-US" sz="1200">
                <a:latin typeface="Times New Roman"/>
              </a:rPr>
              <a:t> ) + </a:t>
            </a:r>
            <a:r>
              <a:rPr lang="en-US" i="1" sz="1300">
                <a:latin typeface="Times New Roman"/>
              </a:rPr>
              <a:t>(bk + ah + c</a:t>
            </a:r>
            <a:r>
              <a:rPr lang="en-US" sz="1200">
                <a:latin typeface="Times New Roman"/>
              </a:rPr>
              <a:t> )]dx </a:t>
            </a:r>
            <a:r>
              <a:rPr lang="en-US" baseline="-25000" sz="1200">
                <a:latin typeface="Times New Roman"/>
              </a:rPr>
              <a:t>1</a:t>
            </a:r>
            <a:r>
              <a:rPr lang="en-US" sz="1200">
                <a:latin typeface="Times New Roman"/>
              </a:rPr>
              <a:t> + [(Py </a:t>
            </a:r>
            <a:r>
              <a:rPr lang="en-US" baseline="-25000" sz="1200">
                <a:latin typeface="Times New Roman"/>
              </a:rPr>
              <a:t>1</a:t>
            </a:r>
            <a:r>
              <a:rPr lang="en-US" sz="1200">
                <a:latin typeface="Times New Roman"/>
              </a:rPr>
              <a:t> </a:t>
            </a:r>
            <a:r>
              <a:rPr lang="en-US" i="1" sz="1300">
                <a:latin typeface="Times New Roman"/>
              </a:rPr>
              <a:t>+ ax</a:t>
            </a:r>
            <a:r>
              <a:rPr lang="en-US" sz="1200">
                <a:latin typeface="Times New Roman"/>
              </a:rPr>
              <a:t> </a:t>
            </a:r>
            <a:r>
              <a:rPr lang="en-US" baseline="-25000" sz="1200">
                <a:latin typeface="Times New Roman"/>
              </a:rPr>
              <a:t>1</a:t>
            </a:r>
            <a:r>
              <a:rPr lang="en-US" sz="1200">
                <a:latin typeface="Times New Roman"/>
              </a:rPr>
              <a:t>) + </a:t>
            </a:r>
            <a:r>
              <a:rPr lang="en-US" i="1" sz="1300">
                <a:latin typeface="Times New Roman"/>
              </a:rPr>
              <a:t>(pk + ah + y)]dy</a:t>
            </a:r>
            <a:r>
              <a:rPr lang="en-US" sz="1200">
                <a:latin typeface="Times New Roman"/>
              </a:rPr>
              <a:t> </a:t>
            </a:r>
            <a:r>
              <a:rPr lang="en-US" baseline="-25000" sz="1200">
                <a:latin typeface="Times New Roman"/>
              </a:rPr>
              <a:t>1</a:t>
            </a:r>
            <a:r>
              <a:rPr lang="en-US" sz="1200">
                <a:latin typeface="Times New Roman"/>
              </a:rPr>
              <a:t> = 0</a:t>
            </a:r>
          </a:p>
        </p:txBody>
      </p:sp>
      <p:sp>
        <p:nvSpPr>
          <p:cNvPr id="19" name=""/>
          <p:cNvSpPr/>
          <p:nvPr/>
        </p:nvSpPr>
        <p:spPr>
          <a:xfrm>
            <a:off x="387096" y="5148072"/>
            <a:ext cx="4002024" cy="167640"/>
          </a:xfrm>
          <a:prstGeom prst="rect">
            <a:avLst/>
          </a:prstGeom>
        </p:spPr>
        <p:txBody>
          <a:bodyPr lIns="0" tIns="0" rIns="0" bIns="0" wrap="none">
            <a:noAutofit/>
          </a:bodyPr>
          <a:p>
            <a:pPr algn="just" indent="0">
              <a:lnSpc>
                <a:spcPts val="1872"/>
              </a:lnSpc>
            </a:pPr>
            <a:r>
              <a:rPr lang="en-US" i="1" sz="1300">
                <a:latin typeface="Times New Roman"/>
              </a:rPr>
              <a:t>(ax</a:t>
            </a:r>
            <a:r>
              <a:rPr lang="en-US" sz="1200">
                <a:latin typeface="Times New Roman"/>
              </a:rPr>
              <a:t> </a:t>
            </a:r>
            <a:r>
              <a:rPr lang="en-US" baseline="-25000" sz="1200">
                <a:latin typeface="Times New Roman"/>
              </a:rPr>
              <a:t>1</a:t>
            </a:r>
            <a:r>
              <a:rPr lang="en-US" sz="1200">
                <a:latin typeface="Times New Roman"/>
              </a:rPr>
              <a:t> + </a:t>
            </a:r>
            <a:r>
              <a:rPr lang="en-US" i="1" sz="1300">
                <a:latin typeface="Times New Roman"/>
              </a:rPr>
              <a:t>by</a:t>
            </a:r>
            <a:r>
              <a:rPr lang="en-US" sz="1200">
                <a:latin typeface="Times New Roman"/>
              </a:rPr>
              <a:t> </a:t>
            </a:r>
            <a:r>
              <a:rPr lang="en-US" baseline="-25000" sz="1200">
                <a:latin typeface="Times New Roman"/>
              </a:rPr>
              <a:t>1</a:t>
            </a:r>
            <a:r>
              <a:rPr lang="en-US" sz="1200">
                <a:latin typeface="Times New Roman"/>
              </a:rPr>
              <a:t> )dx </a:t>
            </a:r>
            <a:r>
              <a:rPr lang="en-US" baseline="-25000" sz="1200">
                <a:latin typeface="Times New Roman"/>
              </a:rPr>
              <a:t>1</a:t>
            </a:r>
            <a:r>
              <a:rPr lang="en-US" sz="1200">
                <a:latin typeface="Times New Roman"/>
              </a:rPr>
              <a:t> + </a:t>
            </a:r>
            <a:r>
              <a:rPr lang="en-US" i="1" sz="1300">
                <a:latin typeface="Times New Roman"/>
              </a:rPr>
              <a:t>(Py</a:t>
            </a:r>
            <a:r>
              <a:rPr lang="en-US" sz="1200">
                <a:latin typeface="Times New Roman"/>
              </a:rPr>
              <a:t> </a:t>
            </a:r>
            <a:r>
              <a:rPr lang="en-US" baseline="-25000" sz="1200">
                <a:latin typeface="Times New Roman"/>
              </a:rPr>
              <a:t>1</a:t>
            </a:r>
            <a:r>
              <a:rPr lang="en-US" sz="1200">
                <a:latin typeface="Times New Roman"/>
              </a:rPr>
              <a:t> </a:t>
            </a:r>
            <a:r>
              <a:rPr lang="en-US" i="1" sz="1300">
                <a:latin typeface="Times New Roman"/>
              </a:rPr>
              <a:t>+ ax</a:t>
            </a:r>
            <a:r>
              <a:rPr lang="en-US" sz="1200">
                <a:latin typeface="Times New Roman"/>
              </a:rPr>
              <a:t> </a:t>
            </a:r>
            <a:r>
              <a:rPr lang="en-US" baseline="-25000" sz="1200">
                <a:latin typeface="Times New Roman"/>
              </a:rPr>
              <a:t>1</a:t>
            </a:r>
            <a:r>
              <a:rPr lang="en-US" sz="1200">
                <a:latin typeface="Times New Roman"/>
              </a:rPr>
              <a:t> </a:t>
            </a:r>
            <a:r>
              <a:rPr lang="en-US" i="1" sz="1300">
                <a:latin typeface="Times New Roman"/>
              </a:rPr>
              <a:t>)dy</a:t>
            </a:r>
            <a:r>
              <a:rPr lang="en-US" sz="1200">
                <a:latin typeface="Times New Roman"/>
              </a:rPr>
              <a:t> </a:t>
            </a:r>
            <a:r>
              <a:rPr lang="en-US" baseline="-25000" sz="1200">
                <a:latin typeface="Times New Roman"/>
              </a:rPr>
              <a:t>1</a:t>
            </a:r>
            <a:r>
              <a:rPr lang="en-US" sz="1200">
                <a:latin typeface="Times New Roman"/>
              </a:rPr>
              <a:t> = 0----(6) is H.D.E.</a:t>
            </a:r>
          </a:p>
        </p:txBody>
      </p:sp>
      <p:sp>
        <p:nvSpPr>
          <p:cNvPr id="20" name=""/>
          <p:cNvSpPr/>
          <p:nvPr/>
        </p:nvSpPr>
        <p:spPr>
          <a:xfrm>
            <a:off x="365760" y="5379720"/>
            <a:ext cx="3660648" cy="140208"/>
          </a:xfrm>
          <a:prstGeom prst="rect">
            <a:avLst/>
          </a:prstGeom>
        </p:spPr>
        <p:txBody>
          <a:bodyPr lIns="0" tIns="0" rIns="0" bIns="0" wrap="none">
            <a:noAutofit/>
          </a:bodyPr>
          <a:p>
            <a:pPr algn="just" indent="0">
              <a:spcAft>
                <a:spcPts val="420"/>
              </a:spcAft>
            </a:pPr>
            <a:r>
              <a:rPr lang="en-US" sz="1200">
                <a:latin typeface="Times New Roman"/>
              </a:rPr>
              <a:t>equ. (6) can be solving by homogenous method by supposes</a:t>
            </a:r>
          </a:p>
        </p:txBody>
      </p:sp>
      <p:sp>
        <p:nvSpPr>
          <p:cNvPr id="21" name=""/>
          <p:cNvSpPr/>
          <p:nvPr/>
        </p:nvSpPr>
        <p:spPr>
          <a:xfrm>
            <a:off x="667512" y="5605272"/>
            <a:ext cx="161544" cy="131064"/>
          </a:xfrm>
          <a:prstGeom prst="rect">
            <a:avLst/>
          </a:prstGeom>
        </p:spPr>
        <p:txBody>
          <a:bodyPr lIns="0" tIns="0" rIns="0" bIns="0" wrap="none">
            <a:noAutofit/>
          </a:bodyPr>
          <a:p>
            <a:pPr indent="0"/>
            <a:r>
              <a:rPr lang="en-US" i="1" sz="1600" spc="150">
                <a:latin typeface="Times New Roman"/>
              </a:rPr>
              <a:t>y</a:t>
            </a:r>
            <a:r>
              <a:rPr lang="en-US" sz="1600">
                <a:latin typeface="Times New Roman"/>
              </a:rPr>
              <a:t> </a:t>
            </a:r>
            <a:r>
              <a:rPr lang="en-US" sz="1150">
                <a:latin typeface="Times New Roman"/>
              </a:rPr>
              <a:t>1</a:t>
            </a:r>
          </a:p>
        </p:txBody>
      </p:sp>
      <p:sp>
        <p:nvSpPr>
          <p:cNvPr id="22" name=""/>
          <p:cNvSpPr/>
          <p:nvPr/>
        </p:nvSpPr>
        <p:spPr>
          <a:xfrm>
            <a:off x="3547872" y="6047232"/>
            <a:ext cx="262128" cy="182880"/>
          </a:xfrm>
          <a:prstGeom prst="rect">
            <a:avLst/>
          </a:prstGeom>
        </p:spPr>
        <p:txBody>
          <a:bodyPr lIns="0" tIns="0" rIns="0" bIns="0" wrap="none">
            <a:noAutofit/>
          </a:bodyPr>
          <a:p>
            <a:pPr indent="0"/>
            <a:r>
              <a:rPr lang="en-US" sz="1200">
                <a:latin typeface="Times New Roman"/>
              </a:rPr>
              <a:t>(7)</a:t>
            </a:r>
          </a:p>
        </p:txBody>
      </p:sp>
      <p:sp>
        <p:nvSpPr>
          <p:cNvPr id="23" name=""/>
          <p:cNvSpPr/>
          <p:nvPr/>
        </p:nvSpPr>
        <p:spPr>
          <a:xfrm>
            <a:off x="365760" y="6659880"/>
            <a:ext cx="6333744" cy="286512"/>
          </a:xfrm>
          <a:prstGeom prst="rect">
            <a:avLst/>
          </a:prstGeom>
        </p:spPr>
        <p:txBody>
          <a:bodyPr lIns="0" tIns="0" rIns="0" bIns="0">
            <a:noAutofit/>
          </a:bodyPr>
          <a:p>
            <a:pPr algn="just" indent="0">
              <a:lnSpc>
                <a:spcPts val="1392"/>
              </a:lnSpc>
            </a:pPr>
            <a:r>
              <a:rPr lang="en-US" sz="1200">
                <a:latin typeface="Times New Roman"/>
              </a:rPr>
              <a:t>Substequ. (7) inequ (6) we get the separable D.E., we can solving by integration immediately we get the G.solution .</a:t>
            </a:r>
          </a:p>
        </p:txBody>
      </p:sp>
      <p:sp>
        <p:nvSpPr>
          <p:cNvPr id="24" name=""/>
          <p:cNvSpPr/>
          <p:nvPr/>
        </p:nvSpPr>
        <p:spPr>
          <a:xfrm>
            <a:off x="362712" y="7034784"/>
            <a:ext cx="3477768" cy="387096"/>
          </a:xfrm>
          <a:prstGeom prst="rect">
            <a:avLst/>
          </a:prstGeom>
        </p:spPr>
        <p:txBody>
          <a:bodyPr lIns="0" tIns="0" rIns="0" bIns="0">
            <a:noAutofit/>
          </a:bodyPr>
          <a:p>
            <a:pPr indent="0">
              <a:lnSpc>
                <a:spcPts val="1824"/>
              </a:lnSpc>
            </a:pPr>
            <a:r>
              <a:rPr lang="en-US" sz="1200">
                <a:latin typeface="Times New Roman"/>
              </a:rPr>
              <a:t>In which contains two variable </a:t>
            </a:r>
            <a:r>
              <a:rPr lang="en-US" i="1" sz="1300">
                <a:latin typeface="Times New Roman"/>
              </a:rPr>
              <a:t>x </a:t>
            </a:r>
            <a:r>
              <a:rPr lang="en-US" i="1" baseline="-25000" sz="1300">
                <a:latin typeface="Times New Roman"/>
              </a:rPr>
              <a:t>x</a:t>
            </a:r>
            <a:r>
              <a:rPr lang="en-US" sz="1200">
                <a:latin typeface="Times New Roman"/>
              </a:rPr>
              <a:t> ,v subst. values of </a:t>
            </a:r>
            <a:r>
              <a:rPr lang="en-US" i="1" sz="1300">
                <a:latin typeface="Times New Roman"/>
              </a:rPr>
              <a:t>v</a:t>
            </a:r>
            <a:r>
              <a:rPr lang="en-US" sz="1200">
                <a:latin typeface="Times New Roman"/>
              </a:rPr>
              <a:t> , x </a:t>
            </a:r>
            <a:r>
              <a:rPr lang="en-US" baseline="-25000" sz="1200">
                <a:latin typeface="Times New Roman"/>
              </a:rPr>
              <a:t>1</a:t>
            </a:r>
            <a:r>
              <a:rPr lang="en-US" sz="1200">
                <a:latin typeface="Times New Roman"/>
              </a:rPr>
              <a:t> = x - </a:t>
            </a:r>
            <a:r>
              <a:rPr lang="en-US" i="1" sz="1300">
                <a:latin typeface="Times New Roman"/>
              </a:rPr>
              <a:t>h</a:t>
            </a:r>
            <a:r>
              <a:rPr lang="en-US" sz="1200">
                <a:latin typeface="Times New Roman"/>
              </a:rPr>
              <a:t> , and </a:t>
            </a:r>
            <a:r>
              <a:rPr lang="en-US" i="1" sz="1300">
                <a:latin typeface="Times New Roman"/>
              </a:rPr>
              <a:t>y </a:t>
            </a:r>
            <a:r>
              <a:rPr lang="en-US" i="1" baseline="-25000" sz="1300">
                <a:latin typeface="Times New Roman"/>
              </a:rPr>
              <a:t>l</a:t>
            </a:r>
            <a:r>
              <a:rPr lang="en-US" i="1" sz="1300">
                <a:latin typeface="Times New Roman"/>
              </a:rPr>
              <a:t> = y - k</a:t>
            </a:r>
          </a:p>
        </p:txBody>
      </p:sp>
      <p:sp>
        <p:nvSpPr>
          <p:cNvPr id="25" name=""/>
          <p:cNvSpPr/>
          <p:nvPr/>
        </p:nvSpPr>
        <p:spPr>
          <a:xfrm>
            <a:off x="362712" y="7482840"/>
            <a:ext cx="3953256" cy="164592"/>
          </a:xfrm>
          <a:prstGeom prst="rect">
            <a:avLst/>
          </a:prstGeom>
        </p:spPr>
        <p:txBody>
          <a:bodyPr lIns="0" tIns="0" rIns="0" bIns="0" wrap="none">
            <a:noAutofit/>
          </a:bodyPr>
          <a:p>
            <a:pPr algn="just" indent="0">
              <a:lnSpc>
                <a:spcPts val="1824"/>
              </a:lnSpc>
            </a:pPr>
            <a:r>
              <a:rPr lang="en-US" b="1" sz="1200">
                <a:latin typeface="Times New Roman"/>
              </a:rPr>
              <a:t>Example</a:t>
            </a:r>
            <a:r>
              <a:rPr lang="en-US" sz="1200">
                <a:latin typeface="Times New Roman"/>
              </a:rPr>
              <a:t>: solve </a:t>
            </a:r>
            <a:r>
              <a:rPr lang="en-US" b="1" sz="1200">
                <a:latin typeface="Times New Roman"/>
              </a:rPr>
              <a:t>(2</a:t>
            </a:r>
            <a:r>
              <a:rPr lang="en-US" sz="1200">
                <a:latin typeface="Times New Roman"/>
              </a:rPr>
              <a:t>y — </a:t>
            </a:r>
            <a:r>
              <a:rPr lang="en-US" i="1" sz="1300">
                <a:latin typeface="Times New Roman"/>
              </a:rPr>
              <a:t>x — 5)dx +</a:t>
            </a:r>
            <a:r>
              <a:rPr lang="en-US" sz="1200">
                <a:latin typeface="Times New Roman"/>
              </a:rPr>
              <a:t> </a:t>
            </a:r>
            <a:r>
              <a:rPr lang="en-US" b="1" sz="1200">
                <a:latin typeface="Times New Roman"/>
              </a:rPr>
              <a:t>(3</a:t>
            </a:r>
            <a:r>
              <a:rPr lang="en-US" sz="1200">
                <a:latin typeface="Times New Roman"/>
              </a:rPr>
              <a:t>x + </a:t>
            </a:r>
            <a:r>
              <a:rPr lang="en-US" i="1" sz="1300">
                <a:latin typeface="Times New Roman"/>
              </a:rPr>
              <a:t>y +</a:t>
            </a:r>
            <a:r>
              <a:rPr lang="en-US" sz="1200">
                <a:latin typeface="Times New Roman"/>
              </a:rPr>
              <a:t> </a:t>
            </a:r>
            <a:r>
              <a:rPr lang="en-US" b="1" sz="1200">
                <a:latin typeface="Times New Roman"/>
              </a:rPr>
              <a:t>1)</a:t>
            </a:r>
            <a:r>
              <a:rPr lang="en-US" sz="1200">
                <a:latin typeface="Times New Roman"/>
              </a:rPr>
              <a:t>dy = </a:t>
            </a:r>
            <a:r>
              <a:rPr lang="en-US" b="1" sz="1200">
                <a:latin typeface="Times New Roman"/>
              </a:rPr>
              <a:t>0---</a:t>
            </a:r>
          </a:p>
        </p:txBody>
      </p:sp>
      <p:sp>
        <p:nvSpPr>
          <p:cNvPr id="26" name=""/>
          <p:cNvSpPr/>
          <p:nvPr/>
        </p:nvSpPr>
        <p:spPr>
          <a:xfrm>
            <a:off x="359664" y="7717536"/>
            <a:ext cx="573024" cy="137160"/>
          </a:xfrm>
          <a:prstGeom prst="rect">
            <a:avLst/>
          </a:prstGeom>
        </p:spPr>
        <p:txBody>
          <a:bodyPr lIns="0" tIns="0" rIns="0" bIns="0" wrap="none">
            <a:noAutofit/>
          </a:bodyPr>
          <a:p>
            <a:pPr algn="just" indent="0"/>
            <a:r>
              <a:rPr lang="en-US" b="1" sz="1200">
                <a:latin typeface="Times New Roman"/>
              </a:rPr>
              <a:t>Solution</a:t>
            </a:r>
            <a:r>
              <a:rPr lang="en-US" sz="1200">
                <a:latin typeface="Times New Roman"/>
              </a:rPr>
              <a:t>:</a:t>
            </a:r>
          </a:p>
        </p:txBody>
      </p:sp>
      <p:sp>
        <p:nvSpPr>
          <p:cNvPr id="27" name=""/>
          <p:cNvSpPr/>
          <p:nvPr/>
        </p:nvSpPr>
        <p:spPr>
          <a:xfrm>
            <a:off x="387096" y="7888224"/>
            <a:ext cx="1002792" cy="158496"/>
          </a:xfrm>
          <a:prstGeom prst="rect">
            <a:avLst/>
          </a:prstGeom>
        </p:spPr>
        <p:txBody>
          <a:bodyPr lIns="0" tIns="0" rIns="0" bIns="0" wrap="none">
            <a:noAutofit/>
          </a:bodyPr>
          <a:p>
            <a:pPr algn="just" indent="0">
              <a:spcAft>
                <a:spcPts val="420"/>
              </a:spcAft>
            </a:pPr>
            <a:r>
              <a:rPr lang="en-US" b="1" sz="1200">
                <a:latin typeface="Times New Roman"/>
              </a:rPr>
              <a:t>2 </a:t>
            </a:r>
            <a:r>
              <a:rPr lang="en-US" i="1" sz="1300">
                <a:latin typeface="Times New Roman"/>
              </a:rPr>
              <a:t>y - x -</a:t>
            </a:r>
            <a:r>
              <a:rPr lang="en-US" sz="1200">
                <a:latin typeface="Times New Roman"/>
              </a:rPr>
              <a:t> </a:t>
            </a:r>
            <a:r>
              <a:rPr lang="en-US" b="1" sz="1200">
                <a:latin typeface="Times New Roman"/>
              </a:rPr>
              <a:t>5 </a:t>
            </a:r>
            <a:r>
              <a:rPr lang="en-US" sz="1200">
                <a:latin typeface="Times New Roman"/>
              </a:rPr>
              <a:t>= </a:t>
            </a:r>
            <a:r>
              <a:rPr lang="en-US" b="1" sz="1200">
                <a:latin typeface="Times New Roman"/>
              </a:rPr>
              <a:t>0</a:t>
            </a:r>
          </a:p>
        </p:txBody>
      </p:sp>
      <p:sp>
        <p:nvSpPr>
          <p:cNvPr id="28" name=""/>
          <p:cNvSpPr/>
          <p:nvPr/>
        </p:nvSpPr>
        <p:spPr>
          <a:xfrm>
            <a:off x="384048" y="8116824"/>
            <a:ext cx="987552" cy="158496"/>
          </a:xfrm>
          <a:prstGeom prst="rect">
            <a:avLst/>
          </a:prstGeom>
        </p:spPr>
        <p:txBody>
          <a:bodyPr lIns="0" tIns="0" rIns="0" bIns="0" wrap="none">
            <a:noAutofit/>
          </a:bodyPr>
          <a:p>
            <a:pPr algn="just" indent="0"/>
            <a:r>
              <a:rPr lang="en-US" b="1" sz="1200">
                <a:latin typeface="Times New Roman"/>
              </a:rPr>
              <a:t>3</a:t>
            </a:r>
            <a:r>
              <a:rPr lang="en-US" sz="1200">
                <a:latin typeface="Times New Roman"/>
              </a:rPr>
              <a:t>x + </a:t>
            </a:r>
            <a:r>
              <a:rPr lang="en-US" i="1" sz="1300">
                <a:latin typeface="Times New Roman"/>
              </a:rPr>
              <a:t>y +</a:t>
            </a:r>
            <a:r>
              <a:rPr lang="en-US" b="1" sz="1200">
                <a:latin typeface="Times New Roman"/>
              </a:rPr>
              <a:t>1 </a:t>
            </a:r>
            <a:r>
              <a:rPr lang="en-US" sz="1200">
                <a:latin typeface="Times New Roman"/>
              </a:rPr>
              <a:t>= </a:t>
            </a:r>
            <a:r>
              <a:rPr lang="en-US" b="1" sz="1200">
                <a:latin typeface="Times New Roman"/>
              </a:rPr>
              <a:t>0</a:t>
            </a:r>
          </a:p>
        </p:txBody>
      </p:sp>
      <p:sp>
        <p:nvSpPr>
          <p:cNvPr id="29" name=""/>
          <p:cNvSpPr/>
          <p:nvPr/>
        </p:nvSpPr>
        <p:spPr>
          <a:xfrm>
            <a:off x="4572000" y="7449312"/>
            <a:ext cx="1548384" cy="213360"/>
          </a:xfrm>
          <a:prstGeom prst="rect">
            <a:avLst/>
          </a:prstGeom>
        </p:spPr>
        <p:txBody>
          <a:bodyPr lIns="0" tIns="0" rIns="0" bIns="0" wrap="none">
            <a:noAutofit/>
          </a:bodyPr>
          <a:p>
            <a:pPr indent="0"/>
            <a:r>
              <a:rPr lang="en-US" b="1" sz="1200">
                <a:latin typeface="Times New Roman"/>
              </a:rPr>
              <a:t>(1) </a:t>
            </a:r>
            <a:r>
              <a:rPr lang="en-US" i="1" sz="1200">
                <a:latin typeface="Times New Roman"/>
              </a:rPr>
              <a:t>(</a:t>
            </a:r>
            <a:r>
              <a:rPr lang="en-US" i="1" sz="1300">
                <a:latin typeface="Times New Roman"/>
              </a:rPr>
              <a:t>Non - H D E</a:t>
            </a:r>
            <a:r>
              <a:rPr lang="en-US" sz="1200">
                <a:latin typeface="Times New Roman"/>
              </a:rPr>
              <a:t> </a:t>
            </a:r>
            <a:r>
              <a:rPr lang="en-US" b="1" sz="1200">
                <a:latin typeface="Times New Roman"/>
              </a:rPr>
              <a:t>)</a:t>
            </a:r>
          </a:p>
        </p:txBody>
      </p:sp>
      <p:sp>
        <p:nvSpPr>
          <p:cNvPr id="30" name=""/>
          <p:cNvSpPr/>
          <p:nvPr/>
        </p:nvSpPr>
        <p:spPr>
          <a:xfrm>
            <a:off x="777240" y="8360664"/>
            <a:ext cx="1481328" cy="170688"/>
          </a:xfrm>
          <a:prstGeom prst="rect">
            <a:avLst/>
          </a:prstGeom>
        </p:spPr>
        <p:txBody>
          <a:bodyPr lIns="0" tIns="0" rIns="0" bIns="0" wrap="none">
            <a:noAutofit/>
          </a:bodyPr>
          <a:p>
            <a:pPr algn="just" indent="0"/>
            <a:r>
              <a:rPr lang="en-US" sz="1200">
                <a:latin typeface="Times New Roman"/>
              </a:rPr>
              <a:t>-</a:t>
            </a:r>
            <a:r>
              <a:rPr lang="en-US" sz="1300">
                <a:latin typeface="Times New Roman"/>
              </a:rPr>
              <a:t>(</a:t>
            </a:r>
            <a:r>
              <a:rPr lang="en-US" sz="1200">
                <a:latin typeface="Times New Roman"/>
              </a:rPr>
              <a:t>-</a:t>
            </a:r>
            <a:r>
              <a:rPr lang="en-US" sz="1300">
                <a:latin typeface="Times New Roman"/>
              </a:rPr>
              <a:t>1)    1    </a:t>
            </a:r>
            <a:r>
              <a:rPr lang="en-US" sz="1200">
                <a:latin typeface="Times New Roman"/>
              </a:rPr>
              <a:t>-(-3)</a:t>
            </a:r>
          </a:p>
        </p:txBody>
      </p:sp>
      <p:sp>
        <p:nvSpPr>
          <p:cNvPr id="31" name=""/>
          <p:cNvSpPr/>
          <p:nvPr/>
        </p:nvSpPr>
        <p:spPr>
          <a:xfrm>
            <a:off x="393192" y="8452104"/>
            <a:ext cx="2252472" cy="176784"/>
          </a:xfrm>
          <a:prstGeom prst="rect">
            <a:avLst/>
          </a:prstGeom>
        </p:spPr>
        <p:txBody>
          <a:bodyPr lIns="0" tIns="0" rIns="0" bIns="0" wrap="none">
            <a:noAutofit/>
          </a:bodyPr>
          <a:p>
            <a:pPr algn="just" indent="0">
              <a:lnSpc>
                <a:spcPts val="1152"/>
              </a:lnSpc>
            </a:pPr>
            <a:r>
              <a:rPr lang="en-US" sz="1200">
                <a:latin typeface="Times New Roman"/>
              </a:rPr>
              <a:t>m =    =    , </a:t>
            </a:r>
            <a:r>
              <a:rPr lang="en-US" i="1" sz="1300">
                <a:latin typeface="Times New Roman"/>
              </a:rPr>
              <a:t>m</a:t>
            </a:r>
            <a:r>
              <a:rPr lang="en-US" i="1" baseline="-25000" sz="1300">
                <a:latin typeface="Times New Roman"/>
              </a:rPr>
              <a:t>2</a:t>
            </a:r>
            <a:r>
              <a:rPr lang="en-US" i="1" sz="1300">
                <a:latin typeface="Times New Roman"/>
              </a:rPr>
              <a:t>=</a:t>
            </a:r>
            <a:r>
              <a:rPr lang="en-US" i="1" baseline="30000" sz="1300">
                <a:latin typeface="Times New Roman"/>
              </a:rPr>
              <a:t>——)</a:t>
            </a:r>
            <a:r>
              <a:rPr lang="en-US" i="1" sz="1300">
                <a:latin typeface="Times New Roman"/>
              </a:rPr>
              <a:t>=-</a:t>
            </a:r>
            <a:r>
              <a:rPr lang="en-US" sz="1200">
                <a:latin typeface="Times New Roman"/>
              </a:rPr>
              <a:t> 3</a:t>
            </a:r>
          </a:p>
        </p:txBody>
      </p:sp>
      <p:sp>
        <p:nvSpPr>
          <p:cNvPr id="32" name=""/>
          <p:cNvSpPr/>
          <p:nvPr/>
        </p:nvSpPr>
        <p:spPr>
          <a:xfrm>
            <a:off x="527304" y="8561832"/>
            <a:ext cx="929640" cy="176784"/>
          </a:xfrm>
          <a:prstGeom prst="rect">
            <a:avLst/>
          </a:prstGeom>
        </p:spPr>
        <p:txBody>
          <a:bodyPr lIns="0" tIns="0" rIns="0" bIns="0" wrap="none">
            <a:noAutofit/>
          </a:bodyPr>
          <a:p>
            <a:pPr indent="0">
              <a:lnSpc>
                <a:spcPts val="1152"/>
              </a:lnSpc>
            </a:pPr>
            <a:r>
              <a:rPr lang="en-US" baseline="30000" sz="1300">
                <a:latin typeface="Times New Roman"/>
              </a:rPr>
              <a:t>1</a:t>
            </a:r>
            <a:r>
              <a:rPr lang="en-US" sz="1300">
                <a:latin typeface="Times New Roman"/>
              </a:rPr>
              <a:t> 2 </a:t>
            </a:r>
            <a:r>
              <a:rPr lang="en-US" i="1" sz="1300">
                <a:latin typeface="Times New Roman"/>
              </a:rPr>
              <a:t>2</a:t>
            </a:r>
          </a:p>
        </p:txBody>
      </p:sp>
      <p:sp>
        <p:nvSpPr>
          <p:cNvPr id="33" name=""/>
          <p:cNvSpPr/>
          <p:nvPr/>
        </p:nvSpPr>
        <p:spPr>
          <a:xfrm>
            <a:off x="1999488" y="8577072"/>
            <a:ext cx="225552" cy="103632"/>
          </a:xfrm>
          <a:prstGeom prst="rect">
            <a:avLst/>
          </a:prstGeom>
        </p:spPr>
        <p:txBody>
          <a:bodyPr lIns="0" tIns="0" rIns="0" bIns="0" wrap="none">
            <a:noAutofit/>
          </a:bodyPr>
          <a:p>
            <a:pPr indent="0"/>
            <a:r>
              <a:rPr lang="en-US" sz="1200" spc="150">
                <a:latin typeface="Candara"/>
              </a:rPr>
              <a:t>-1</a:t>
            </a:r>
          </a:p>
        </p:txBody>
      </p:sp>
      <p:sp>
        <p:nvSpPr>
          <p:cNvPr id="34" name=""/>
          <p:cNvSpPr/>
          <p:nvPr/>
        </p:nvSpPr>
        <p:spPr>
          <a:xfrm>
            <a:off x="335280" y="8961120"/>
            <a:ext cx="2907792" cy="414528"/>
          </a:xfrm>
          <a:prstGeom prst="rect">
            <a:avLst/>
          </a:prstGeom>
        </p:spPr>
        <p:txBody>
          <a:bodyPr lIns="0" tIns="0" rIns="0" bIns="0" wrap="none">
            <a:noAutofit/>
          </a:bodyPr>
          <a:p>
            <a:pPr indent="0"/>
            <a:r>
              <a:rPr lang="en-US" sz="1200">
                <a:latin typeface="Times New Roman"/>
              </a:rPr>
              <a:t>^ 1 ^-3 ^ </a:t>
            </a:r>
            <a:r>
              <a:rPr lang="en-US" i="1" sz="1300">
                <a:latin typeface="Times New Roman"/>
              </a:rPr>
              <a:t>m</a:t>
            </a:r>
            <a:r>
              <a:rPr lang="en-US" sz="1200">
                <a:latin typeface="Times New Roman"/>
              </a:rPr>
              <a:t> </a:t>
            </a:r>
            <a:r>
              <a:rPr lang="en-US" baseline="-25000" sz="1200">
                <a:latin typeface="Times New Roman"/>
              </a:rPr>
              <a:t>1</a:t>
            </a:r>
            <a:r>
              <a:rPr lang="en-US" sz="1200">
                <a:latin typeface="Times New Roman"/>
              </a:rPr>
              <a:t> ^ </a:t>
            </a:r>
            <a:r>
              <a:rPr lang="en-US" i="1" sz="1300">
                <a:latin typeface="Times New Roman"/>
              </a:rPr>
              <a:t>m</a:t>
            </a:r>
            <a:r>
              <a:rPr lang="en-US" baseline="-25000" sz="1200">
                <a:latin typeface="Times New Roman"/>
              </a:rPr>
              <a:t>2</a:t>
            </a:r>
            <a:r>
              <a:rPr lang="en-US" sz="1200">
                <a:latin typeface="Times New Roman"/>
              </a:rPr>
              <a:t> 3(h,</a:t>
            </a:r>
            <a:r>
              <a:rPr lang="en-US" i="1" sz="1300">
                <a:latin typeface="Times New Roman"/>
              </a:rPr>
              <a:t>k</a:t>
            </a:r>
            <a:r>
              <a:rPr lang="en-US" sz="1200">
                <a:latin typeface="Times New Roman"/>
              </a:rPr>
              <a:t>) = (-1,2)</a:t>
            </a:r>
          </a:p>
        </p:txBody>
      </p:sp>
      <p:sp>
        <p:nvSpPr>
          <p:cNvPr id="35"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874264" y="1697736"/>
            <a:ext cx="1603248" cy="384048"/>
          </a:xfrm>
          <a:prstGeom prst="rect">
            <a:avLst/>
          </a:prstGeom>
        </p:spPr>
      </p:pic>
      <p:pic>
        <p:nvPicPr>
          <p:cNvPr id="3" name=""/>
          <p:cNvPicPr>
            <a:picLocks noChangeAspect="1"/>
          </p:cNvPicPr>
          <p:nvPr/>
        </p:nvPicPr>
        <p:blipFill>
          <a:blip r:embed="rPictId1"/>
          <a:stretch>
            <a:fillRect/>
          </a:stretch>
        </p:blipFill>
        <p:spPr>
          <a:xfrm>
            <a:off x="2645664" y="6833616"/>
            <a:ext cx="2060448" cy="457200"/>
          </a:xfrm>
          <a:prstGeom prst="rect">
            <a:avLst/>
          </a:prstGeom>
        </p:spPr>
      </p:pic>
      <p:sp>
        <p:nvSpPr>
          <p:cNvPr id="4"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5"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6" name=""/>
          <p:cNvSpPr/>
          <p:nvPr/>
        </p:nvSpPr>
        <p:spPr>
          <a:xfrm>
            <a:off x="344424" y="630936"/>
            <a:ext cx="1752600" cy="597408"/>
          </a:xfrm>
          <a:prstGeom prst="rect">
            <a:avLst/>
          </a:prstGeom>
        </p:spPr>
        <p:txBody>
          <a:bodyPr lIns="0" tIns="0" rIns="0" bIns="0">
            <a:noAutofit/>
          </a:bodyPr>
          <a:p>
            <a:pPr indent="0">
              <a:lnSpc>
                <a:spcPts val="1488"/>
              </a:lnSpc>
            </a:pPr>
            <a:r>
              <a:rPr lang="en-US" sz="1200">
                <a:latin typeface="Times New Roman"/>
              </a:rPr>
              <a:t>2y - x - 5 = 0</a:t>
            </a:r>
          </a:p>
          <a:p>
            <a:pPr indent="0">
              <a:lnSpc>
                <a:spcPts val="1488"/>
              </a:lnSpc>
              <a:spcAft>
                <a:spcPts val="210"/>
              </a:spcAft>
            </a:pPr>
            <a:r>
              <a:rPr lang="en-US" i="1" sz="1300">
                <a:latin typeface="Times New Roman"/>
              </a:rPr>
              <a:t>3x</a:t>
            </a:r>
            <a:r>
              <a:rPr lang="en-US" sz="1200">
                <a:latin typeface="Times New Roman"/>
              </a:rPr>
              <a:t> + </a:t>
            </a:r>
            <a:r>
              <a:rPr lang="en-US" i="1" sz="1300">
                <a:latin typeface="Times New Roman"/>
              </a:rPr>
              <a:t>y</a:t>
            </a:r>
            <a:r>
              <a:rPr lang="en-US" sz="1200">
                <a:latin typeface="Times New Roman"/>
              </a:rPr>
              <a:t> +1 = 0</a:t>
            </a:r>
          </a:p>
          <a:p>
            <a:pPr indent="0">
              <a:spcAft>
                <a:spcPts val="630"/>
              </a:spcAft>
            </a:pPr>
            <a:r>
              <a:rPr lang="en-US" i="1" sz="1300">
                <a:latin typeface="Times New Roman"/>
              </a:rPr>
              <a:t>-7x</a:t>
            </a:r>
            <a:r>
              <a:rPr lang="en-US" sz="1200">
                <a:latin typeface="Times New Roman"/>
              </a:rPr>
              <a:t> - 7 = 0 ^ (x = -1),</a:t>
            </a:r>
          </a:p>
        </p:txBody>
      </p:sp>
      <p:sp>
        <p:nvSpPr>
          <p:cNvPr id="7" name=""/>
          <p:cNvSpPr/>
          <p:nvPr/>
        </p:nvSpPr>
        <p:spPr>
          <a:xfrm>
            <a:off x="371856" y="1310640"/>
            <a:ext cx="2316480" cy="880872"/>
          </a:xfrm>
          <a:prstGeom prst="rect">
            <a:avLst/>
          </a:prstGeom>
        </p:spPr>
        <p:txBody>
          <a:bodyPr lIns="0" tIns="0" rIns="0" bIns="0">
            <a:noAutofit/>
          </a:bodyPr>
          <a:p>
            <a:pPr indent="0">
              <a:spcAft>
                <a:spcPts val="210"/>
              </a:spcAft>
            </a:pPr>
            <a:r>
              <a:rPr lang="en-US" sz="1200">
                <a:latin typeface="Times New Roman"/>
              </a:rPr>
              <a:t>(y = 2)</a:t>
            </a:r>
          </a:p>
          <a:p>
            <a:pPr indent="0">
              <a:lnSpc>
                <a:spcPts val="1800"/>
              </a:lnSpc>
            </a:pPr>
            <a:r>
              <a:rPr lang="en-US" sz="1200">
                <a:latin typeface="Times New Roman"/>
              </a:rPr>
              <a:t>Suppose </a:t>
            </a:r>
            <a:r>
              <a:rPr lang="en-US" i="1" sz="1300">
                <a:latin typeface="Times New Roman"/>
              </a:rPr>
              <a:t>x = x</a:t>
            </a:r>
            <a:r>
              <a:rPr lang="en-US" sz="1200">
                <a:latin typeface="Times New Roman"/>
              </a:rPr>
              <a:t> 1 + </a:t>
            </a:r>
            <a:r>
              <a:rPr lang="en-US" i="1" sz="1300">
                <a:latin typeface="Times New Roman"/>
              </a:rPr>
              <a:t>h</a:t>
            </a:r>
            <a:r>
              <a:rPr lang="en-US" sz="1200">
                <a:latin typeface="Times New Roman"/>
              </a:rPr>
              <a:t> and </a:t>
            </a:r>
            <a:r>
              <a:rPr lang="en-US" i="1" sz="1300">
                <a:latin typeface="Times New Roman"/>
              </a:rPr>
              <a:t>y = y</a:t>
            </a:r>
            <a:r>
              <a:rPr lang="en-US" sz="1200">
                <a:latin typeface="Times New Roman"/>
              </a:rPr>
              <a:t> 1 + </a:t>
            </a:r>
            <a:r>
              <a:rPr lang="en-US" i="1" sz="1300">
                <a:latin typeface="Times New Roman"/>
              </a:rPr>
              <a:t>k x </a:t>
            </a:r>
            <a:r>
              <a:rPr lang="en-US" i="1" sz="1200">
                <a:latin typeface="Times New Roman"/>
              </a:rPr>
              <a:t>= </a:t>
            </a:r>
            <a:r>
              <a:rPr lang="en-US" i="1" sz="1300">
                <a:latin typeface="Times New Roman"/>
              </a:rPr>
              <a:t>x</a:t>
            </a:r>
            <a:r>
              <a:rPr lang="en-US" sz="1200">
                <a:latin typeface="Times New Roman"/>
              </a:rPr>
              <a:t> </a:t>
            </a:r>
            <a:r>
              <a:rPr lang="en-US" baseline="-25000" sz="1200">
                <a:latin typeface="Times New Roman"/>
              </a:rPr>
              <a:t>1</a:t>
            </a:r>
            <a:r>
              <a:rPr lang="en-US" sz="1200">
                <a:latin typeface="Times New Roman"/>
              </a:rPr>
              <a:t> - 1and </a:t>
            </a:r>
            <a:r>
              <a:rPr lang="en-US" i="1" sz="1300">
                <a:latin typeface="Times New Roman"/>
              </a:rPr>
              <a:t>y </a:t>
            </a:r>
            <a:r>
              <a:rPr lang="en-US" i="1" sz="1200">
                <a:latin typeface="Times New Roman"/>
              </a:rPr>
              <a:t>= </a:t>
            </a:r>
            <a:r>
              <a:rPr lang="en-US" i="1" sz="1300">
                <a:latin typeface="Times New Roman"/>
              </a:rPr>
              <a:t>y</a:t>
            </a:r>
            <a:r>
              <a:rPr lang="en-US" sz="1200">
                <a:latin typeface="Times New Roman"/>
              </a:rPr>
              <a:t> </a:t>
            </a:r>
            <a:r>
              <a:rPr lang="en-US" baseline="-25000" sz="1200">
                <a:latin typeface="Times New Roman"/>
              </a:rPr>
              <a:t>1</a:t>
            </a:r>
            <a:r>
              <a:rPr lang="en-US" sz="1200">
                <a:latin typeface="Times New Roman"/>
              </a:rPr>
              <a:t> + 2 </a:t>
            </a:r>
            <a:r>
              <a:rPr lang="en-US" i="1" sz="1300">
                <a:latin typeface="Times New Roman"/>
              </a:rPr>
              <a:t>dx </a:t>
            </a:r>
            <a:r>
              <a:rPr lang="en-US" i="1" sz="1200">
                <a:latin typeface="Times New Roman"/>
              </a:rPr>
              <a:t>= </a:t>
            </a:r>
            <a:r>
              <a:rPr lang="en-US" i="1" sz="1300">
                <a:latin typeface="Times New Roman"/>
              </a:rPr>
              <a:t>dx</a:t>
            </a:r>
            <a:r>
              <a:rPr lang="en-US" sz="1200">
                <a:latin typeface="Times New Roman"/>
              </a:rPr>
              <a:t> </a:t>
            </a:r>
            <a:r>
              <a:rPr lang="en-US" baseline="-25000" sz="1200">
                <a:latin typeface="Times New Roman"/>
              </a:rPr>
              <a:t>1</a:t>
            </a:r>
            <a:r>
              <a:rPr lang="en-US" sz="1200">
                <a:latin typeface="Times New Roman"/>
              </a:rPr>
              <a:t> and </a:t>
            </a:r>
            <a:r>
              <a:rPr lang="en-US" i="1" sz="1300">
                <a:latin typeface="Times New Roman"/>
              </a:rPr>
              <a:t>dy </a:t>
            </a:r>
            <a:r>
              <a:rPr lang="en-US" i="1" sz="1200">
                <a:latin typeface="Times New Roman"/>
              </a:rPr>
              <a:t>= </a:t>
            </a:r>
            <a:r>
              <a:rPr lang="en-US" i="1" sz="1300">
                <a:latin typeface="Times New Roman"/>
              </a:rPr>
              <a:t>dy</a:t>
            </a:r>
            <a:r>
              <a:rPr lang="en-US" sz="1200">
                <a:latin typeface="Times New Roman"/>
              </a:rPr>
              <a:t> </a:t>
            </a:r>
            <a:r>
              <a:rPr lang="en-US" baseline="-25000" sz="1200">
                <a:latin typeface="Times New Roman"/>
              </a:rPr>
              <a:t>1 </a:t>
            </a:r>
          </a:p>
        </p:txBody>
      </p:sp>
      <p:sp>
        <p:nvSpPr>
          <p:cNvPr id="8" name=""/>
          <p:cNvSpPr/>
          <p:nvPr/>
        </p:nvSpPr>
        <p:spPr>
          <a:xfrm>
            <a:off x="371856" y="2255520"/>
            <a:ext cx="4233672" cy="826008"/>
          </a:xfrm>
          <a:prstGeom prst="rect">
            <a:avLst/>
          </a:prstGeom>
        </p:spPr>
        <p:txBody>
          <a:bodyPr lIns="0" tIns="0" rIns="0" bIns="0">
            <a:noAutofit/>
          </a:bodyPr>
          <a:p>
            <a:pPr indent="0">
              <a:lnSpc>
                <a:spcPts val="1800"/>
              </a:lnSpc>
            </a:pPr>
            <a:r>
              <a:rPr lang="en-US" sz="1200">
                <a:latin typeface="Times New Roman"/>
              </a:rPr>
              <a:t>Substequ. (A) inequ (1) we get the H. D. E.</a:t>
            </a:r>
          </a:p>
          <a:p>
            <a:pPr indent="0">
              <a:lnSpc>
                <a:spcPts val="1800"/>
              </a:lnSpc>
              <a:spcAft>
                <a:spcPts val="1260"/>
              </a:spcAft>
            </a:pPr>
            <a:r>
              <a:rPr lang="en-US" sz="1200">
                <a:latin typeface="Times New Roman"/>
              </a:rPr>
              <a:t>(2( </a:t>
            </a:r>
            <a:r>
              <a:rPr lang="en-US" i="1" sz="1300">
                <a:latin typeface="Times New Roman"/>
              </a:rPr>
              <a:t>y</a:t>
            </a:r>
            <a:r>
              <a:rPr lang="en-US" sz="1200">
                <a:latin typeface="Times New Roman"/>
              </a:rPr>
              <a:t> 1 + 2) - (x 1 -1) - 5)dx 1 + (3(x 1 -1) + (y 1 + 2) + 1)dy 1 = 0 (2y </a:t>
            </a:r>
            <a:r>
              <a:rPr lang="en-US" baseline="-25000" sz="1200">
                <a:latin typeface="Times New Roman"/>
              </a:rPr>
              <a:t>1</a:t>
            </a:r>
            <a:r>
              <a:rPr lang="en-US" sz="1200">
                <a:latin typeface="Times New Roman"/>
              </a:rPr>
              <a:t> + 4 - x </a:t>
            </a:r>
            <a:r>
              <a:rPr lang="en-US" baseline="-25000" sz="1200">
                <a:latin typeface="Times New Roman"/>
              </a:rPr>
              <a:t>1</a:t>
            </a:r>
            <a:r>
              <a:rPr lang="en-US" sz="1200">
                <a:latin typeface="Times New Roman"/>
              </a:rPr>
              <a:t> +1 - 5)dx </a:t>
            </a:r>
            <a:r>
              <a:rPr lang="en-US" baseline="-25000" sz="1200">
                <a:latin typeface="Times New Roman"/>
              </a:rPr>
              <a:t>1</a:t>
            </a:r>
            <a:r>
              <a:rPr lang="en-US" sz="1200">
                <a:latin typeface="Times New Roman"/>
              </a:rPr>
              <a:t> + (3x </a:t>
            </a:r>
            <a:r>
              <a:rPr lang="en-US" baseline="-25000" sz="1200">
                <a:latin typeface="Times New Roman"/>
              </a:rPr>
              <a:t>1</a:t>
            </a:r>
            <a:r>
              <a:rPr lang="en-US" sz="1200">
                <a:latin typeface="Times New Roman"/>
              </a:rPr>
              <a:t> - 3 + </a:t>
            </a:r>
            <a:r>
              <a:rPr lang="en-US" i="1" sz="1300">
                <a:latin typeface="Times New Roman"/>
              </a:rPr>
              <a:t>y</a:t>
            </a:r>
            <a:r>
              <a:rPr lang="en-US" sz="1200">
                <a:latin typeface="Times New Roman"/>
              </a:rPr>
              <a:t> </a:t>
            </a:r>
            <a:r>
              <a:rPr lang="en-US" baseline="-25000" sz="1200">
                <a:latin typeface="Times New Roman"/>
              </a:rPr>
              <a:t>1</a:t>
            </a:r>
            <a:r>
              <a:rPr lang="en-US" sz="1200">
                <a:latin typeface="Times New Roman"/>
              </a:rPr>
              <a:t> + 2 + 1)dy </a:t>
            </a:r>
            <a:r>
              <a:rPr lang="en-US" baseline="-25000" sz="1200">
                <a:latin typeface="Times New Roman"/>
              </a:rPr>
              <a:t>1</a:t>
            </a:r>
            <a:r>
              <a:rPr lang="en-US" sz="1200">
                <a:latin typeface="Times New Roman"/>
              </a:rPr>
              <a:t> = 0 (2y </a:t>
            </a:r>
            <a:r>
              <a:rPr lang="en-US" baseline="-25000" sz="1200">
                <a:latin typeface="Times New Roman"/>
              </a:rPr>
              <a:t>1</a:t>
            </a:r>
            <a:r>
              <a:rPr lang="en-US" sz="1200">
                <a:latin typeface="Times New Roman"/>
              </a:rPr>
              <a:t> - x </a:t>
            </a:r>
            <a:r>
              <a:rPr lang="en-US" baseline="-25000" sz="1200">
                <a:latin typeface="Times New Roman"/>
              </a:rPr>
              <a:t>1</a:t>
            </a:r>
            <a:r>
              <a:rPr lang="en-US" sz="1200">
                <a:latin typeface="Times New Roman"/>
              </a:rPr>
              <a:t>)dx </a:t>
            </a:r>
            <a:r>
              <a:rPr lang="en-US" baseline="-25000" sz="1200">
                <a:latin typeface="Times New Roman"/>
              </a:rPr>
              <a:t>1</a:t>
            </a:r>
            <a:r>
              <a:rPr lang="en-US" sz="1200">
                <a:latin typeface="Times New Roman"/>
              </a:rPr>
              <a:t> + (3x + </a:t>
            </a:r>
            <a:r>
              <a:rPr lang="en-US" i="1" sz="1300">
                <a:latin typeface="Times New Roman"/>
              </a:rPr>
              <a:t>y</a:t>
            </a:r>
            <a:r>
              <a:rPr lang="en-US" sz="1200">
                <a:latin typeface="Times New Roman"/>
              </a:rPr>
              <a:t> </a:t>
            </a:r>
            <a:r>
              <a:rPr lang="en-US" baseline="-25000" sz="1200">
                <a:latin typeface="Times New Roman"/>
              </a:rPr>
              <a:t>1</a:t>
            </a:r>
            <a:r>
              <a:rPr lang="en-US" sz="1200">
                <a:latin typeface="Times New Roman"/>
              </a:rPr>
              <a:t> )dy </a:t>
            </a:r>
            <a:r>
              <a:rPr lang="en-US" baseline="-25000" sz="1200">
                <a:latin typeface="Times New Roman"/>
              </a:rPr>
              <a:t>1</a:t>
            </a:r>
            <a:r>
              <a:rPr lang="en-US" sz="1200">
                <a:latin typeface="Times New Roman"/>
              </a:rPr>
              <a:t> = 0---(2) is HDE</a:t>
            </a:r>
          </a:p>
        </p:txBody>
      </p:sp>
      <p:sp>
        <p:nvSpPr>
          <p:cNvPr id="9" name=""/>
          <p:cNvSpPr/>
          <p:nvPr/>
        </p:nvSpPr>
        <p:spPr>
          <a:xfrm>
            <a:off x="4636008" y="1783080"/>
            <a:ext cx="234696" cy="176784"/>
          </a:xfrm>
          <a:prstGeom prst="rect">
            <a:avLst/>
          </a:prstGeom>
        </p:spPr>
        <p:txBody>
          <a:bodyPr lIns="0" tIns="0" rIns="0" bIns="0" wrap="none">
            <a:noAutofit/>
          </a:bodyPr>
          <a:p>
            <a:pPr indent="0"/>
            <a:r>
              <a:rPr lang="en-US" sz="1200">
                <a:latin typeface="Times New Roman"/>
              </a:rPr>
              <a:t>(A)</a:t>
            </a:r>
          </a:p>
        </p:txBody>
      </p:sp>
      <p:sp>
        <p:nvSpPr>
          <p:cNvPr id="10" name=""/>
          <p:cNvSpPr/>
          <p:nvPr/>
        </p:nvSpPr>
        <p:spPr>
          <a:xfrm>
            <a:off x="371856" y="3371088"/>
            <a:ext cx="972312" cy="143256"/>
          </a:xfrm>
          <a:prstGeom prst="rect">
            <a:avLst/>
          </a:prstGeom>
        </p:spPr>
        <p:txBody>
          <a:bodyPr lIns="0" tIns="0" rIns="0" bIns="0" wrap="none">
            <a:noAutofit/>
          </a:bodyPr>
          <a:p>
            <a:pPr algn="just" indent="0"/>
            <a:r>
              <a:rPr lang="en-US" baseline="-25000" sz="1600">
                <a:latin typeface="Times New Roman"/>
              </a:rPr>
              <a:t>c</a:t>
            </a:r>
            <a:r>
              <a:rPr lang="en-US" sz="1600">
                <a:latin typeface="Times New Roman"/>
              </a:rPr>
              <a:t>    </a:t>
            </a:r>
            <a:r>
              <a:rPr lang="en-US" i="1" sz="1600" spc="150">
                <a:latin typeface="Times New Roman"/>
              </a:rPr>
              <a:t>y</a:t>
            </a:r>
            <a:r>
              <a:rPr lang="en-US" sz="1600">
                <a:latin typeface="Times New Roman"/>
              </a:rPr>
              <a:t> </a:t>
            </a:r>
            <a:r>
              <a:rPr lang="en-US" sz="1150">
                <a:latin typeface="Times New Roman"/>
              </a:rPr>
              <a:t>1</a:t>
            </a:r>
          </a:p>
        </p:txBody>
      </p:sp>
      <p:sp>
        <p:nvSpPr>
          <p:cNvPr id="11" name=""/>
          <p:cNvSpPr/>
          <p:nvPr/>
        </p:nvSpPr>
        <p:spPr>
          <a:xfrm>
            <a:off x="371856" y="3465576"/>
            <a:ext cx="752856" cy="134112"/>
          </a:xfrm>
          <a:prstGeom prst="rect">
            <a:avLst/>
          </a:prstGeom>
        </p:spPr>
        <p:txBody>
          <a:bodyPr lIns="0" tIns="0" rIns="0" bIns="0" wrap="none">
            <a:noAutofit/>
          </a:bodyPr>
          <a:p>
            <a:pPr algn="just" indent="0">
              <a:spcAft>
                <a:spcPts val="210"/>
              </a:spcAft>
            </a:pPr>
            <a:r>
              <a:rPr lang="en-US" sz="1200">
                <a:latin typeface="Times New Roman"/>
              </a:rPr>
              <a:t>Supposev =</a:t>
            </a:r>
          </a:p>
        </p:txBody>
      </p:sp>
      <p:sp>
        <p:nvSpPr>
          <p:cNvPr id="12" name=""/>
          <p:cNvSpPr/>
          <p:nvPr/>
        </p:nvSpPr>
        <p:spPr>
          <a:xfrm>
            <a:off x="1182624" y="3624072"/>
            <a:ext cx="82296" cy="82296"/>
          </a:xfrm>
          <a:prstGeom prst="rect">
            <a:avLst/>
          </a:prstGeom>
        </p:spPr>
        <p:txBody>
          <a:bodyPr lIns="0" tIns="0" rIns="0" bIns="0" wrap="none">
            <a:noAutofit/>
          </a:bodyPr>
          <a:p>
            <a:pPr algn="r" indent="0">
              <a:spcAft>
                <a:spcPts val="630"/>
              </a:spcAft>
            </a:pPr>
            <a:r>
              <a:rPr lang="en-US" sz="1200">
                <a:latin typeface="Times New Roman"/>
              </a:rPr>
              <a:t>x</a:t>
            </a:r>
          </a:p>
        </p:txBody>
      </p:sp>
      <p:sp>
        <p:nvSpPr>
          <p:cNvPr id="13" name=""/>
          <p:cNvSpPr/>
          <p:nvPr/>
        </p:nvSpPr>
        <p:spPr>
          <a:xfrm>
            <a:off x="1292352" y="3657600"/>
            <a:ext cx="97536" cy="109728"/>
          </a:xfrm>
          <a:prstGeom prst="rect">
            <a:avLst/>
          </a:prstGeom>
        </p:spPr>
        <p:txBody>
          <a:bodyPr lIns="0" tIns="0" rIns="0" bIns="0" wrap="none">
            <a:noAutofit/>
          </a:bodyPr>
          <a:p>
            <a:pPr indent="0"/>
            <a:r>
              <a:rPr lang="en-US" sz="1600">
                <a:latin typeface="Times New Roman"/>
              </a:rPr>
              <a:t>1</a:t>
            </a:r>
          </a:p>
        </p:txBody>
      </p:sp>
      <p:sp>
        <p:nvSpPr>
          <p:cNvPr id="14" name=""/>
          <p:cNvSpPr/>
          <p:nvPr/>
        </p:nvSpPr>
        <p:spPr>
          <a:xfrm>
            <a:off x="316992" y="3816096"/>
            <a:ext cx="896112" cy="188976"/>
          </a:xfrm>
          <a:prstGeom prst="rect">
            <a:avLst/>
          </a:prstGeom>
        </p:spPr>
        <p:txBody>
          <a:bodyPr lIns="0" tIns="0" rIns="0" bIns="0" wrap="none">
            <a:noAutofit/>
          </a:bodyPr>
          <a:p>
            <a:pPr algn="just" indent="0">
              <a:spcBef>
                <a:spcPts val="630"/>
              </a:spcBef>
              <a:spcAft>
                <a:spcPts val="1260"/>
              </a:spcAft>
            </a:pPr>
            <a:r>
              <a:rPr lang="en-US" sz="1200">
                <a:latin typeface="Times New Roman"/>
              </a:rPr>
              <a:t>and </a:t>
            </a:r>
            <a:r>
              <a:rPr lang="en-US" i="1" sz="1300">
                <a:latin typeface="Times New Roman"/>
              </a:rPr>
              <a:t>y</a:t>
            </a:r>
            <a:r>
              <a:rPr lang="en-US" sz="1200">
                <a:latin typeface="Times New Roman"/>
              </a:rPr>
              <a:t> </a:t>
            </a:r>
            <a:r>
              <a:rPr lang="en-US" baseline="-25000" sz="1200">
                <a:latin typeface="Times New Roman"/>
              </a:rPr>
              <a:t>1</a:t>
            </a:r>
            <a:r>
              <a:rPr lang="en-US" sz="1200">
                <a:latin typeface="Times New Roman"/>
              </a:rPr>
              <a:t> = x </a:t>
            </a:r>
            <a:r>
              <a:rPr lang="en-US" i="1" baseline="-25000" sz="1200">
                <a:latin typeface="Times New Roman"/>
              </a:rPr>
              <a:t>1</a:t>
            </a:r>
            <a:r>
              <a:rPr lang="en-US" i="1" sz="1300">
                <a:latin typeface="Times New Roman"/>
              </a:rPr>
              <a:t>v</a:t>
            </a:r>
          </a:p>
        </p:txBody>
      </p:sp>
      <p:sp>
        <p:nvSpPr>
          <p:cNvPr id="15" name=""/>
          <p:cNvSpPr/>
          <p:nvPr/>
        </p:nvSpPr>
        <p:spPr>
          <a:xfrm>
            <a:off x="3535680" y="3810000"/>
            <a:ext cx="286512" cy="182880"/>
          </a:xfrm>
          <a:prstGeom prst="rect">
            <a:avLst/>
          </a:prstGeom>
        </p:spPr>
        <p:txBody>
          <a:bodyPr lIns="0" tIns="0" rIns="0" bIns="0" wrap="none">
            <a:noAutofit/>
          </a:bodyPr>
          <a:p>
            <a:pPr indent="0"/>
            <a:r>
              <a:rPr lang="en-US" sz="1200">
                <a:latin typeface="Times New Roman"/>
              </a:rPr>
              <a:t>(B)</a:t>
            </a:r>
          </a:p>
        </p:txBody>
      </p:sp>
      <p:sp>
        <p:nvSpPr>
          <p:cNvPr id="16" name=""/>
          <p:cNvSpPr/>
          <p:nvPr/>
        </p:nvSpPr>
        <p:spPr>
          <a:xfrm>
            <a:off x="374904" y="4197096"/>
            <a:ext cx="1255776" cy="170688"/>
          </a:xfrm>
          <a:prstGeom prst="rect">
            <a:avLst/>
          </a:prstGeom>
        </p:spPr>
        <p:txBody>
          <a:bodyPr lIns="0" tIns="0" rIns="0" bIns="0" wrap="none">
            <a:noAutofit/>
          </a:bodyPr>
          <a:p>
            <a:pPr algn="just" indent="0">
              <a:lnSpc>
                <a:spcPts val="1680"/>
              </a:lnSpc>
            </a:pPr>
            <a:r>
              <a:rPr lang="en-US" i="1" sz="1300">
                <a:latin typeface="Times New Roman"/>
              </a:rPr>
              <a:t>dy</a:t>
            </a:r>
            <a:r>
              <a:rPr lang="en-US" sz="1200">
                <a:latin typeface="Times New Roman"/>
              </a:rPr>
              <a:t> </a:t>
            </a:r>
            <a:r>
              <a:rPr lang="en-US" baseline="-25000" sz="1200">
                <a:latin typeface="Times New Roman"/>
              </a:rPr>
              <a:t>1</a:t>
            </a:r>
            <a:r>
              <a:rPr lang="en-US" sz="1200">
                <a:latin typeface="Times New Roman"/>
              </a:rPr>
              <a:t> = x </a:t>
            </a:r>
            <a:r>
              <a:rPr lang="en-US" baseline="-25000" sz="1200">
                <a:latin typeface="Times New Roman"/>
              </a:rPr>
              <a:t>1</a:t>
            </a:r>
            <a:r>
              <a:rPr lang="en-US" sz="1200">
                <a:latin typeface="Times New Roman"/>
              </a:rPr>
              <a:t>dv + </a:t>
            </a:r>
            <a:r>
              <a:rPr lang="en-US" i="1" sz="1300">
                <a:latin typeface="Times New Roman"/>
              </a:rPr>
              <a:t>vdx</a:t>
            </a:r>
            <a:r>
              <a:rPr lang="en-US" sz="1200">
                <a:latin typeface="Times New Roman"/>
              </a:rPr>
              <a:t> </a:t>
            </a:r>
            <a:r>
              <a:rPr lang="en-US" baseline="-25000" sz="1200">
                <a:latin typeface="Times New Roman"/>
              </a:rPr>
              <a:t>1</a:t>
            </a:r>
          </a:p>
        </p:txBody>
      </p:sp>
      <p:sp>
        <p:nvSpPr>
          <p:cNvPr id="17" name=""/>
          <p:cNvSpPr/>
          <p:nvPr/>
        </p:nvSpPr>
        <p:spPr>
          <a:xfrm>
            <a:off x="371856" y="4425696"/>
            <a:ext cx="2935224" cy="140208"/>
          </a:xfrm>
          <a:prstGeom prst="rect">
            <a:avLst/>
          </a:prstGeom>
        </p:spPr>
        <p:txBody>
          <a:bodyPr lIns="0" tIns="0" rIns="0" bIns="0" wrap="none">
            <a:noAutofit/>
          </a:bodyPr>
          <a:p>
            <a:pPr algn="just" indent="0">
              <a:lnSpc>
                <a:spcPts val="1680"/>
              </a:lnSpc>
              <a:spcAft>
                <a:spcPts val="210"/>
              </a:spcAft>
            </a:pPr>
            <a:r>
              <a:rPr lang="en-US" sz="1200">
                <a:latin typeface="Times New Roman"/>
              </a:rPr>
              <a:t>Substequ. (B) inequ (2) we get the separable DE</a:t>
            </a:r>
          </a:p>
        </p:txBody>
      </p:sp>
      <p:sp>
        <p:nvSpPr>
          <p:cNvPr id="18" name=""/>
          <p:cNvSpPr/>
          <p:nvPr/>
        </p:nvSpPr>
        <p:spPr>
          <a:xfrm>
            <a:off x="387096" y="4724400"/>
            <a:ext cx="3157728" cy="170688"/>
          </a:xfrm>
          <a:prstGeom prst="rect">
            <a:avLst/>
          </a:prstGeom>
        </p:spPr>
        <p:txBody>
          <a:bodyPr lIns="0" tIns="0" rIns="0" bIns="0" wrap="none">
            <a:noAutofit/>
          </a:bodyPr>
          <a:p>
            <a:pPr algn="just" indent="0"/>
            <a:r>
              <a:rPr lang="en-US" sz="1200">
                <a:latin typeface="Times New Roman"/>
              </a:rPr>
              <a:t>(2vx </a:t>
            </a:r>
            <a:r>
              <a:rPr lang="en-US" baseline="-25000" sz="1200">
                <a:latin typeface="Times New Roman"/>
              </a:rPr>
              <a:t>1</a:t>
            </a:r>
            <a:r>
              <a:rPr lang="en-US" sz="1200">
                <a:latin typeface="Times New Roman"/>
              </a:rPr>
              <a:t> - x </a:t>
            </a:r>
            <a:r>
              <a:rPr lang="en-US" baseline="-25000" sz="1200">
                <a:latin typeface="Times New Roman"/>
              </a:rPr>
              <a:t>1</a:t>
            </a:r>
            <a:r>
              <a:rPr lang="en-US" sz="1200">
                <a:latin typeface="Times New Roman"/>
              </a:rPr>
              <a:t>)dx </a:t>
            </a:r>
            <a:r>
              <a:rPr lang="en-US" baseline="-25000" sz="1200">
                <a:latin typeface="Times New Roman"/>
              </a:rPr>
              <a:t>1</a:t>
            </a:r>
            <a:r>
              <a:rPr lang="en-US" sz="1200">
                <a:latin typeface="Times New Roman"/>
              </a:rPr>
              <a:t> + (3x </a:t>
            </a:r>
            <a:r>
              <a:rPr lang="en-US" baseline="-25000" sz="1200">
                <a:latin typeface="Times New Roman"/>
              </a:rPr>
              <a:t>1</a:t>
            </a:r>
            <a:r>
              <a:rPr lang="en-US" sz="1200">
                <a:latin typeface="Times New Roman"/>
              </a:rPr>
              <a:t> + vx </a:t>
            </a:r>
            <a:r>
              <a:rPr lang="en-US" baseline="-25000" sz="1200">
                <a:latin typeface="Times New Roman"/>
              </a:rPr>
              <a:t>1</a:t>
            </a:r>
            <a:r>
              <a:rPr lang="en-US" sz="1200">
                <a:latin typeface="Times New Roman"/>
              </a:rPr>
              <a:t> )(x </a:t>
            </a:r>
            <a:r>
              <a:rPr lang="en-US" i="1" baseline="-25000" sz="1300">
                <a:latin typeface="Times New Roman"/>
              </a:rPr>
              <a:t>1</a:t>
            </a:r>
            <a:r>
              <a:rPr lang="en-US" i="1" sz="1300">
                <a:latin typeface="Times New Roman"/>
              </a:rPr>
              <a:t>dv</a:t>
            </a:r>
            <a:r>
              <a:rPr lang="en-US" sz="1200">
                <a:latin typeface="Times New Roman"/>
              </a:rPr>
              <a:t> + </a:t>
            </a:r>
            <a:r>
              <a:rPr lang="en-US" i="1" sz="1300">
                <a:latin typeface="Times New Roman"/>
              </a:rPr>
              <a:t>vdx</a:t>
            </a:r>
            <a:r>
              <a:rPr lang="en-US" sz="1200">
                <a:latin typeface="Times New Roman"/>
              </a:rPr>
              <a:t> </a:t>
            </a:r>
            <a:r>
              <a:rPr lang="en-US" baseline="-25000" sz="1200">
                <a:latin typeface="Times New Roman"/>
              </a:rPr>
              <a:t>1</a:t>
            </a:r>
            <a:r>
              <a:rPr lang="en-US" sz="1200">
                <a:latin typeface="Times New Roman"/>
              </a:rPr>
              <a:t>) = 0</a:t>
            </a:r>
          </a:p>
        </p:txBody>
      </p:sp>
      <p:sp>
        <p:nvSpPr>
          <p:cNvPr id="19" name=""/>
          <p:cNvSpPr/>
          <p:nvPr/>
        </p:nvSpPr>
        <p:spPr>
          <a:xfrm>
            <a:off x="225552" y="5065776"/>
            <a:ext cx="2816352" cy="256032"/>
          </a:xfrm>
          <a:prstGeom prst="rect">
            <a:avLst/>
          </a:prstGeom>
        </p:spPr>
        <p:txBody>
          <a:bodyPr lIns="0" tIns="0" rIns="0" bIns="0" wrap="none">
            <a:noAutofit/>
          </a:bodyPr>
          <a:p>
            <a:pPr indent="0"/>
            <a:r>
              <a:rPr lang="en-US" sz="1200">
                <a:latin typeface="Times New Roman"/>
              </a:rPr>
              <a:t>[x </a:t>
            </a:r>
            <a:r>
              <a:rPr lang="en-US" baseline="-25000" sz="1200">
                <a:latin typeface="Times New Roman"/>
              </a:rPr>
              <a:t>1</a:t>
            </a:r>
            <a:r>
              <a:rPr lang="en-US" sz="1200">
                <a:latin typeface="Times New Roman"/>
              </a:rPr>
              <a:t>(v </a:t>
            </a:r>
            <a:r>
              <a:rPr lang="en-US" baseline="30000" sz="1200">
                <a:latin typeface="Times New Roman"/>
              </a:rPr>
              <a:t>2</a:t>
            </a:r>
            <a:r>
              <a:rPr lang="en-US" sz="1200">
                <a:latin typeface="Times New Roman"/>
              </a:rPr>
              <a:t> + 5v - 1)dx </a:t>
            </a:r>
            <a:r>
              <a:rPr lang="en-US" baseline="-25000" sz="1200">
                <a:latin typeface="Times New Roman"/>
              </a:rPr>
              <a:t>1</a:t>
            </a:r>
            <a:r>
              <a:rPr lang="en-US" sz="1200">
                <a:latin typeface="Times New Roman"/>
              </a:rPr>
              <a:t> + x </a:t>
            </a:r>
            <a:r>
              <a:rPr lang="en-US" baseline="-25000" sz="1200">
                <a:latin typeface="Times New Roman"/>
              </a:rPr>
              <a:t>1</a:t>
            </a:r>
            <a:r>
              <a:rPr lang="en-US" baseline="30000" sz="1200">
                <a:latin typeface="Times New Roman"/>
              </a:rPr>
              <a:t>2</a:t>
            </a:r>
            <a:r>
              <a:rPr lang="en-US" sz="1200">
                <a:latin typeface="Times New Roman"/>
              </a:rPr>
              <a:t> (3 + v </a:t>
            </a:r>
            <a:r>
              <a:rPr lang="en-US" i="1" sz="1300">
                <a:latin typeface="Times New Roman"/>
              </a:rPr>
              <a:t>)dv</a:t>
            </a:r>
            <a:r>
              <a:rPr lang="en-US" sz="1200">
                <a:latin typeface="Times New Roman"/>
              </a:rPr>
              <a:t> = 0 ]</a:t>
            </a:r>
          </a:p>
        </p:txBody>
      </p:sp>
      <p:sp>
        <p:nvSpPr>
          <p:cNvPr id="20" name=""/>
          <p:cNvSpPr/>
          <p:nvPr/>
        </p:nvSpPr>
        <p:spPr>
          <a:xfrm>
            <a:off x="3663696" y="4998720"/>
            <a:ext cx="146304" cy="164592"/>
          </a:xfrm>
          <a:prstGeom prst="rect">
            <a:avLst/>
          </a:prstGeom>
        </p:spPr>
        <p:txBody>
          <a:bodyPr lIns="0" tIns="0" rIns="0" bIns="0" wrap="none">
            <a:noAutofit/>
          </a:bodyPr>
          <a:p>
            <a:pPr indent="0"/>
            <a:r>
              <a:rPr lang="en-US" sz="1400">
                <a:latin typeface="Times New Roman"/>
              </a:rPr>
              <a:t>1</a:t>
            </a:r>
          </a:p>
        </p:txBody>
      </p:sp>
      <p:sp>
        <p:nvSpPr>
          <p:cNvPr id="21" name=""/>
          <p:cNvSpPr/>
          <p:nvPr/>
        </p:nvSpPr>
        <p:spPr>
          <a:xfrm>
            <a:off x="3273552" y="5254752"/>
            <a:ext cx="932688" cy="207264"/>
          </a:xfrm>
          <a:prstGeom prst="rect">
            <a:avLst/>
          </a:prstGeom>
        </p:spPr>
        <p:txBody>
          <a:bodyPr lIns="0" tIns="0" rIns="0" bIns="0" wrap="none">
            <a:noAutofit/>
          </a:bodyPr>
          <a:p>
            <a:pPr indent="0"/>
            <a:r>
              <a:rPr lang="en-US" sz="1200">
                <a:latin typeface="Times New Roman"/>
              </a:rPr>
              <a:t>(v </a:t>
            </a:r>
            <a:r>
              <a:rPr lang="en-US" baseline="30000" sz="1200">
                <a:latin typeface="Times New Roman"/>
              </a:rPr>
              <a:t>2</a:t>
            </a:r>
            <a:r>
              <a:rPr lang="en-US" sz="1200">
                <a:latin typeface="Times New Roman"/>
              </a:rPr>
              <a:t> + 5v -1)</a:t>
            </a:r>
          </a:p>
        </p:txBody>
      </p:sp>
      <p:sp>
        <p:nvSpPr>
          <p:cNvPr id="22" name=""/>
          <p:cNvSpPr/>
          <p:nvPr/>
        </p:nvSpPr>
        <p:spPr>
          <a:xfrm>
            <a:off x="4273296" y="5108448"/>
            <a:ext cx="524256" cy="140208"/>
          </a:xfrm>
          <a:prstGeom prst="rect">
            <a:avLst/>
          </a:prstGeom>
        </p:spPr>
        <p:txBody>
          <a:bodyPr lIns="0" tIns="0" rIns="0" bIns="0" wrap="none">
            <a:noAutofit/>
          </a:bodyPr>
          <a:p>
            <a:pPr indent="0"/>
            <a:r>
              <a:rPr lang="en-US" sz="1200">
                <a:latin typeface="Times New Roman"/>
              </a:rPr>
              <a:t>Is SDE</a:t>
            </a:r>
          </a:p>
        </p:txBody>
      </p:sp>
      <p:sp>
        <p:nvSpPr>
          <p:cNvPr id="23" name=""/>
          <p:cNvSpPr/>
          <p:nvPr/>
        </p:nvSpPr>
        <p:spPr>
          <a:xfrm>
            <a:off x="365760" y="5711952"/>
            <a:ext cx="4992624" cy="905256"/>
          </a:xfrm>
          <a:prstGeom prst="rect">
            <a:avLst/>
          </a:prstGeom>
        </p:spPr>
        <p:txBody>
          <a:bodyPr lIns="0" tIns="0" rIns="0" bIns="0">
            <a:noAutofit/>
          </a:bodyPr>
          <a:p>
            <a:pPr algn="just" indent="0">
              <a:lnSpc>
                <a:spcPts val="864"/>
              </a:lnSpc>
            </a:pPr>
            <a:r>
              <a:rPr lang="en-US" i="1" baseline="-25000" sz="1300">
                <a:latin typeface="Times New Roman"/>
              </a:rPr>
              <a:t>t</a:t>
            </a:r>
            <a:r>
              <a:rPr lang="en-US" i="1" sz="1300">
                <a:latin typeface="Times New Roman"/>
              </a:rPr>
              <a:t>dx</a:t>
            </a:r>
            <a:r>
              <a:rPr lang="en-US" sz="1200">
                <a:latin typeface="Times New Roman"/>
              </a:rPr>
              <a:t> .    3 + </a:t>
            </a:r>
            <a:r>
              <a:rPr lang="en-US" i="1" sz="1300">
                <a:latin typeface="Times New Roman"/>
              </a:rPr>
              <a:t>v</a:t>
            </a:r>
          </a:p>
          <a:p>
            <a:pPr algn="just" indent="0">
              <a:lnSpc>
                <a:spcPts val="864"/>
              </a:lnSpc>
            </a:pPr>
            <a:r>
              <a:rPr lang="en-US" sz="1200">
                <a:latin typeface="Times New Roman"/>
              </a:rPr>
              <a:t>f + f    </a:t>
            </a:r>
            <a:r>
              <a:rPr lang="en-US" i="1" sz="1300">
                <a:latin typeface="Times New Roman"/>
              </a:rPr>
              <a:t>dv</a:t>
            </a:r>
            <a:r>
              <a:rPr lang="en-US" sz="1200">
                <a:latin typeface="Times New Roman"/>
              </a:rPr>
              <a:t> = 0</a:t>
            </a:r>
          </a:p>
          <a:p>
            <a:pPr algn="just" indent="0">
              <a:lnSpc>
                <a:spcPts val="1872"/>
              </a:lnSpc>
            </a:pPr>
            <a:r>
              <a:rPr lang="en-US" i="1" sz="1300">
                <a:latin typeface="Times New Roman"/>
              </a:rPr>
              <a:t>x</a:t>
            </a:r>
            <a:r>
              <a:rPr lang="en-US" sz="1200">
                <a:latin typeface="Times New Roman"/>
              </a:rPr>
              <a:t>    (v </a:t>
            </a:r>
            <a:r>
              <a:rPr lang="en-US" baseline="30000" sz="1200">
                <a:latin typeface="Times New Roman"/>
              </a:rPr>
              <a:t>2</a:t>
            </a:r>
            <a:r>
              <a:rPr lang="en-US" sz="1200">
                <a:latin typeface="Times New Roman"/>
              </a:rPr>
              <a:t> + 5v -1)</a:t>
            </a:r>
          </a:p>
          <a:p>
            <a:pPr algn="just" indent="0">
              <a:lnSpc>
                <a:spcPts val="1872"/>
              </a:lnSpc>
            </a:pPr>
            <a:r>
              <a:rPr lang="en-US" b="1" sz="1200">
                <a:latin typeface="Times New Roman"/>
              </a:rPr>
              <a:t>(H.W) solve </a:t>
            </a:r>
            <a:r>
              <a:rPr lang="en-US" sz="1200">
                <a:latin typeface="Times New Roman"/>
              </a:rPr>
              <a:t>(x </a:t>
            </a:r>
            <a:r>
              <a:rPr lang="en-US" b="1" sz="1200">
                <a:latin typeface="Times New Roman"/>
              </a:rPr>
              <a:t>- </a:t>
            </a:r>
            <a:r>
              <a:rPr lang="en-US" sz="1200">
                <a:latin typeface="Times New Roman"/>
              </a:rPr>
              <a:t>2y </a:t>
            </a:r>
            <a:r>
              <a:rPr lang="en-US" b="1" sz="1200">
                <a:latin typeface="Times New Roman"/>
              </a:rPr>
              <a:t>- </a:t>
            </a:r>
            <a:r>
              <a:rPr lang="en-US" i="1" sz="1300">
                <a:latin typeface="Times New Roman"/>
              </a:rPr>
              <a:t>5)dx</a:t>
            </a:r>
            <a:r>
              <a:rPr lang="en-US" sz="1200">
                <a:latin typeface="Times New Roman"/>
              </a:rPr>
              <a:t> </a:t>
            </a:r>
            <a:r>
              <a:rPr lang="en-US" b="1" sz="1200">
                <a:latin typeface="Times New Roman"/>
              </a:rPr>
              <a:t>- </a:t>
            </a:r>
            <a:r>
              <a:rPr lang="en-US" sz="1200">
                <a:latin typeface="Times New Roman"/>
              </a:rPr>
              <a:t>(</a:t>
            </a:r>
            <a:r>
              <a:rPr lang="en-US" b="1" sz="1200">
                <a:latin typeface="Times New Roman"/>
              </a:rPr>
              <a:t>-</a:t>
            </a:r>
            <a:r>
              <a:rPr lang="en-US" sz="1200">
                <a:latin typeface="Times New Roman"/>
              </a:rPr>
              <a:t>3x </a:t>
            </a:r>
            <a:r>
              <a:rPr lang="en-US" b="1" sz="1200">
                <a:latin typeface="Times New Roman"/>
              </a:rPr>
              <a:t>+ </a:t>
            </a:r>
            <a:r>
              <a:rPr lang="en-US" sz="1200">
                <a:latin typeface="Times New Roman"/>
              </a:rPr>
              <a:t>6y </a:t>
            </a:r>
            <a:r>
              <a:rPr lang="en-US" b="1" sz="1200">
                <a:latin typeface="Times New Roman"/>
              </a:rPr>
              <a:t>+ </a:t>
            </a:r>
            <a:r>
              <a:rPr lang="en-US" sz="1200">
                <a:latin typeface="Times New Roman"/>
              </a:rPr>
              <a:t>1)dy </a:t>
            </a:r>
            <a:r>
              <a:rPr lang="en-US" b="1" sz="1200">
                <a:latin typeface="Times New Roman"/>
              </a:rPr>
              <a:t>= </a:t>
            </a:r>
            <a:r>
              <a:rPr lang="en-US" sz="1200">
                <a:latin typeface="Times New Roman"/>
              </a:rPr>
              <a:t>0</a:t>
            </a:r>
          </a:p>
          <a:p>
            <a:pPr algn="just" indent="0">
              <a:lnSpc>
                <a:spcPts val="1872"/>
              </a:lnSpc>
            </a:pPr>
            <a:r>
              <a:rPr lang="en-US" b="1" sz="1200">
                <a:latin typeface="Times New Roman"/>
              </a:rPr>
              <a:t>Case 2</a:t>
            </a:r>
            <a:r>
              <a:rPr lang="en-US" sz="1200">
                <a:latin typeface="Times New Roman"/>
              </a:rPr>
              <a:t>: if </a:t>
            </a:r>
            <a:r>
              <a:rPr lang="en-US" i="1" sz="1300">
                <a:latin typeface="Times New Roman"/>
              </a:rPr>
              <a:t>m</a:t>
            </a:r>
            <a:r>
              <a:rPr lang="en-US" sz="1200">
                <a:latin typeface="Times New Roman"/>
              </a:rPr>
              <a:t> </a:t>
            </a:r>
            <a:r>
              <a:rPr lang="en-US" sz="1200" spc="150">
                <a:latin typeface="Candara"/>
              </a:rPr>
              <a:t>1</a:t>
            </a:r>
            <a:r>
              <a:rPr lang="en-US" sz="1200">
                <a:latin typeface="Times New Roman"/>
              </a:rPr>
              <a:t> = </a:t>
            </a:r>
            <a:r>
              <a:rPr lang="en-US" i="1" sz="1300">
                <a:latin typeface="Times New Roman"/>
              </a:rPr>
              <a:t>m</a:t>
            </a:r>
            <a:r>
              <a:rPr lang="en-US" sz="1200">
                <a:latin typeface="Times New Roman"/>
              </a:rPr>
              <a:t> </a:t>
            </a:r>
            <a:r>
              <a:rPr lang="en-US" sz="1200" spc="150">
                <a:latin typeface="Candara"/>
              </a:rPr>
              <a:t>2</a:t>
            </a:r>
            <a:r>
              <a:rPr lang="en-US" sz="1200">
                <a:latin typeface="Times New Roman"/>
              </a:rPr>
              <a:t> (the two lines are not intersected at the point, but are parallel.</a:t>
            </a:r>
          </a:p>
        </p:txBody>
      </p:sp>
      <p:sp>
        <p:nvSpPr>
          <p:cNvPr id="24" name=""/>
          <p:cNvSpPr/>
          <p:nvPr/>
        </p:nvSpPr>
        <p:spPr>
          <a:xfrm>
            <a:off x="387096" y="6675120"/>
            <a:ext cx="1920240" cy="390144"/>
          </a:xfrm>
          <a:prstGeom prst="rect">
            <a:avLst/>
          </a:prstGeom>
        </p:spPr>
        <p:txBody>
          <a:bodyPr lIns="0" tIns="0" rIns="0" bIns="0">
            <a:noAutofit/>
          </a:bodyPr>
          <a:p>
            <a:pPr indent="215900">
              <a:lnSpc>
                <a:spcPts val="1872"/>
              </a:lnSpc>
            </a:pPr>
            <a:r>
              <a:rPr lang="en-US" sz="1200">
                <a:latin typeface="Times New Roman"/>
              </a:rPr>
              <a:t>Then suppose </a:t>
            </a:r>
            <a:r>
              <a:rPr lang="en-US" i="1" sz="1300">
                <a:latin typeface="Times New Roman"/>
              </a:rPr>
              <a:t>ax</a:t>
            </a:r>
            <a:r>
              <a:rPr lang="en-US" sz="1200">
                <a:latin typeface="Times New Roman"/>
              </a:rPr>
              <a:t> + </a:t>
            </a:r>
            <a:r>
              <a:rPr lang="en-US" i="1" sz="1300">
                <a:latin typeface="Times New Roman"/>
              </a:rPr>
              <a:t>by</a:t>
            </a:r>
            <a:r>
              <a:rPr lang="en-US" sz="1200">
                <a:latin typeface="Times New Roman"/>
              </a:rPr>
              <a:t> = </a:t>
            </a:r>
            <a:r>
              <a:rPr lang="en-US" i="1" sz="1300">
                <a:latin typeface="Times New Roman"/>
              </a:rPr>
              <a:t>z adx</a:t>
            </a:r>
            <a:r>
              <a:rPr lang="en-US" sz="1200">
                <a:latin typeface="Times New Roman"/>
              </a:rPr>
              <a:t> + </a:t>
            </a:r>
            <a:r>
              <a:rPr lang="en-US" i="1" sz="1300">
                <a:latin typeface="Times New Roman"/>
              </a:rPr>
              <a:t>bdy</a:t>
            </a:r>
            <a:r>
              <a:rPr lang="en-US" sz="1200">
                <a:latin typeface="Times New Roman"/>
              </a:rPr>
              <a:t> = </a:t>
            </a:r>
            <a:r>
              <a:rPr lang="en-US" i="1" sz="1300">
                <a:latin typeface="Times New Roman"/>
              </a:rPr>
              <a:t>dz </a:t>
            </a:r>
          </a:p>
        </p:txBody>
      </p:sp>
      <p:sp>
        <p:nvSpPr>
          <p:cNvPr id="25" name=""/>
          <p:cNvSpPr/>
          <p:nvPr/>
        </p:nvSpPr>
        <p:spPr>
          <a:xfrm>
            <a:off x="749808" y="7153656"/>
            <a:ext cx="606552" cy="124968"/>
          </a:xfrm>
          <a:prstGeom prst="rect">
            <a:avLst/>
          </a:prstGeom>
        </p:spPr>
        <p:txBody>
          <a:bodyPr lIns="0" tIns="0" rIns="0" bIns="0" wrap="none">
            <a:noAutofit/>
          </a:bodyPr>
          <a:p>
            <a:pPr indent="215900">
              <a:lnSpc>
                <a:spcPts val="1872"/>
              </a:lnSpc>
            </a:pPr>
            <a:r>
              <a:rPr lang="en-US" i="1" sz="1300">
                <a:latin typeface="Times New Roman"/>
              </a:rPr>
              <a:t>dz</a:t>
            </a:r>
            <a:r>
              <a:rPr lang="en-US" sz="1200">
                <a:latin typeface="Times New Roman"/>
              </a:rPr>
              <a:t> - </a:t>
            </a:r>
            <a:r>
              <a:rPr lang="en-US" i="1" sz="1300">
                <a:latin typeface="Times New Roman"/>
              </a:rPr>
              <a:t>adx</a:t>
            </a:r>
          </a:p>
        </p:txBody>
      </p:sp>
      <p:sp>
        <p:nvSpPr>
          <p:cNvPr id="26" name=""/>
          <p:cNvSpPr/>
          <p:nvPr/>
        </p:nvSpPr>
        <p:spPr>
          <a:xfrm>
            <a:off x="341376" y="7254240"/>
            <a:ext cx="396240" cy="188976"/>
          </a:xfrm>
          <a:prstGeom prst="rect">
            <a:avLst/>
          </a:prstGeom>
        </p:spPr>
        <p:txBody>
          <a:bodyPr lIns="0" tIns="0" rIns="0" bIns="0" wrap="none">
            <a:noAutofit/>
          </a:bodyPr>
          <a:p>
            <a:pPr indent="0"/>
            <a:r>
              <a:rPr lang="en-US" i="1" sz="1300">
                <a:latin typeface="Times New Roman"/>
              </a:rPr>
              <a:t>dy</a:t>
            </a:r>
            <a:r>
              <a:rPr lang="en-US" sz="1200">
                <a:latin typeface="Times New Roman"/>
              </a:rPr>
              <a:t> =</a:t>
            </a:r>
          </a:p>
        </p:txBody>
      </p:sp>
      <p:sp>
        <p:nvSpPr>
          <p:cNvPr id="27" name=""/>
          <p:cNvSpPr/>
          <p:nvPr/>
        </p:nvSpPr>
        <p:spPr>
          <a:xfrm>
            <a:off x="957072" y="7376160"/>
            <a:ext cx="176784" cy="170688"/>
          </a:xfrm>
          <a:prstGeom prst="rect">
            <a:avLst/>
          </a:prstGeom>
        </p:spPr>
        <p:txBody>
          <a:bodyPr lIns="0" tIns="0" rIns="0" bIns="0" wrap="none">
            <a:noAutofit/>
          </a:bodyPr>
          <a:p>
            <a:pPr algn="just" indent="0">
              <a:spcAft>
                <a:spcPts val="210"/>
              </a:spcAft>
            </a:pPr>
            <a:r>
              <a:rPr lang="en-US" i="1" sz="1300">
                <a:latin typeface="Times New Roman"/>
              </a:rPr>
              <a:t>b</a:t>
            </a:r>
          </a:p>
        </p:txBody>
      </p:sp>
      <p:sp>
        <p:nvSpPr>
          <p:cNvPr id="28" name=""/>
          <p:cNvSpPr/>
          <p:nvPr/>
        </p:nvSpPr>
        <p:spPr>
          <a:xfrm>
            <a:off x="4767072" y="7278624"/>
            <a:ext cx="262128" cy="164592"/>
          </a:xfrm>
          <a:prstGeom prst="rect">
            <a:avLst/>
          </a:prstGeom>
        </p:spPr>
        <p:txBody>
          <a:bodyPr lIns="0" tIns="0" rIns="0" bIns="0" wrap="none">
            <a:noAutofit/>
          </a:bodyPr>
          <a:p>
            <a:pPr indent="0"/>
            <a:r>
              <a:rPr lang="en-US" sz="1200">
                <a:latin typeface="Times New Roman"/>
              </a:rPr>
              <a:t>(k)</a:t>
            </a:r>
          </a:p>
        </p:txBody>
      </p:sp>
      <p:sp>
        <p:nvSpPr>
          <p:cNvPr id="29" name=""/>
          <p:cNvSpPr/>
          <p:nvPr/>
        </p:nvSpPr>
        <p:spPr>
          <a:xfrm>
            <a:off x="371856" y="7604760"/>
            <a:ext cx="2657856" cy="140208"/>
          </a:xfrm>
          <a:prstGeom prst="rect">
            <a:avLst/>
          </a:prstGeom>
        </p:spPr>
        <p:txBody>
          <a:bodyPr lIns="0" tIns="0" rIns="0" bIns="0" wrap="none">
            <a:noAutofit/>
          </a:bodyPr>
          <a:p>
            <a:pPr algn="just" indent="0">
              <a:spcAft>
                <a:spcPts val="210"/>
              </a:spcAft>
            </a:pPr>
            <a:r>
              <a:rPr lang="en-US" sz="1200">
                <a:latin typeface="Times New Roman"/>
              </a:rPr>
              <a:t>Subst. equ. (k) in D.E. (1) we get the S.D.E.</a:t>
            </a:r>
          </a:p>
        </p:txBody>
      </p:sp>
      <p:sp>
        <p:nvSpPr>
          <p:cNvPr id="30" name=""/>
          <p:cNvSpPr/>
          <p:nvPr/>
        </p:nvSpPr>
        <p:spPr>
          <a:xfrm>
            <a:off x="396240" y="7784592"/>
            <a:ext cx="2438400" cy="173736"/>
          </a:xfrm>
          <a:prstGeom prst="rect">
            <a:avLst/>
          </a:prstGeom>
        </p:spPr>
        <p:txBody>
          <a:bodyPr lIns="0" tIns="0" rIns="0" bIns="0" wrap="none">
            <a:noAutofit/>
          </a:bodyPr>
          <a:p>
            <a:pPr algn="just" indent="0"/>
            <a:r>
              <a:rPr lang="en-US" sz="1200">
                <a:latin typeface="Times New Roman"/>
              </a:rPr>
              <a:t>, </a:t>
            </a:r>
            <a:r>
              <a:rPr lang="en-US" baseline="-25000" sz="1200">
                <a:latin typeface="Times New Roman"/>
              </a:rPr>
              <a:t>N 7</a:t>
            </a:r>
            <a:r>
              <a:rPr lang="en-US" sz="1200">
                <a:latin typeface="Times New Roman"/>
              </a:rPr>
              <a:t>    , Y </a:t>
            </a:r>
            <a:r>
              <a:rPr lang="en-US" i="1" sz="1300">
                <a:latin typeface="Times New Roman"/>
              </a:rPr>
              <a:t>dz</a:t>
            </a:r>
            <a:r>
              <a:rPr lang="en-US" sz="1200">
                <a:latin typeface="Times New Roman"/>
              </a:rPr>
              <a:t> - </a:t>
            </a:r>
            <a:r>
              <a:rPr lang="en-US" i="1" sz="1300">
                <a:latin typeface="Times New Roman"/>
              </a:rPr>
              <a:t>adx</a:t>
            </a:r>
            <a:r>
              <a:rPr lang="en-US" sz="1200">
                <a:latin typeface="Times New Roman"/>
              </a:rPr>
              <a:t>^    _</a:t>
            </a:r>
          </a:p>
        </p:txBody>
      </p:sp>
      <p:sp>
        <p:nvSpPr>
          <p:cNvPr id="31" name=""/>
          <p:cNvSpPr/>
          <p:nvPr/>
        </p:nvSpPr>
        <p:spPr>
          <a:xfrm>
            <a:off x="387096" y="7924800"/>
            <a:ext cx="2462784" cy="155448"/>
          </a:xfrm>
          <a:prstGeom prst="rect">
            <a:avLst/>
          </a:prstGeom>
        </p:spPr>
        <p:txBody>
          <a:bodyPr lIns="0" tIns="0" rIns="0" bIns="0" wrap="none">
            <a:noAutofit/>
          </a:bodyPr>
          <a:p>
            <a:pPr algn="just" indent="0"/>
            <a:r>
              <a:rPr lang="en-US" sz="1200">
                <a:latin typeface="Times New Roman"/>
              </a:rPr>
              <a:t>(z + </a:t>
            </a:r>
            <a:r>
              <a:rPr lang="en-US" i="1" sz="1300">
                <a:latin typeface="Times New Roman"/>
              </a:rPr>
              <a:t>c)dx</a:t>
            </a:r>
            <a:r>
              <a:rPr lang="en-US" sz="1200">
                <a:latin typeface="Times New Roman"/>
              </a:rPr>
              <a:t> + </a:t>
            </a:r>
            <a:r>
              <a:rPr lang="en-US" i="1" sz="1300">
                <a:latin typeface="Times New Roman"/>
              </a:rPr>
              <a:t>(mz + y)</a:t>
            </a:r>
            <a:r>
              <a:rPr lang="en-US" sz="1200">
                <a:latin typeface="Times New Roman"/>
              </a:rPr>
              <a:t>    = 0</a:t>
            </a:r>
          </a:p>
        </p:txBody>
      </p:sp>
      <p:sp>
        <p:nvSpPr>
          <p:cNvPr id="32" name=""/>
          <p:cNvSpPr/>
          <p:nvPr/>
        </p:nvSpPr>
        <p:spPr>
          <a:xfrm>
            <a:off x="1804416" y="8040624"/>
            <a:ext cx="786384" cy="173736"/>
          </a:xfrm>
          <a:prstGeom prst="rect">
            <a:avLst/>
          </a:prstGeom>
        </p:spPr>
        <p:txBody>
          <a:bodyPr lIns="0" tIns="0" rIns="0" bIns="0" wrap="none">
            <a:noAutofit/>
          </a:bodyPr>
          <a:p>
            <a:pPr indent="0">
              <a:lnSpc>
                <a:spcPts val="1344"/>
              </a:lnSpc>
            </a:pPr>
            <a:r>
              <a:rPr lang="en-US" sz="1200">
                <a:latin typeface="Times New Roman"/>
              </a:rPr>
              <a:t>^ </a:t>
            </a:r>
            <a:r>
              <a:rPr lang="en-US" i="1" baseline="30000" sz="1300">
                <a:latin typeface="Times New Roman"/>
              </a:rPr>
              <a:t>b</a:t>
            </a:r>
            <a:r>
              <a:rPr lang="en-US" i="1" sz="1300">
                <a:latin typeface="Times New Roman"/>
              </a:rPr>
              <a:t> J</a:t>
            </a:r>
          </a:p>
        </p:txBody>
      </p:sp>
      <p:sp>
        <p:nvSpPr>
          <p:cNvPr id="33" name=""/>
          <p:cNvSpPr/>
          <p:nvPr/>
        </p:nvSpPr>
        <p:spPr>
          <a:xfrm>
            <a:off x="362712" y="8275320"/>
            <a:ext cx="5559552" cy="316992"/>
          </a:xfrm>
          <a:prstGeom prst="rect">
            <a:avLst/>
          </a:prstGeom>
        </p:spPr>
        <p:txBody>
          <a:bodyPr lIns="0" tIns="0" rIns="0" bIns="0">
            <a:noAutofit/>
          </a:bodyPr>
          <a:p>
            <a:pPr algn="just" indent="0">
              <a:lnSpc>
                <a:spcPts val="1344"/>
              </a:lnSpc>
              <a:spcAft>
                <a:spcPts val="840"/>
              </a:spcAft>
            </a:pPr>
            <a:r>
              <a:rPr lang="en-US" sz="1200">
                <a:latin typeface="Times New Roman"/>
              </a:rPr>
              <a:t>Can be solved, by integration immediately finally subst. the value of (z), we get G.solution. m= is multiple of (z)</a:t>
            </a:r>
          </a:p>
        </p:txBody>
      </p:sp>
      <p:sp>
        <p:nvSpPr>
          <p:cNvPr id="34" name=""/>
          <p:cNvSpPr/>
          <p:nvPr/>
        </p:nvSpPr>
        <p:spPr>
          <a:xfrm>
            <a:off x="362712" y="8802624"/>
            <a:ext cx="3621024" cy="140208"/>
          </a:xfrm>
          <a:prstGeom prst="rect">
            <a:avLst/>
          </a:prstGeom>
        </p:spPr>
        <p:txBody>
          <a:bodyPr lIns="0" tIns="0" rIns="0" bIns="0" wrap="none">
            <a:noAutofit/>
          </a:bodyPr>
          <a:p>
            <a:pPr algn="just" indent="0">
              <a:spcAft>
                <a:spcPts val="210"/>
              </a:spcAft>
            </a:pPr>
            <a:r>
              <a:rPr lang="en-US" b="1" sz="1200">
                <a:latin typeface="Times New Roman"/>
              </a:rPr>
              <a:t>Example</a:t>
            </a:r>
            <a:r>
              <a:rPr lang="en-US" sz="1200">
                <a:latin typeface="Times New Roman"/>
              </a:rPr>
              <a:t>: solve: (3x-6y+5) dx+ (12x-24y-2) dy =0 -----(1)</a:t>
            </a:r>
          </a:p>
        </p:txBody>
      </p:sp>
      <p:sp>
        <p:nvSpPr>
          <p:cNvPr id="35" name=""/>
          <p:cNvSpPr/>
          <p:nvPr/>
        </p:nvSpPr>
        <p:spPr>
          <a:xfrm>
            <a:off x="1310640" y="8991600"/>
            <a:ext cx="420624" cy="97536"/>
          </a:xfrm>
          <a:prstGeom prst="rect">
            <a:avLst/>
          </a:prstGeom>
        </p:spPr>
        <p:txBody>
          <a:bodyPr lIns="0" tIns="0" rIns="0" bIns="0" wrap="none">
            <a:noAutofit/>
          </a:bodyPr>
          <a:p>
            <a:pPr algn="just" indent="0">
              <a:spcAft>
                <a:spcPts val="210"/>
              </a:spcAft>
            </a:pPr>
            <a:r>
              <a:rPr lang="en-US" sz="1200">
                <a:latin typeface="Times New Roman"/>
              </a:rPr>
              <a:t>- 3    1</a:t>
            </a:r>
          </a:p>
        </p:txBody>
      </p:sp>
      <p:sp>
        <p:nvSpPr>
          <p:cNvPr id="36" name=""/>
          <p:cNvSpPr/>
          <p:nvPr/>
        </p:nvSpPr>
        <p:spPr>
          <a:xfrm>
            <a:off x="323088" y="9070848"/>
            <a:ext cx="798576" cy="128016"/>
          </a:xfrm>
          <a:prstGeom prst="rect">
            <a:avLst/>
          </a:prstGeom>
        </p:spPr>
        <p:txBody>
          <a:bodyPr lIns="0" tIns="0" rIns="0" bIns="0" wrap="none">
            <a:noAutofit/>
          </a:bodyPr>
          <a:p>
            <a:pPr indent="0"/>
            <a:r>
              <a:rPr lang="en-US" b="1" sz="1200">
                <a:latin typeface="Times New Roman"/>
              </a:rPr>
              <a:t>Solution: m,</a:t>
            </a:r>
          </a:p>
        </p:txBody>
      </p:sp>
      <p:sp>
        <p:nvSpPr>
          <p:cNvPr id="37" name=""/>
          <p:cNvSpPr/>
          <p:nvPr/>
        </p:nvSpPr>
        <p:spPr>
          <a:xfrm>
            <a:off x="1261872" y="9180576"/>
            <a:ext cx="536448" cy="134112"/>
          </a:xfrm>
          <a:prstGeom prst="rect">
            <a:avLst/>
          </a:prstGeom>
        </p:spPr>
        <p:txBody>
          <a:bodyPr lIns="0" tIns="0" rIns="0" bIns="0" wrap="none">
            <a:noAutofit/>
          </a:bodyPr>
          <a:p>
            <a:pPr algn="just" indent="0">
              <a:spcBef>
                <a:spcPts val="210"/>
              </a:spcBef>
              <a:spcAft>
                <a:spcPts val="210"/>
              </a:spcAft>
            </a:pPr>
            <a:r>
              <a:rPr lang="en-US" sz="1200">
                <a:latin typeface="Times New Roman"/>
              </a:rPr>
              <a:t>- 6 2</a:t>
            </a:r>
          </a:p>
        </p:txBody>
      </p:sp>
      <p:sp>
        <p:nvSpPr>
          <p:cNvPr id="38" name=""/>
          <p:cNvSpPr/>
          <p:nvPr/>
        </p:nvSpPr>
        <p:spPr>
          <a:xfrm>
            <a:off x="335280" y="9357360"/>
            <a:ext cx="1688592" cy="347472"/>
          </a:xfrm>
          <a:prstGeom prst="rect">
            <a:avLst/>
          </a:prstGeom>
        </p:spPr>
        <p:txBody>
          <a:bodyPr lIns="0" tIns="0" rIns="0" bIns="0">
            <a:noAutofit/>
          </a:bodyPr>
          <a:p>
            <a:pPr marL="413512" indent="0">
              <a:spcBef>
                <a:spcPts val="210"/>
              </a:spcBef>
            </a:pPr>
            <a:r>
              <a:rPr lang="en-US" sz="1200">
                <a:latin typeface="Times New Roman"/>
              </a:rPr>
              <a:t>-12 1</a:t>
            </a:r>
          </a:p>
          <a:p>
            <a:pPr algn="just" indent="0">
              <a:lnSpc>
                <a:spcPts val="912"/>
              </a:lnSpc>
            </a:pPr>
            <a:r>
              <a:rPr lang="en-US" i="1" sz="1200">
                <a:latin typeface="Times New Roman"/>
              </a:rPr>
              <a:t>m</a:t>
            </a:r>
            <a:r>
              <a:rPr lang="en-US" sz="1200">
                <a:latin typeface="Times New Roman"/>
              </a:rPr>
              <a:t> =    =    ^ </a:t>
            </a:r>
            <a:r>
              <a:rPr lang="en-US" i="1" sz="1200">
                <a:latin typeface="Times New Roman"/>
              </a:rPr>
              <a:t>m</a:t>
            </a:r>
            <a:r>
              <a:rPr lang="en-US" sz="1200">
                <a:latin typeface="Times New Roman"/>
              </a:rPr>
              <a:t> =m</a:t>
            </a:r>
            <a:r>
              <a:rPr lang="en-US" baseline="-25000" sz="1200">
                <a:latin typeface="Times New Roman"/>
              </a:rPr>
              <a:t>9</a:t>
            </a:r>
          </a:p>
          <a:p>
            <a:pPr algn="just" marL="197612" indent="0">
              <a:lnSpc>
                <a:spcPts val="912"/>
              </a:lnSpc>
            </a:pPr>
            <a:r>
              <a:rPr lang="en-US" baseline="30000" sz="1200">
                <a:latin typeface="Times New Roman"/>
              </a:rPr>
              <a:t>2</a:t>
            </a:r>
            <a:r>
              <a:rPr lang="en-US" sz="1200">
                <a:latin typeface="Times New Roman"/>
              </a:rPr>
              <a:t>    - 24    2    </a:t>
            </a:r>
            <a:r>
              <a:rPr lang="en-US" baseline="30000" sz="1200">
                <a:latin typeface="Times New Roman"/>
              </a:rPr>
              <a:t>1    2</a:t>
            </a:r>
          </a:p>
        </p:txBody>
      </p:sp>
      <p:sp>
        <p:nvSpPr>
          <p:cNvPr id="39" name=""/>
          <p:cNvSpPr/>
          <p:nvPr/>
        </p:nvSpPr>
        <p:spPr>
          <a:xfrm>
            <a:off x="396240" y="9863328"/>
            <a:ext cx="280416" cy="176784"/>
          </a:xfrm>
          <a:prstGeom prst="rect">
            <a:avLst/>
          </a:prstGeom>
        </p:spPr>
        <p:txBody>
          <a:bodyPr lIns="0" tIns="0" rIns="0" bIns="0" wrap="none">
            <a:noAutofit/>
          </a:bodyPr>
          <a:p>
            <a:pPr indent="0"/>
            <a:r>
              <a:rPr lang="en-US" sz="1500">
                <a:solidFill>
                  <a:srgbClr val="4F81BD"/>
                </a:solidFill>
                <a:latin typeface="Franklin Gothic Medium"/>
              </a:rPr>
              <a:t>12</a:t>
            </a:r>
          </a:p>
        </p:txBody>
      </p:sp>
      <p:sp>
        <p:nvSpPr>
          <p:cNvPr id="40"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844040" y="4038600"/>
            <a:ext cx="2176272" cy="353568"/>
          </a:xfrm>
          <a:prstGeom prst="rect">
            <a:avLst/>
          </a:prstGeom>
        </p:spPr>
      </p:pic>
      <p:pic>
        <p:nvPicPr>
          <p:cNvPr id="3" name=""/>
          <p:cNvPicPr>
            <a:picLocks noChangeAspect="1"/>
          </p:cNvPicPr>
          <p:nvPr/>
        </p:nvPicPr>
        <p:blipFill>
          <a:blip r:embed="rPictId1"/>
          <a:stretch>
            <a:fillRect/>
          </a:stretch>
        </p:blipFill>
        <p:spPr>
          <a:xfrm>
            <a:off x="2642616" y="1085088"/>
            <a:ext cx="2432304" cy="1072896"/>
          </a:xfrm>
          <a:prstGeom prst="rect">
            <a:avLst/>
          </a:prstGeom>
        </p:spPr>
      </p:pic>
      <p:sp>
        <p:nvSpPr>
          <p:cNvPr id="4"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5"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6" name=""/>
          <p:cNvSpPr/>
          <p:nvPr/>
        </p:nvSpPr>
        <p:spPr>
          <a:xfrm>
            <a:off x="347472" y="798576"/>
            <a:ext cx="868680" cy="344424"/>
          </a:xfrm>
          <a:prstGeom prst="rect">
            <a:avLst/>
          </a:prstGeom>
        </p:spPr>
        <p:txBody>
          <a:bodyPr lIns="0" tIns="0" rIns="0" bIns="0">
            <a:noAutofit/>
          </a:bodyPr>
          <a:p>
            <a:pPr algn="just" indent="0"/>
            <a:r>
              <a:rPr lang="en-US" sz="1200">
                <a:latin typeface="Times New Roman"/>
              </a:rPr>
              <a:t>Then suppose</a:t>
            </a:r>
          </a:p>
          <a:p>
            <a:pPr algn="just" indent="0">
              <a:spcAft>
                <a:spcPts val="2310"/>
              </a:spcAft>
            </a:pPr>
            <a:r>
              <a:rPr lang="en-US" sz="1100">
                <a:latin typeface="Times New Roman"/>
              </a:rPr>
              <a:t>3x - 6</a:t>
            </a:r>
            <a:r>
              <a:rPr lang="en-US" i="1" sz="1200" spc="-50">
                <a:latin typeface="Times New Roman"/>
              </a:rPr>
              <a:t>y =</a:t>
            </a:r>
            <a:r>
              <a:rPr lang="en-US" sz="1100">
                <a:latin typeface="Times New Roman"/>
              </a:rPr>
              <a:t> z</a:t>
            </a:r>
          </a:p>
        </p:txBody>
      </p:sp>
      <p:sp>
        <p:nvSpPr>
          <p:cNvPr id="7" name=""/>
          <p:cNvSpPr/>
          <p:nvPr/>
        </p:nvSpPr>
        <p:spPr>
          <a:xfrm>
            <a:off x="384048" y="1542288"/>
            <a:ext cx="908304" cy="134112"/>
          </a:xfrm>
          <a:prstGeom prst="rect">
            <a:avLst/>
          </a:prstGeom>
        </p:spPr>
        <p:txBody>
          <a:bodyPr lIns="0" tIns="0" rIns="0" bIns="0" wrap="none">
            <a:noAutofit/>
          </a:bodyPr>
          <a:p>
            <a:pPr algn="just" indent="0">
              <a:spcAft>
                <a:spcPts val="1470"/>
              </a:spcAft>
            </a:pPr>
            <a:r>
              <a:rPr lang="en-US" i="1" sz="1200">
                <a:latin typeface="Times New Roman"/>
              </a:rPr>
              <a:t>3dx - 6dy = dz</a:t>
            </a:r>
          </a:p>
        </p:txBody>
      </p:sp>
      <p:sp>
        <p:nvSpPr>
          <p:cNvPr id="8" name=""/>
          <p:cNvSpPr/>
          <p:nvPr/>
        </p:nvSpPr>
        <p:spPr>
          <a:xfrm>
            <a:off x="432816" y="1926336"/>
            <a:ext cx="777240" cy="131064"/>
          </a:xfrm>
          <a:prstGeom prst="rect">
            <a:avLst/>
          </a:prstGeom>
        </p:spPr>
        <p:txBody>
          <a:bodyPr lIns="0" tIns="0" rIns="0" bIns="0" wrap="none">
            <a:noAutofit/>
          </a:bodyPr>
          <a:p>
            <a:pPr algn="just" indent="0">
              <a:lnSpc>
                <a:spcPts val="744"/>
              </a:lnSpc>
            </a:pPr>
            <a:r>
              <a:rPr lang="en-US" i="1" baseline="-25000" sz="1200">
                <a:latin typeface="Times New Roman"/>
              </a:rPr>
              <a:t>1</a:t>
            </a:r>
            <a:r>
              <a:rPr lang="en-US" i="1" sz="1200">
                <a:latin typeface="Times New Roman"/>
              </a:rPr>
              <a:t>    3dx - dz</a:t>
            </a:r>
          </a:p>
        </p:txBody>
      </p:sp>
      <p:sp>
        <p:nvSpPr>
          <p:cNvPr id="9" name=""/>
          <p:cNvSpPr/>
          <p:nvPr/>
        </p:nvSpPr>
        <p:spPr>
          <a:xfrm>
            <a:off x="374904" y="2029968"/>
            <a:ext cx="289560" cy="115824"/>
          </a:xfrm>
          <a:prstGeom prst="rect">
            <a:avLst/>
          </a:prstGeom>
        </p:spPr>
        <p:txBody>
          <a:bodyPr lIns="0" tIns="0" rIns="0" bIns="0" wrap="none">
            <a:noAutofit/>
          </a:bodyPr>
          <a:p>
            <a:pPr algn="just" indent="0">
              <a:lnSpc>
                <a:spcPts val="744"/>
              </a:lnSpc>
            </a:pPr>
            <a:r>
              <a:rPr lang="en-US" i="1" sz="1200">
                <a:latin typeface="Times New Roman"/>
              </a:rPr>
              <a:t>dy =</a:t>
            </a:r>
          </a:p>
        </p:txBody>
      </p:sp>
      <p:sp>
        <p:nvSpPr>
          <p:cNvPr id="10" name=""/>
          <p:cNvSpPr/>
          <p:nvPr/>
        </p:nvSpPr>
        <p:spPr>
          <a:xfrm>
            <a:off x="947928" y="2142744"/>
            <a:ext cx="64008" cy="97536"/>
          </a:xfrm>
          <a:prstGeom prst="rect">
            <a:avLst/>
          </a:prstGeom>
        </p:spPr>
        <p:txBody>
          <a:bodyPr lIns="0" tIns="0" rIns="0" bIns="0" wrap="none">
            <a:noAutofit/>
          </a:bodyPr>
          <a:p>
            <a:pPr indent="0"/>
            <a:r>
              <a:rPr lang="en-US" sz="1200">
                <a:latin typeface="Times New Roman"/>
              </a:rPr>
              <a:t>6</a:t>
            </a:r>
          </a:p>
        </p:txBody>
      </p:sp>
      <p:sp>
        <p:nvSpPr>
          <p:cNvPr id="11" name=""/>
          <p:cNvSpPr/>
          <p:nvPr/>
        </p:nvSpPr>
        <p:spPr>
          <a:xfrm>
            <a:off x="371856" y="2310384"/>
            <a:ext cx="2657856" cy="140208"/>
          </a:xfrm>
          <a:prstGeom prst="rect">
            <a:avLst/>
          </a:prstGeom>
        </p:spPr>
        <p:txBody>
          <a:bodyPr lIns="0" tIns="0" rIns="0" bIns="0" wrap="none">
            <a:noAutofit/>
          </a:bodyPr>
          <a:p>
            <a:pPr algn="just" indent="0"/>
            <a:r>
              <a:rPr lang="en-US" sz="1200">
                <a:latin typeface="Times New Roman"/>
              </a:rPr>
              <a:t>Subst. equ. (2) in D.E. (1) we get the S.D.E.</a:t>
            </a:r>
          </a:p>
        </p:txBody>
      </p:sp>
      <p:sp>
        <p:nvSpPr>
          <p:cNvPr id="12" name=""/>
          <p:cNvSpPr/>
          <p:nvPr/>
        </p:nvSpPr>
        <p:spPr>
          <a:xfrm>
            <a:off x="1889760" y="2499360"/>
            <a:ext cx="585216" cy="115824"/>
          </a:xfrm>
          <a:prstGeom prst="rect">
            <a:avLst/>
          </a:prstGeom>
        </p:spPr>
        <p:txBody>
          <a:bodyPr lIns="0" tIns="0" rIns="0" bIns="0" wrap="none">
            <a:noAutofit/>
          </a:bodyPr>
          <a:p>
            <a:pPr indent="0"/>
            <a:r>
              <a:rPr lang="en-US" sz="1200">
                <a:latin typeface="Times New Roman"/>
              </a:rPr>
              <a:t>3dx — </a:t>
            </a:r>
            <a:r>
              <a:rPr lang="en-US" i="1" sz="1300">
                <a:latin typeface="Times New Roman"/>
              </a:rPr>
              <a:t>dz</a:t>
            </a:r>
          </a:p>
        </p:txBody>
      </p:sp>
      <p:sp>
        <p:nvSpPr>
          <p:cNvPr id="13" name=""/>
          <p:cNvSpPr/>
          <p:nvPr/>
        </p:nvSpPr>
        <p:spPr>
          <a:xfrm>
            <a:off x="387096" y="2612136"/>
            <a:ext cx="3008376" cy="164592"/>
          </a:xfrm>
          <a:prstGeom prst="rect">
            <a:avLst/>
          </a:prstGeom>
        </p:spPr>
        <p:txBody>
          <a:bodyPr lIns="0" tIns="0" rIns="0" bIns="0" wrap="none">
            <a:noAutofit/>
          </a:bodyPr>
          <a:p>
            <a:pPr algn="just" indent="0"/>
            <a:r>
              <a:rPr lang="en-US" sz="1200">
                <a:latin typeface="Times New Roman"/>
              </a:rPr>
              <a:t>(z + 5)dx + (4z - 2)(-) = 0is S.D.E.</a:t>
            </a:r>
          </a:p>
        </p:txBody>
      </p:sp>
      <p:sp>
        <p:nvSpPr>
          <p:cNvPr id="14" name=""/>
          <p:cNvSpPr/>
          <p:nvPr/>
        </p:nvSpPr>
        <p:spPr>
          <a:xfrm>
            <a:off x="2161032" y="2755392"/>
            <a:ext cx="76200" cy="121920"/>
          </a:xfrm>
          <a:prstGeom prst="rect">
            <a:avLst/>
          </a:prstGeom>
        </p:spPr>
        <p:txBody>
          <a:bodyPr lIns="0" tIns="0" rIns="0" bIns="0" wrap="none">
            <a:noAutofit/>
          </a:bodyPr>
          <a:p>
            <a:pPr indent="0">
              <a:lnSpc>
                <a:spcPts val="1392"/>
              </a:lnSpc>
            </a:pPr>
            <a:r>
              <a:rPr lang="en-US" sz="1200">
                <a:latin typeface="Times New Roman"/>
              </a:rPr>
              <a:t>6</a:t>
            </a:r>
          </a:p>
        </p:txBody>
      </p:sp>
      <p:sp>
        <p:nvSpPr>
          <p:cNvPr id="15" name=""/>
          <p:cNvSpPr/>
          <p:nvPr/>
        </p:nvSpPr>
        <p:spPr>
          <a:xfrm>
            <a:off x="362712" y="2950464"/>
            <a:ext cx="2639568" cy="140208"/>
          </a:xfrm>
          <a:prstGeom prst="rect">
            <a:avLst/>
          </a:prstGeom>
        </p:spPr>
        <p:txBody>
          <a:bodyPr lIns="0" tIns="0" rIns="0" bIns="0" wrap="none">
            <a:noAutofit/>
          </a:bodyPr>
          <a:p>
            <a:pPr algn="just" indent="0">
              <a:lnSpc>
                <a:spcPts val="1392"/>
              </a:lnSpc>
            </a:pPr>
            <a:r>
              <a:rPr lang="en-US" b="1" sz="1200">
                <a:latin typeface="Times New Roman"/>
              </a:rPr>
              <a:t>Example:-</a:t>
            </a:r>
            <a:r>
              <a:rPr lang="en-US" sz="1200">
                <a:latin typeface="Times New Roman"/>
              </a:rPr>
              <a:t>Solve the following DEs.(H.W.)</a:t>
            </a:r>
          </a:p>
        </p:txBody>
      </p:sp>
      <p:sp>
        <p:nvSpPr>
          <p:cNvPr id="16" name=""/>
          <p:cNvSpPr/>
          <p:nvPr/>
        </p:nvSpPr>
        <p:spPr>
          <a:xfrm>
            <a:off x="1063752" y="3127248"/>
            <a:ext cx="2234184" cy="140208"/>
          </a:xfrm>
          <a:prstGeom prst="rect">
            <a:avLst/>
          </a:prstGeom>
        </p:spPr>
        <p:txBody>
          <a:bodyPr lIns="0" tIns="0" rIns="0" bIns="0" wrap="none">
            <a:noAutofit/>
          </a:bodyPr>
          <a:p>
            <a:pPr algn="just" indent="0">
              <a:lnSpc>
                <a:spcPts val="1392"/>
              </a:lnSpc>
            </a:pPr>
            <a:r>
              <a:rPr lang="en-US" sz="1200">
                <a:latin typeface="Times New Roman"/>
              </a:rPr>
              <a:t>1) (x + y + 2) dx+ (- x - y + 2) dy =0</a:t>
            </a:r>
          </a:p>
        </p:txBody>
      </p:sp>
      <p:sp>
        <p:nvSpPr>
          <p:cNvPr id="17" name=""/>
          <p:cNvSpPr/>
          <p:nvPr/>
        </p:nvSpPr>
        <p:spPr>
          <a:xfrm>
            <a:off x="1011936" y="3236976"/>
            <a:ext cx="1831848" cy="204216"/>
          </a:xfrm>
          <a:prstGeom prst="rect">
            <a:avLst/>
          </a:prstGeom>
        </p:spPr>
        <p:txBody>
          <a:bodyPr lIns="0" tIns="0" rIns="0" bIns="0" wrap="none">
            <a:noAutofit/>
          </a:bodyPr>
          <a:p>
            <a:pPr algn="just" indent="0">
              <a:lnSpc>
                <a:spcPts val="1392"/>
              </a:lnSpc>
            </a:pPr>
            <a:r>
              <a:rPr lang="en-US" sz="1200">
                <a:latin typeface="Times New Roman"/>
              </a:rPr>
              <a:t>2) (6x-8y-5) dy= (3x-4y-2) dx</a:t>
            </a:r>
          </a:p>
        </p:txBody>
      </p:sp>
      <p:sp>
        <p:nvSpPr>
          <p:cNvPr id="18" name=""/>
          <p:cNvSpPr/>
          <p:nvPr/>
        </p:nvSpPr>
        <p:spPr>
          <a:xfrm>
            <a:off x="362712" y="3483864"/>
            <a:ext cx="5669280" cy="137160"/>
          </a:xfrm>
          <a:prstGeom prst="rect">
            <a:avLst/>
          </a:prstGeom>
        </p:spPr>
        <p:txBody>
          <a:bodyPr lIns="0" tIns="0" rIns="0" bIns="0" wrap="none">
            <a:noAutofit/>
          </a:bodyPr>
          <a:p>
            <a:pPr algn="just" indent="0">
              <a:lnSpc>
                <a:spcPts val="1488"/>
              </a:lnSpc>
            </a:pPr>
            <a:r>
              <a:rPr lang="en-US" b="1" sz="1200">
                <a:latin typeface="Times New Roman"/>
              </a:rPr>
              <a:t>Note / If the function of the form f (x y) or the DE.of theform y f(x y) dx + x g(x y) dy=0</a:t>
            </a:r>
          </a:p>
        </p:txBody>
      </p:sp>
      <p:sp>
        <p:nvSpPr>
          <p:cNvPr id="19" name=""/>
          <p:cNvSpPr/>
          <p:nvPr/>
        </p:nvSpPr>
        <p:spPr>
          <a:xfrm>
            <a:off x="746760" y="3657600"/>
            <a:ext cx="1176528" cy="307848"/>
          </a:xfrm>
          <a:prstGeom prst="rect">
            <a:avLst/>
          </a:prstGeom>
        </p:spPr>
        <p:txBody>
          <a:bodyPr lIns="0" tIns="0" rIns="0" bIns="0">
            <a:noAutofit/>
          </a:bodyPr>
          <a:p>
            <a:pPr indent="-495300">
              <a:lnSpc>
                <a:spcPts val="1488"/>
              </a:lnSpc>
            </a:pPr>
            <a:r>
              <a:rPr lang="en-US" b="1" sz="1200">
                <a:latin typeface="Times New Roman"/>
              </a:rPr>
              <a:t>(1) Suppose yx=v </a:t>
            </a:r>
            <a:r>
              <a:rPr lang="en-US" sz="1200">
                <a:latin typeface="Times New Roman"/>
              </a:rPr>
              <a:t>v</a:t>
            </a:r>
          </a:p>
        </p:txBody>
      </p:sp>
      <p:sp>
        <p:nvSpPr>
          <p:cNvPr id="20" name=""/>
          <p:cNvSpPr/>
          <p:nvPr/>
        </p:nvSpPr>
        <p:spPr>
          <a:xfrm>
            <a:off x="1048512" y="4011168"/>
            <a:ext cx="155448" cy="100584"/>
          </a:xfrm>
          <a:prstGeom prst="rect">
            <a:avLst/>
          </a:prstGeom>
        </p:spPr>
        <p:txBody>
          <a:bodyPr lIns="0" tIns="0" rIns="0" bIns="0" wrap="none">
            <a:noAutofit/>
          </a:bodyPr>
          <a:p>
            <a:pPr algn="just" indent="0"/>
            <a:r>
              <a:rPr lang="en-US" sz="1200">
                <a:latin typeface="Times New Roman"/>
              </a:rPr>
              <a:t>y=</a:t>
            </a:r>
          </a:p>
        </p:txBody>
      </p:sp>
      <p:sp>
        <p:nvSpPr>
          <p:cNvPr id="21" name=""/>
          <p:cNvSpPr/>
          <p:nvPr/>
        </p:nvSpPr>
        <p:spPr>
          <a:xfrm>
            <a:off x="1237488" y="4136136"/>
            <a:ext cx="82296" cy="82296"/>
          </a:xfrm>
          <a:prstGeom prst="rect">
            <a:avLst/>
          </a:prstGeom>
        </p:spPr>
        <p:txBody>
          <a:bodyPr lIns="0" tIns="0" rIns="0" bIns="0" wrap="none">
            <a:noAutofit/>
          </a:bodyPr>
          <a:p>
            <a:pPr algn="r" indent="0"/>
            <a:r>
              <a:rPr lang="en-US" sz="1200">
                <a:latin typeface="Times New Roman"/>
              </a:rPr>
              <a:t>x</a:t>
            </a:r>
          </a:p>
        </p:txBody>
      </p:sp>
      <p:sp>
        <p:nvSpPr>
          <p:cNvPr id="22" name=""/>
          <p:cNvSpPr/>
          <p:nvPr/>
        </p:nvSpPr>
        <p:spPr>
          <a:xfrm>
            <a:off x="441960" y="4291584"/>
            <a:ext cx="1014984" cy="149352"/>
          </a:xfrm>
          <a:prstGeom prst="rect">
            <a:avLst/>
          </a:prstGeom>
        </p:spPr>
        <p:txBody>
          <a:bodyPr lIns="0" tIns="0" rIns="0" bIns="0" wrap="none">
            <a:noAutofit/>
          </a:bodyPr>
          <a:p>
            <a:pPr algn="just" indent="0"/>
            <a:r>
              <a:rPr lang="en-US" baseline="-25000" sz="1300">
                <a:latin typeface="Times New Roman"/>
              </a:rPr>
              <a:t>7</a:t>
            </a:r>
            <a:r>
              <a:rPr lang="en-US" sz="1300">
                <a:latin typeface="Times New Roman"/>
              </a:rPr>
              <a:t> </a:t>
            </a:r>
            <a:r>
              <a:rPr lang="en-US" i="1" sz="1300">
                <a:latin typeface="Times New Roman"/>
              </a:rPr>
              <a:t>xdv -vdx</a:t>
            </a:r>
          </a:p>
        </p:txBody>
      </p:sp>
      <p:sp>
        <p:nvSpPr>
          <p:cNvPr id="23" name=""/>
          <p:cNvSpPr/>
          <p:nvPr/>
        </p:nvSpPr>
        <p:spPr>
          <a:xfrm>
            <a:off x="374904" y="4404360"/>
            <a:ext cx="3892296" cy="198120"/>
          </a:xfrm>
          <a:prstGeom prst="rect">
            <a:avLst/>
          </a:prstGeom>
        </p:spPr>
        <p:txBody>
          <a:bodyPr lIns="0" tIns="0" rIns="0" bIns="0" wrap="none">
            <a:noAutofit/>
          </a:bodyPr>
          <a:p>
            <a:pPr algn="just" indent="0"/>
            <a:r>
              <a:rPr lang="en-US" i="1" sz="1300">
                <a:latin typeface="Times New Roman"/>
              </a:rPr>
              <a:t>dy =</a:t>
            </a:r>
            <a:r>
              <a:rPr lang="en-US" sz="1200">
                <a:latin typeface="Times New Roman"/>
              </a:rPr>
              <a:t>-</a:t>
            </a:r>
            <a:r>
              <a:rPr lang="en-US" baseline="-25000" sz="1200">
                <a:latin typeface="Times New Roman"/>
              </a:rPr>
              <a:t>2</a:t>
            </a:r>
            <a:r>
              <a:rPr lang="en-US" sz="1200">
                <a:latin typeface="Times New Roman"/>
              </a:rPr>
              <a:t>- (2)</a:t>
            </a:r>
          </a:p>
        </p:txBody>
      </p:sp>
      <p:sp>
        <p:nvSpPr>
          <p:cNvPr id="24" name=""/>
          <p:cNvSpPr/>
          <p:nvPr/>
        </p:nvSpPr>
        <p:spPr>
          <a:xfrm>
            <a:off x="1027176" y="4544568"/>
            <a:ext cx="188976" cy="137160"/>
          </a:xfrm>
          <a:prstGeom prst="rect">
            <a:avLst/>
          </a:prstGeom>
        </p:spPr>
        <p:txBody>
          <a:bodyPr lIns="0" tIns="0" rIns="0" bIns="0" wrap="none">
            <a:noAutofit/>
          </a:bodyPr>
          <a:p>
            <a:pPr algn="just" indent="0"/>
            <a:r>
              <a:rPr lang="en-US" sz="1200">
                <a:latin typeface="Times New Roman"/>
              </a:rPr>
              <a:t>x </a:t>
            </a:r>
            <a:r>
              <a:rPr lang="en-US" baseline="30000" sz="1200">
                <a:latin typeface="Times New Roman"/>
              </a:rPr>
              <a:t>2</a:t>
            </a:r>
          </a:p>
        </p:txBody>
      </p:sp>
      <p:sp>
        <p:nvSpPr>
          <p:cNvPr id="25" name=""/>
          <p:cNvSpPr/>
          <p:nvPr/>
        </p:nvSpPr>
        <p:spPr>
          <a:xfrm>
            <a:off x="2590800" y="4757928"/>
            <a:ext cx="2084832" cy="124968"/>
          </a:xfrm>
          <a:prstGeom prst="rect">
            <a:avLst/>
          </a:prstGeom>
        </p:spPr>
        <p:txBody>
          <a:bodyPr lIns="0" tIns="0" rIns="0" bIns="0" wrap="none">
            <a:noAutofit/>
          </a:bodyPr>
          <a:p>
            <a:pPr algn="just" indent="0">
              <a:lnSpc>
                <a:spcPts val="912"/>
              </a:lnSpc>
            </a:pPr>
            <a:r>
              <a:rPr lang="en-US" sz="1200">
                <a:latin typeface="Times New Roman"/>
              </a:rPr>
              <a:t>v    </a:t>
            </a:r>
            <a:r>
              <a:rPr lang="en-US" i="1" sz="1300">
                <a:latin typeface="Times New Roman"/>
              </a:rPr>
              <a:t>xdv -vdx</a:t>
            </a:r>
          </a:p>
        </p:txBody>
      </p:sp>
      <p:sp>
        <p:nvSpPr>
          <p:cNvPr id="26" name=""/>
          <p:cNvSpPr/>
          <p:nvPr/>
        </p:nvSpPr>
        <p:spPr>
          <a:xfrm>
            <a:off x="371856" y="4873752"/>
            <a:ext cx="3590544" cy="161544"/>
          </a:xfrm>
          <a:prstGeom prst="rect">
            <a:avLst/>
          </a:prstGeom>
        </p:spPr>
        <p:txBody>
          <a:bodyPr lIns="0" tIns="0" rIns="0" bIns="0" wrap="none">
            <a:noAutofit/>
          </a:bodyPr>
          <a:p>
            <a:pPr indent="0">
              <a:lnSpc>
                <a:spcPts val="912"/>
              </a:lnSpc>
            </a:pPr>
            <a:r>
              <a:rPr lang="en-US" sz="1200">
                <a:latin typeface="Times New Roman"/>
              </a:rPr>
              <a:t>Subst. equ.(2) in the DE.(1) ,we get </a:t>
            </a:r>
            <a:r>
              <a:rPr lang="en-US" i="1" sz="1300">
                <a:latin typeface="Times New Roman"/>
              </a:rPr>
              <a:t>f</a:t>
            </a:r>
            <a:r>
              <a:rPr lang="en-US" sz="1200">
                <a:latin typeface="Times New Roman"/>
              </a:rPr>
              <a:t> (v )dx + </a:t>
            </a:r>
            <a:r>
              <a:rPr lang="en-US" i="1" sz="1300">
                <a:latin typeface="Times New Roman"/>
              </a:rPr>
              <a:t>xg</a:t>
            </a:r>
            <a:r>
              <a:rPr lang="en-US" sz="1200">
                <a:latin typeface="Times New Roman"/>
              </a:rPr>
              <a:t> (v )(</a:t>
            </a:r>
          </a:p>
        </p:txBody>
      </p:sp>
      <p:sp>
        <p:nvSpPr>
          <p:cNvPr id="27" name=""/>
          <p:cNvSpPr/>
          <p:nvPr/>
        </p:nvSpPr>
        <p:spPr>
          <a:xfrm>
            <a:off x="2548128" y="5041392"/>
            <a:ext cx="176784" cy="109728"/>
          </a:xfrm>
          <a:prstGeom prst="rect">
            <a:avLst/>
          </a:prstGeom>
        </p:spPr>
        <p:txBody>
          <a:bodyPr lIns="0" tIns="0" rIns="0" bIns="0" wrap="none">
            <a:noAutofit/>
          </a:bodyPr>
          <a:p>
            <a:pPr indent="0"/>
            <a:r>
              <a:rPr lang="en-US" i="1" sz="1300">
                <a:latin typeface="Times New Roman"/>
              </a:rPr>
              <a:t>x</a:t>
            </a:r>
          </a:p>
        </p:txBody>
      </p:sp>
      <p:sp>
        <p:nvSpPr>
          <p:cNvPr id="28" name=""/>
          <p:cNvSpPr/>
          <p:nvPr/>
        </p:nvSpPr>
        <p:spPr>
          <a:xfrm>
            <a:off x="4194048" y="5047488"/>
            <a:ext cx="146304" cy="115824"/>
          </a:xfrm>
          <a:prstGeom prst="rect">
            <a:avLst/>
          </a:prstGeom>
        </p:spPr>
        <p:txBody>
          <a:bodyPr lIns="0" tIns="0" rIns="0" bIns="0" wrap="none">
            <a:noAutofit/>
          </a:bodyPr>
          <a:p>
            <a:pPr indent="0"/>
            <a:r>
              <a:rPr lang="en-US" i="1" sz="1300">
                <a:latin typeface="Times New Roman"/>
              </a:rPr>
              <a:t>x</a:t>
            </a:r>
          </a:p>
        </p:txBody>
      </p:sp>
      <p:sp>
        <p:nvSpPr>
          <p:cNvPr id="29" name=""/>
          <p:cNvSpPr/>
          <p:nvPr/>
        </p:nvSpPr>
        <p:spPr>
          <a:xfrm>
            <a:off x="4352544" y="4968240"/>
            <a:ext cx="134112" cy="115824"/>
          </a:xfrm>
          <a:prstGeom prst="rect">
            <a:avLst/>
          </a:prstGeom>
        </p:spPr>
        <p:txBody>
          <a:bodyPr lIns="0" tIns="0" rIns="0" bIns="0" wrap="none">
            <a:noAutofit/>
          </a:bodyPr>
          <a:p>
            <a:pPr indent="0"/>
            <a:r>
              <a:rPr lang="en-US" sz="1000">
                <a:latin typeface="Times New Roman"/>
              </a:rPr>
              <a:t>2</a:t>
            </a:r>
          </a:p>
        </p:txBody>
      </p:sp>
      <p:sp>
        <p:nvSpPr>
          <p:cNvPr id="30" name=""/>
          <p:cNvSpPr/>
          <p:nvPr/>
        </p:nvSpPr>
        <p:spPr>
          <a:xfrm>
            <a:off x="4724400" y="4852416"/>
            <a:ext cx="621792" cy="201168"/>
          </a:xfrm>
          <a:prstGeom prst="rect">
            <a:avLst/>
          </a:prstGeom>
        </p:spPr>
        <p:txBody>
          <a:bodyPr lIns="0" tIns="0" rIns="0" bIns="0" wrap="none">
            <a:noAutofit/>
          </a:bodyPr>
          <a:p>
            <a:pPr indent="0"/>
            <a:r>
              <a:rPr lang="en-US" sz="1200">
                <a:latin typeface="Times New Roman"/>
              </a:rPr>
              <a:t>) </a:t>
            </a:r>
            <a:r>
              <a:rPr lang="en-US" i="1" sz="1300">
                <a:latin typeface="Times New Roman"/>
              </a:rPr>
              <a:t>isSDE</a:t>
            </a:r>
          </a:p>
        </p:txBody>
      </p:sp>
      <p:sp>
        <p:nvSpPr>
          <p:cNvPr id="31" name=""/>
          <p:cNvSpPr/>
          <p:nvPr/>
        </p:nvSpPr>
        <p:spPr>
          <a:xfrm>
            <a:off x="3450336" y="5385816"/>
            <a:ext cx="265176" cy="85344"/>
          </a:xfrm>
          <a:prstGeom prst="rect">
            <a:avLst/>
          </a:prstGeom>
        </p:spPr>
        <p:txBody>
          <a:bodyPr lIns="0" tIns="0" rIns="0" bIns="0" wrap="none">
            <a:noAutofit/>
          </a:bodyPr>
          <a:p>
            <a:pPr indent="0"/>
            <a:r>
              <a:rPr lang="en-US" sz="950">
                <a:latin typeface="Times New Roman"/>
              </a:rPr>
              <a:t>2 2</a:t>
            </a:r>
          </a:p>
        </p:txBody>
      </p:sp>
      <p:sp>
        <p:nvSpPr>
          <p:cNvPr id="32" name=""/>
          <p:cNvSpPr/>
          <p:nvPr/>
        </p:nvSpPr>
        <p:spPr>
          <a:xfrm>
            <a:off x="362712" y="5428488"/>
            <a:ext cx="3892296" cy="158496"/>
          </a:xfrm>
          <a:prstGeom prst="rect">
            <a:avLst/>
          </a:prstGeom>
        </p:spPr>
        <p:txBody>
          <a:bodyPr lIns="0" tIns="0" rIns="0" bIns="0" wrap="none">
            <a:noAutofit/>
          </a:bodyPr>
          <a:p>
            <a:pPr indent="0">
              <a:spcAft>
                <a:spcPts val="420"/>
              </a:spcAft>
            </a:pPr>
            <a:r>
              <a:rPr lang="en-US" b="1" sz="1200">
                <a:latin typeface="Times New Roman"/>
              </a:rPr>
              <a:t>Example</a:t>
            </a:r>
            <a:r>
              <a:rPr lang="en-US" sz="1200">
                <a:latin typeface="Times New Roman"/>
              </a:rPr>
              <a:t>: solve</a:t>
            </a:r>
            <a:r>
              <a:rPr lang="en-US" i="1" sz="1300">
                <a:latin typeface="Times New Roman"/>
              </a:rPr>
              <a:t>:-y (xy +</a:t>
            </a:r>
            <a:r>
              <a:rPr lang="en-US" sz="1200">
                <a:latin typeface="Times New Roman"/>
              </a:rPr>
              <a:t> </a:t>
            </a:r>
            <a:r>
              <a:rPr lang="en-US" b="1" sz="1200">
                <a:latin typeface="Times New Roman"/>
              </a:rPr>
              <a:t>1)</a:t>
            </a:r>
            <a:r>
              <a:rPr lang="en-US" sz="1200">
                <a:latin typeface="Times New Roman"/>
              </a:rPr>
              <a:t>dx + x </a:t>
            </a:r>
            <a:r>
              <a:rPr lang="en-US" b="1" sz="1200">
                <a:latin typeface="Times New Roman"/>
              </a:rPr>
              <a:t>(1 </a:t>
            </a:r>
            <a:r>
              <a:rPr lang="en-US" sz="1200">
                <a:latin typeface="Times New Roman"/>
              </a:rPr>
              <a:t>+ </a:t>
            </a:r>
            <a:r>
              <a:rPr lang="en-US" i="1" sz="1300">
                <a:latin typeface="Times New Roman"/>
              </a:rPr>
              <a:t>xy + x y )dy =</a:t>
            </a:r>
            <a:r>
              <a:rPr lang="en-US" sz="1200">
                <a:latin typeface="Times New Roman"/>
              </a:rPr>
              <a:t> </a:t>
            </a:r>
            <a:r>
              <a:rPr lang="en-US" b="1" sz="1200">
                <a:latin typeface="Times New Roman"/>
              </a:rPr>
              <a:t>0</a:t>
            </a:r>
          </a:p>
        </p:txBody>
      </p:sp>
      <p:sp>
        <p:nvSpPr>
          <p:cNvPr id="33" name=""/>
          <p:cNvSpPr/>
          <p:nvPr/>
        </p:nvSpPr>
        <p:spPr>
          <a:xfrm>
            <a:off x="365760" y="5663184"/>
            <a:ext cx="603504" cy="106680"/>
          </a:xfrm>
          <a:prstGeom prst="rect">
            <a:avLst/>
          </a:prstGeom>
        </p:spPr>
        <p:txBody>
          <a:bodyPr lIns="0" tIns="0" rIns="0" bIns="0" wrap="none">
            <a:noAutofit/>
          </a:bodyPr>
          <a:p>
            <a:pPr indent="0">
              <a:spcAft>
                <a:spcPts val="420"/>
              </a:spcAft>
            </a:pPr>
            <a:r>
              <a:rPr lang="en-US" b="1" sz="1200">
                <a:latin typeface="Times New Roman"/>
              </a:rPr>
              <a:t>Solution </a:t>
            </a:r>
            <a:r>
              <a:rPr lang="en-US" sz="1200">
                <a:latin typeface="Times New Roman"/>
              </a:rPr>
              <a:t>:</a:t>
            </a:r>
          </a:p>
        </p:txBody>
      </p:sp>
      <p:sp>
        <p:nvSpPr>
          <p:cNvPr id="34" name=""/>
          <p:cNvSpPr/>
          <p:nvPr/>
        </p:nvSpPr>
        <p:spPr>
          <a:xfrm>
            <a:off x="368808" y="5836920"/>
            <a:ext cx="938784" cy="310896"/>
          </a:xfrm>
          <a:prstGeom prst="rect">
            <a:avLst/>
          </a:prstGeom>
        </p:spPr>
        <p:txBody>
          <a:bodyPr lIns="0" tIns="0" rIns="0" bIns="0">
            <a:noAutofit/>
          </a:bodyPr>
          <a:p>
            <a:pPr algn="r" indent="0">
              <a:lnSpc>
                <a:spcPts val="1608"/>
              </a:lnSpc>
            </a:pPr>
            <a:r>
              <a:rPr lang="en-US" sz="1200">
                <a:latin typeface="Times New Roman"/>
              </a:rPr>
              <a:t>Suppose yx=v v</a:t>
            </a:r>
          </a:p>
        </p:txBody>
      </p:sp>
      <p:sp>
        <p:nvSpPr>
          <p:cNvPr id="35" name=""/>
          <p:cNvSpPr/>
          <p:nvPr/>
        </p:nvSpPr>
        <p:spPr>
          <a:xfrm>
            <a:off x="1008888" y="6193536"/>
            <a:ext cx="359664" cy="100584"/>
          </a:xfrm>
          <a:prstGeom prst="rect">
            <a:avLst/>
          </a:prstGeom>
        </p:spPr>
        <p:txBody>
          <a:bodyPr lIns="0" tIns="0" rIns="0" bIns="0" wrap="none">
            <a:noAutofit/>
          </a:bodyPr>
          <a:p>
            <a:pPr indent="0"/>
            <a:r>
              <a:rPr lang="en-US" sz="1200">
                <a:latin typeface="Times New Roman"/>
              </a:rPr>
              <a:t>y =—</a:t>
            </a:r>
          </a:p>
        </p:txBody>
      </p:sp>
      <p:sp>
        <p:nvSpPr>
          <p:cNvPr id="36" name=""/>
          <p:cNvSpPr/>
          <p:nvPr/>
        </p:nvSpPr>
        <p:spPr>
          <a:xfrm>
            <a:off x="5004816" y="5394960"/>
            <a:ext cx="262128" cy="207264"/>
          </a:xfrm>
          <a:prstGeom prst="rect">
            <a:avLst/>
          </a:prstGeom>
        </p:spPr>
        <p:txBody>
          <a:bodyPr lIns="0" tIns="0" rIns="0" bIns="0" wrap="none">
            <a:noAutofit/>
          </a:bodyPr>
          <a:p>
            <a:pPr indent="0"/>
            <a:r>
              <a:rPr lang="en-US" b="1" sz="1200">
                <a:latin typeface="Times New Roman"/>
              </a:rPr>
              <a:t>(1)</a:t>
            </a:r>
          </a:p>
        </p:txBody>
      </p:sp>
      <p:sp>
        <p:nvSpPr>
          <p:cNvPr id="37" name=""/>
          <p:cNvSpPr/>
          <p:nvPr/>
        </p:nvSpPr>
        <p:spPr>
          <a:xfrm>
            <a:off x="329184" y="6541008"/>
            <a:ext cx="396240" cy="225552"/>
          </a:xfrm>
          <a:prstGeom prst="rect">
            <a:avLst/>
          </a:prstGeom>
        </p:spPr>
        <p:txBody>
          <a:bodyPr lIns="0" tIns="0" rIns="0" bIns="0" wrap="none">
            <a:noAutofit/>
          </a:bodyPr>
          <a:p>
            <a:pPr indent="0"/>
            <a:r>
              <a:rPr lang="en-US" i="1" sz="1300">
                <a:latin typeface="Times New Roman"/>
              </a:rPr>
              <a:t>dy =</a:t>
            </a:r>
          </a:p>
        </p:txBody>
      </p:sp>
      <p:sp>
        <p:nvSpPr>
          <p:cNvPr id="38" name=""/>
          <p:cNvSpPr/>
          <p:nvPr/>
        </p:nvSpPr>
        <p:spPr>
          <a:xfrm>
            <a:off x="737616" y="6309360"/>
            <a:ext cx="768096" cy="304800"/>
          </a:xfrm>
          <a:prstGeom prst="rect">
            <a:avLst/>
          </a:prstGeom>
        </p:spPr>
        <p:txBody>
          <a:bodyPr lIns="0" tIns="0" rIns="0" bIns="0">
            <a:noAutofit/>
          </a:bodyPr>
          <a:p>
            <a:pPr marL="495300" indent="0">
              <a:spcAft>
                <a:spcPts val="210"/>
              </a:spcAft>
            </a:pPr>
            <a:r>
              <a:rPr lang="en-US" i="1" sz="1300">
                <a:latin typeface="Times New Roman"/>
              </a:rPr>
              <a:t>x</a:t>
            </a:r>
          </a:p>
          <a:p>
            <a:pPr indent="0"/>
            <a:r>
              <a:rPr lang="en-US" i="1" sz="1300">
                <a:latin typeface="Times New Roman"/>
              </a:rPr>
              <a:t>xdv - vdx</a:t>
            </a:r>
          </a:p>
        </p:txBody>
      </p:sp>
      <p:sp>
        <p:nvSpPr>
          <p:cNvPr id="39" name=""/>
          <p:cNvSpPr/>
          <p:nvPr/>
        </p:nvSpPr>
        <p:spPr>
          <a:xfrm>
            <a:off x="981456" y="6766560"/>
            <a:ext cx="176784" cy="109728"/>
          </a:xfrm>
          <a:prstGeom prst="rect">
            <a:avLst/>
          </a:prstGeom>
        </p:spPr>
        <p:txBody>
          <a:bodyPr lIns="0" tIns="0" rIns="0" bIns="0" wrap="none">
            <a:noAutofit/>
          </a:bodyPr>
          <a:p>
            <a:pPr indent="0"/>
            <a:r>
              <a:rPr lang="en-US" i="1" sz="1300">
                <a:latin typeface="Times New Roman"/>
              </a:rPr>
              <a:t>x</a:t>
            </a:r>
          </a:p>
        </p:txBody>
      </p:sp>
      <p:sp>
        <p:nvSpPr>
          <p:cNvPr id="40" name=""/>
          <p:cNvSpPr/>
          <p:nvPr/>
        </p:nvSpPr>
        <p:spPr>
          <a:xfrm>
            <a:off x="1115568" y="6687312"/>
            <a:ext cx="152400" cy="109728"/>
          </a:xfrm>
          <a:prstGeom prst="rect">
            <a:avLst/>
          </a:prstGeom>
        </p:spPr>
        <p:txBody>
          <a:bodyPr lIns="0" tIns="0" rIns="0" bIns="0" wrap="none">
            <a:noAutofit/>
          </a:bodyPr>
          <a:p>
            <a:pPr indent="0"/>
            <a:r>
              <a:rPr lang="en-US" sz="1000">
                <a:latin typeface="Times New Roman"/>
              </a:rPr>
              <a:t>2</a:t>
            </a:r>
          </a:p>
        </p:txBody>
      </p:sp>
      <p:sp>
        <p:nvSpPr>
          <p:cNvPr id="41" name=""/>
          <p:cNvSpPr/>
          <p:nvPr/>
        </p:nvSpPr>
        <p:spPr>
          <a:xfrm>
            <a:off x="4389120" y="6577584"/>
            <a:ext cx="262128" cy="182880"/>
          </a:xfrm>
          <a:prstGeom prst="rect">
            <a:avLst/>
          </a:prstGeom>
        </p:spPr>
        <p:txBody>
          <a:bodyPr lIns="0" tIns="0" rIns="0" bIns="0" wrap="none">
            <a:noAutofit/>
          </a:bodyPr>
          <a:p>
            <a:pPr indent="0"/>
            <a:r>
              <a:rPr lang="en-US" sz="1200">
                <a:latin typeface="Times New Roman"/>
              </a:rPr>
              <a:t>(2)</a:t>
            </a:r>
          </a:p>
        </p:txBody>
      </p:sp>
      <p:sp>
        <p:nvSpPr>
          <p:cNvPr id="42" name=""/>
          <p:cNvSpPr/>
          <p:nvPr/>
        </p:nvSpPr>
        <p:spPr>
          <a:xfrm>
            <a:off x="371856" y="6925056"/>
            <a:ext cx="1749552" cy="140208"/>
          </a:xfrm>
          <a:prstGeom prst="rect">
            <a:avLst/>
          </a:prstGeom>
        </p:spPr>
        <p:txBody>
          <a:bodyPr lIns="0" tIns="0" rIns="0" bIns="0" wrap="none">
            <a:noAutofit/>
          </a:bodyPr>
          <a:p>
            <a:pPr algn="just" indent="0">
              <a:spcAft>
                <a:spcPts val="210"/>
              </a:spcAft>
            </a:pPr>
            <a:r>
              <a:rPr lang="en-US" sz="1200">
                <a:latin typeface="Times New Roman"/>
              </a:rPr>
              <a:t>Subst. equ.(2) in the D.E.(1)</a:t>
            </a:r>
          </a:p>
        </p:txBody>
      </p:sp>
      <p:sp>
        <p:nvSpPr>
          <p:cNvPr id="43" name=""/>
          <p:cNvSpPr/>
          <p:nvPr/>
        </p:nvSpPr>
        <p:spPr>
          <a:xfrm>
            <a:off x="387096" y="7114032"/>
            <a:ext cx="2624328" cy="152400"/>
          </a:xfrm>
          <a:prstGeom prst="rect">
            <a:avLst/>
          </a:prstGeom>
        </p:spPr>
        <p:txBody>
          <a:bodyPr lIns="0" tIns="0" rIns="0" bIns="0" wrap="none">
            <a:noAutofit/>
          </a:bodyPr>
          <a:p>
            <a:pPr algn="just" indent="0">
              <a:lnSpc>
                <a:spcPts val="840"/>
              </a:lnSpc>
            </a:pPr>
            <a:r>
              <a:rPr lang="en-US" sz="1200">
                <a:latin typeface="Times New Roman"/>
              </a:rPr>
              <a:t>v    2x </a:t>
            </a:r>
            <a:r>
              <a:rPr lang="en-US" i="1" sz="1300">
                <a:latin typeface="Times New Roman"/>
              </a:rPr>
              <a:t>,xdv - vdx</a:t>
            </a:r>
          </a:p>
        </p:txBody>
      </p:sp>
      <p:sp>
        <p:nvSpPr>
          <p:cNvPr id="44" name=""/>
          <p:cNvSpPr/>
          <p:nvPr/>
        </p:nvSpPr>
        <p:spPr>
          <a:xfrm>
            <a:off x="548640" y="7223760"/>
            <a:ext cx="1755648" cy="170688"/>
          </a:xfrm>
          <a:prstGeom prst="rect">
            <a:avLst/>
          </a:prstGeom>
        </p:spPr>
        <p:txBody>
          <a:bodyPr lIns="0" tIns="0" rIns="0" bIns="0" wrap="none">
            <a:noAutofit/>
          </a:bodyPr>
          <a:p>
            <a:pPr indent="0">
              <a:lnSpc>
                <a:spcPts val="840"/>
              </a:lnSpc>
              <a:spcAft>
                <a:spcPts val="210"/>
              </a:spcAft>
            </a:pPr>
            <a:r>
              <a:rPr lang="en-US" sz="1200">
                <a:latin typeface="Times New Roman"/>
              </a:rPr>
              <a:t>(v + 1)dx + x (1 + v + v </a:t>
            </a:r>
            <a:r>
              <a:rPr lang="en-US" baseline="30000" sz="1200">
                <a:latin typeface="Times New Roman"/>
              </a:rPr>
              <a:t>2</a:t>
            </a:r>
            <a:r>
              <a:rPr lang="en-US" sz="1200">
                <a:latin typeface="Times New Roman"/>
              </a:rPr>
              <a:t>)(</a:t>
            </a:r>
          </a:p>
        </p:txBody>
      </p:sp>
      <p:sp>
        <p:nvSpPr>
          <p:cNvPr id="45" name=""/>
          <p:cNvSpPr/>
          <p:nvPr/>
        </p:nvSpPr>
        <p:spPr>
          <a:xfrm>
            <a:off x="390144" y="7412736"/>
            <a:ext cx="2273808" cy="94488"/>
          </a:xfrm>
          <a:prstGeom prst="rect">
            <a:avLst/>
          </a:prstGeom>
        </p:spPr>
        <p:txBody>
          <a:bodyPr lIns="0" tIns="0" rIns="0" bIns="0" wrap="none">
            <a:noAutofit/>
          </a:bodyPr>
          <a:p>
            <a:pPr algn="just" indent="0"/>
            <a:r>
              <a:rPr lang="en-US" i="1" sz="1300">
                <a:latin typeface="Times New Roman"/>
              </a:rPr>
              <a:t>xx</a:t>
            </a:r>
          </a:p>
        </p:txBody>
      </p:sp>
      <p:sp>
        <p:nvSpPr>
          <p:cNvPr id="46" name=""/>
          <p:cNvSpPr/>
          <p:nvPr/>
        </p:nvSpPr>
        <p:spPr>
          <a:xfrm>
            <a:off x="2694432" y="7327392"/>
            <a:ext cx="128016" cy="115824"/>
          </a:xfrm>
          <a:prstGeom prst="rect">
            <a:avLst/>
          </a:prstGeom>
        </p:spPr>
        <p:txBody>
          <a:bodyPr lIns="0" tIns="0" rIns="0" bIns="0" wrap="none">
            <a:noAutofit/>
          </a:bodyPr>
          <a:p>
            <a:pPr indent="0"/>
            <a:r>
              <a:rPr lang="en-US" sz="1000">
                <a:latin typeface="Times New Roman"/>
              </a:rPr>
              <a:t>2</a:t>
            </a:r>
          </a:p>
        </p:txBody>
      </p:sp>
      <p:sp>
        <p:nvSpPr>
          <p:cNvPr id="47" name=""/>
          <p:cNvSpPr/>
          <p:nvPr/>
        </p:nvSpPr>
        <p:spPr>
          <a:xfrm>
            <a:off x="3060192" y="7193280"/>
            <a:ext cx="2962656" cy="213360"/>
          </a:xfrm>
          <a:prstGeom prst="rect">
            <a:avLst/>
          </a:prstGeom>
        </p:spPr>
        <p:txBody>
          <a:bodyPr lIns="0" tIns="0" rIns="0" bIns="0" wrap="none">
            <a:noAutofit/>
          </a:bodyPr>
          <a:p>
            <a:pPr indent="0"/>
            <a:r>
              <a:rPr lang="en-US" sz="1200">
                <a:latin typeface="Times New Roman"/>
              </a:rPr>
              <a:t>) = 0 ^ xv (v + 1)dx + x (1 + v + v </a:t>
            </a:r>
            <a:r>
              <a:rPr lang="en-US" baseline="30000" sz="1200">
                <a:latin typeface="Times New Roman"/>
              </a:rPr>
              <a:t>2</a:t>
            </a:r>
            <a:r>
              <a:rPr lang="en-US" sz="1200">
                <a:latin typeface="Times New Roman"/>
              </a:rPr>
              <a:t> )(xdv</a:t>
            </a:r>
          </a:p>
        </p:txBody>
      </p:sp>
      <p:sp>
        <p:nvSpPr>
          <p:cNvPr id="48" name=""/>
          <p:cNvSpPr/>
          <p:nvPr/>
        </p:nvSpPr>
        <p:spPr>
          <a:xfrm>
            <a:off x="341376" y="7546848"/>
            <a:ext cx="4041648" cy="237744"/>
          </a:xfrm>
          <a:prstGeom prst="rect">
            <a:avLst/>
          </a:prstGeom>
        </p:spPr>
        <p:txBody>
          <a:bodyPr lIns="0" tIns="0" rIns="0" bIns="0">
            <a:noAutofit/>
          </a:bodyPr>
          <a:p>
            <a:pPr algn="just" marL="317500" indent="0"/>
            <a:r>
              <a:rPr lang="en-US" sz="700">
                <a:latin typeface="Arial"/>
              </a:rPr>
              <a:t>9</a:t>
            </a:r>
            <a:r>
              <a:rPr lang="en-US" sz="1000">
                <a:latin typeface="Arial"/>
              </a:rPr>
              <a:t>    </a:t>
            </a:r>
            <a:r>
              <a:rPr lang="en-US" sz="700">
                <a:latin typeface="Arial"/>
              </a:rPr>
              <a:t>9</a:t>
            </a:r>
            <a:r>
              <a:rPr lang="en-US" sz="1000">
                <a:latin typeface="Arial"/>
              </a:rPr>
              <a:t>    </a:t>
            </a:r>
            <a:r>
              <a:rPr lang="en-US" sz="700">
                <a:latin typeface="Arial"/>
              </a:rPr>
              <a:t>3</a:t>
            </a:r>
            <a:r>
              <a:rPr lang="en-US" sz="1000">
                <a:latin typeface="Arial"/>
              </a:rPr>
              <a:t>    </a:t>
            </a:r>
            <a:r>
              <a:rPr lang="en-US" sz="700">
                <a:latin typeface="Arial"/>
              </a:rPr>
              <a:t>9</a:t>
            </a:r>
            <a:r>
              <a:rPr lang="en-US" sz="1000">
                <a:latin typeface="Arial"/>
              </a:rPr>
              <a:t>    </a:t>
            </a:r>
            <a:r>
              <a:rPr lang="en-US" sz="700">
                <a:latin typeface="Arial"/>
              </a:rPr>
              <a:t>9</a:t>
            </a:r>
          </a:p>
          <a:p>
            <a:pPr indent="0">
              <a:spcAft>
                <a:spcPts val="420"/>
              </a:spcAft>
            </a:pPr>
            <a:r>
              <a:rPr lang="en-US" sz="1200">
                <a:latin typeface="Times New Roman"/>
              </a:rPr>
              <a:t>(xv + xv - xv - xv - x v </a:t>
            </a:r>
            <a:r>
              <a:rPr lang="en-US" i="1" sz="1300">
                <a:latin typeface="Times New Roman"/>
              </a:rPr>
              <a:t>)dx + x</a:t>
            </a:r>
            <a:r>
              <a:rPr lang="en-US" sz="1200">
                <a:latin typeface="Times New Roman"/>
              </a:rPr>
              <a:t> (1 + v + v </a:t>
            </a:r>
            <a:r>
              <a:rPr lang="en-US" i="1" sz="1300">
                <a:latin typeface="Times New Roman"/>
              </a:rPr>
              <a:t>)dv =</a:t>
            </a:r>
            <a:r>
              <a:rPr lang="en-US" sz="1200">
                <a:latin typeface="Times New Roman"/>
              </a:rPr>
              <a:t> 0</a:t>
            </a:r>
          </a:p>
        </p:txBody>
      </p:sp>
      <p:sp>
        <p:nvSpPr>
          <p:cNvPr id="49" name=""/>
          <p:cNvSpPr/>
          <p:nvPr/>
        </p:nvSpPr>
        <p:spPr>
          <a:xfrm>
            <a:off x="341376" y="7839456"/>
            <a:ext cx="3377184" cy="231648"/>
          </a:xfrm>
          <a:prstGeom prst="rect">
            <a:avLst/>
          </a:prstGeom>
        </p:spPr>
        <p:txBody>
          <a:bodyPr lIns="0" tIns="0" rIns="0" bIns="0" wrap="none">
            <a:noAutofit/>
          </a:bodyPr>
          <a:p>
            <a:pPr indent="0">
              <a:spcBef>
                <a:spcPts val="420"/>
              </a:spcBef>
            </a:pPr>
            <a:r>
              <a:rPr lang="en-US" sz="1200">
                <a:latin typeface="Times New Roman"/>
              </a:rPr>
              <a:t>|</a:t>
            </a:r>
            <a:r>
              <a:rPr lang="en-US" b="1" sz="1200">
                <a:latin typeface="Times New Roman"/>
              </a:rPr>
              <a:t>(</a:t>
            </a:r>
            <a:r>
              <a:rPr lang="en-US" sz="1200">
                <a:latin typeface="Times New Roman"/>
              </a:rPr>
              <a:t>-xv </a:t>
            </a:r>
            <a:r>
              <a:rPr lang="en-US" baseline="30000" sz="1200">
                <a:latin typeface="Times New Roman"/>
              </a:rPr>
              <a:t>3</a:t>
            </a:r>
            <a:r>
              <a:rPr lang="en-US" b="1" sz="1200">
                <a:latin typeface="Times New Roman"/>
              </a:rPr>
              <a:t>)</a:t>
            </a:r>
            <a:r>
              <a:rPr lang="en-US" sz="1200">
                <a:latin typeface="Times New Roman"/>
              </a:rPr>
              <a:t>dx + x </a:t>
            </a:r>
            <a:r>
              <a:rPr lang="en-US" baseline="30000" sz="1200">
                <a:latin typeface="Times New Roman"/>
              </a:rPr>
              <a:t>2</a:t>
            </a:r>
            <a:r>
              <a:rPr lang="en-US" b="1" sz="1200">
                <a:latin typeface="Times New Roman"/>
              </a:rPr>
              <a:t>(1 </a:t>
            </a:r>
            <a:r>
              <a:rPr lang="en-US" i="1" sz="1300">
                <a:latin typeface="Times New Roman"/>
              </a:rPr>
              <a:t>+v +v</a:t>
            </a:r>
            <a:r>
              <a:rPr lang="en-US" sz="1200">
                <a:latin typeface="Times New Roman"/>
              </a:rPr>
              <a:t> </a:t>
            </a:r>
            <a:r>
              <a:rPr lang="en-US" baseline="30000" sz="1200">
                <a:latin typeface="Times New Roman"/>
              </a:rPr>
              <a:t>2</a:t>
            </a:r>
            <a:r>
              <a:rPr lang="en-US" b="1" sz="1200">
                <a:latin typeface="Times New Roman"/>
              </a:rPr>
              <a:t>)</a:t>
            </a:r>
            <a:r>
              <a:rPr lang="en-US" sz="1200">
                <a:latin typeface="Times New Roman"/>
              </a:rPr>
              <a:t>dv </a:t>
            </a:r>
            <a:r>
              <a:rPr lang="en-US" b="1" sz="1200">
                <a:latin typeface="Times New Roman"/>
              </a:rPr>
              <a:t>) </a:t>
            </a:r>
            <a:r>
              <a:rPr lang="en-US" sz="1200">
                <a:latin typeface="Times New Roman"/>
              </a:rPr>
              <a:t>= J</a:t>
            </a:r>
            <a:r>
              <a:rPr lang="en-US" b="1" sz="1200">
                <a:latin typeface="Times New Roman"/>
              </a:rPr>
              <a:t>0 </a:t>
            </a:r>
            <a:r>
              <a:rPr lang="en-US" sz="1200">
                <a:latin typeface="Times New Roman"/>
              </a:rPr>
              <a:t>SD</a:t>
            </a:r>
            <a:r>
              <a:rPr lang="en-US" b="1" sz="1200">
                <a:latin typeface="Times New Roman"/>
              </a:rPr>
              <a:t>.</a:t>
            </a:r>
            <a:r>
              <a:rPr lang="en-US" sz="1200">
                <a:latin typeface="Times New Roman"/>
              </a:rPr>
              <a:t>E</a:t>
            </a:r>
          </a:p>
        </p:txBody>
      </p:sp>
      <p:sp>
        <p:nvSpPr>
          <p:cNvPr id="50" name=""/>
          <p:cNvSpPr/>
          <p:nvPr/>
        </p:nvSpPr>
        <p:spPr>
          <a:xfrm>
            <a:off x="341376" y="8241792"/>
            <a:ext cx="2749296" cy="231648"/>
          </a:xfrm>
          <a:prstGeom prst="rect">
            <a:avLst/>
          </a:prstGeom>
        </p:spPr>
        <p:txBody>
          <a:bodyPr lIns="0" tIns="0" rIns="0" bIns="0" wrap="none">
            <a:noAutofit/>
          </a:bodyPr>
          <a:p>
            <a:pPr indent="0"/>
            <a:r>
              <a:rPr lang="en-US" sz="1200">
                <a:latin typeface="Times New Roman"/>
              </a:rPr>
              <a:t>(j(-xv </a:t>
            </a:r>
            <a:r>
              <a:rPr lang="en-US" baseline="30000" sz="1200">
                <a:latin typeface="Times New Roman"/>
              </a:rPr>
              <a:t>3</a:t>
            </a:r>
            <a:r>
              <a:rPr lang="en-US" sz="1200">
                <a:latin typeface="Times New Roman"/>
              </a:rPr>
              <a:t>)dx + x </a:t>
            </a:r>
            <a:r>
              <a:rPr lang="en-US" baseline="30000" sz="1200">
                <a:latin typeface="Times New Roman"/>
              </a:rPr>
              <a:t>2</a:t>
            </a:r>
            <a:r>
              <a:rPr lang="en-US" sz="1200">
                <a:latin typeface="Times New Roman"/>
              </a:rPr>
              <a:t>(1 + v + v </a:t>
            </a:r>
            <a:r>
              <a:rPr lang="en-US" baseline="30000" sz="1200">
                <a:latin typeface="Times New Roman"/>
              </a:rPr>
              <a:t>2</a:t>
            </a:r>
            <a:r>
              <a:rPr lang="en-US" sz="1200">
                <a:latin typeface="Times New Roman"/>
              </a:rPr>
              <a:t>)dv) = {0)</a:t>
            </a:r>
          </a:p>
        </p:txBody>
      </p:sp>
      <p:sp>
        <p:nvSpPr>
          <p:cNvPr id="51" name=""/>
          <p:cNvSpPr/>
          <p:nvPr/>
        </p:nvSpPr>
        <p:spPr>
          <a:xfrm>
            <a:off x="3523488" y="8150352"/>
            <a:ext cx="146304" cy="164592"/>
          </a:xfrm>
          <a:prstGeom prst="rect">
            <a:avLst/>
          </a:prstGeom>
        </p:spPr>
        <p:txBody>
          <a:bodyPr lIns="0" tIns="0" rIns="0" bIns="0" wrap="none">
            <a:noAutofit/>
          </a:bodyPr>
          <a:p>
            <a:pPr indent="0"/>
            <a:r>
              <a:rPr lang="en-US" sz="1400">
                <a:latin typeface="Times New Roman"/>
              </a:rPr>
              <a:t>1</a:t>
            </a:r>
          </a:p>
        </p:txBody>
      </p:sp>
      <p:sp>
        <p:nvSpPr>
          <p:cNvPr id="52" name=""/>
          <p:cNvSpPr/>
          <p:nvPr/>
        </p:nvSpPr>
        <p:spPr>
          <a:xfrm>
            <a:off x="3322320" y="8388096"/>
            <a:ext cx="536448" cy="188976"/>
          </a:xfrm>
          <a:prstGeom prst="rect">
            <a:avLst/>
          </a:prstGeom>
        </p:spPr>
        <p:txBody>
          <a:bodyPr lIns="0" tIns="0" rIns="0" bIns="0">
            <a:noAutofit/>
          </a:bodyPr>
          <a:p>
            <a:pPr algn="r" indent="0"/>
            <a:r>
              <a:rPr lang="en-US" b="1" sz="950">
                <a:latin typeface="Times New Roman"/>
              </a:rPr>
              <a:t>3 2</a:t>
            </a:r>
          </a:p>
          <a:p>
            <a:pPr algn="r" indent="0"/>
            <a:r>
              <a:rPr lang="en-US" sz="1200">
                <a:latin typeface="Times New Roman"/>
              </a:rPr>
              <a:t>-v x </a:t>
            </a:r>
            <a:r>
              <a:rPr lang="en-US" b="1" baseline="30000" sz="950">
                <a:latin typeface="Times New Roman"/>
              </a:rPr>
              <a:t>2</a:t>
            </a:r>
          </a:p>
        </p:txBody>
      </p:sp>
      <p:sp>
        <p:nvSpPr>
          <p:cNvPr id="53" name=""/>
          <p:cNvSpPr/>
          <p:nvPr/>
        </p:nvSpPr>
        <p:spPr>
          <a:xfrm>
            <a:off x="4047744" y="8138160"/>
            <a:ext cx="573024" cy="420624"/>
          </a:xfrm>
          <a:prstGeom prst="rect">
            <a:avLst/>
          </a:prstGeom>
        </p:spPr>
        <p:txBody>
          <a:bodyPr lIns="0" tIns="0" rIns="0" bIns="0">
            <a:noAutofit/>
          </a:bodyPr>
          <a:p>
            <a:pPr indent="0"/>
            <a:r>
              <a:rPr lang="en-US" sz="1200">
                <a:latin typeface="Times New Roman"/>
              </a:rPr>
              <a:t>J - - J</a:t>
            </a:r>
          </a:p>
          <a:p>
            <a:pPr algn="ctr" marL="165100" indent="0"/>
            <a:r>
              <a:rPr lang="en-US" sz="1200">
                <a:latin typeface="Times New Roman"/>
              </a:rPr>
              <a:t>x</a:t>
            </a:r>
          </a:p>
        </p:txBody>
      </p:sp>
      <p:sp>
        <p:nvSpPr>
          <p:cNvPr id="54" name=""/>
          <p:cNvSpPr/>
          <p:nvPr/>
        </p:nvSpPr>
        <p:spPr>
          <a:xfrm>
            <a:off x="4626864" y="8144256"/>
            <a:ext cx="566928" cy="164592"/>
          </a:xfrm>
          <a:prstGeom prst="rect">
            <a:avLst/>
          </a:prstGeom>
        </p:spPr>
        <p:txBody>
          <a:bodyPr lIns="0" tIns="0" rIns="0" bIns="0" wrap="none">
            <a:noAutofit/>
          </a:bodyPr>
          <a:p>
            <a:pPr indent="0"/>
            <a:r>
              <a:rPr lang="en-US" sz="1200">
                <a:latin typeface="Times New Roman"/>
              </a:rPr>
              <a:t>1 + v + v</a:t>
            </a:r>
          </a:p>
        </p:txBody>
      </p:sp>
      <p:sp>
        <p:nvSpPr>
          <p:cNvPr id="55" name=""/>
          <p:cNvSpPr/>
          <p:nvPr/>
        </p:nvSpPr>
        <p:spPr>
          <a:xfrm>
            <a:off x="5205984" y="8113776"/>
            <a:ext cx="128016" cy="115824"/>
          </a:xfrm>
          <a:prstGeom prst="rect">
            <a:avLst/>
          </a:prstGeom>
        </p:spPr>
        <p:txBody>
          <a:bodyPr lIns="0" tIns="0" rIns="0" bIns="0" wrap="none">
            <a:noAutofit/>
          </a:bodyPr>
          <a:p>
            <a:pPr indent="0"/>
            <a:r>
              <a:rPr lang="en-US" sz="950">
                <a:latin typeface="Times New Roman"/>
              </a:rPr>
              <a:t>2</a:t>
            </a:r>
          </a:p>
        </p:txBody>
      </p:sp>
      <p:sp>
        <p:nvSpPr>
          <p:cNvPr id="56" name=""/>
          <p:cNvSpPr/>
          <p:nvPr/>
        </p:nvSpPr>
        <p:spPr>
          <a:xfrm>
            <a:off x="5309616" y="8253984"/>
            <a:ext cx="262128" cy="164592"/>
          </a:xfrm>
          <a:prstGeom prst="rect">
            <a:avLst/>
          </a:prstGeom>
        </p:spPr>
        <p:txBody>
          <a:bodyPr lIns="0" tIns="0" rIns="0" bIns="0" wrap="none">
            <a:noAutofit/>
          </a:bodyPr>
          <a:p>
            <a:pPr indent="0"/>
            <a:r>
              <a:rPr lang="en-US" i="1" sz="1300">
                <a:latin typeface="Times New Roman"/>
              </a:rPr>
              <a:t>dv</a:t>
            </a:r>
          </a:p>
        </p:txBody>
      </p:sp>
      <p:sp>
        <p:nvSpPr>
          <p:cNvPr id="57" name=""/>
          <p:cNvSpPr/>
          <p:nvPr/>
        </p:nvSpPr>
        <p:spPr>
          <a:xfrm>
            <a:off x="4821936" y="8461248"/>
            <a:ext cx="170688" cy="109728"/>
          </a:xfrm>
          <a:prstGeom prst="rect">
            <a:avLst/>
          </a:prstGeom>
        </p:spPr>
        <p:txBody>
          <a:bodyPr lIns="0" tIns="0" rIns="0" bIns="0" wrap="none">
            <a:noAutofit/>
          </a:bodyPr>
          <a:p>
            <a:pPr indent="0"/>
            <a:r>
              <a:rPr lang="en-US" sz="1200">
                <a:latin typeface="Times New Roman"/>
              </a:rPr>
              <a:t>v</a:t>
            </a:r>
          </a:p>
        </p:txBody>
      </p:sp>
      <p:sp>
        <p:nvSpPr>
          <p:cNvPr id="58" name=""/>
          <p:cNvSpPr/>
          <p:nvPr/>
        </p:nvSpPr>
        <p:spPr>
          <a:xfrm>
            <a:off x="6181344" y="7214616"/>
            <a:ext cx="643128" cy="195072"/>
          </a:xfrm>
          <a:prstGeom prst="rect">
            <a:avLst/>
          </a:prstGeom>
        </p:spPr>
        <p:txBody>
          <a:bodyPr lIns="0" tIns="0" rIns="0" bIns="0" wrap="none">
            <a:noAutofit/>
          </a:bodyPr>
          <a:p>
            <a:pPr indent="0"/>
            <a:r>
              <a:rPr lang="en-US" i="1" sz="1300">
                <a:latin typeface="Times New Roman"/>
              </a:rPr>
              <a:t>vdx</a:t>
            </a:r>
            <a:r>
              <a:rPr lang="en-US" sz="1200">
                <a:latin typeface="Times New Roman"/>
              </a:rPr>
              <a:t>) = 0</a:t>
            </a:r>
          </a:p>
        </p:txBody>
      </p:sp>
      <p:sp>
        <p:nvSpPr>
          <p:cNvPr id="59" name=""/>
          <p:cNvSpPr/>
          <p:nvPr/>
        </p:nvSpPr>
        <p:spPr>
          <a:xfrm>
            <a:off x="426720" y="9787128"/>
            <a:ext cx="685800" cy="301752"/>
          </a:xfrm>
          <a:prstGeom prst="rect">
            <a:avLst/>
          </a:prstGeom>
        </p:spPr>
        <p:txBody>
          <a:bodyPr lIns="0" tIns="0" rIns="0" bIns="0" wrap="none">
            <a:noAutofit/>
          </a:bodyPr>
          <a:p>
            <a:pPr algn="just" indent="0"/>
            <a:r>
              <a:rPr lang="en-US" sz="1500">
                <a:solidFill>
                  <a:srgbClr val="4F81BD"/>
                </a:solidFill>
                <a:latin typeface="Franklin Gothic Medium"/>
              </a:rPr>
              <a:t>13    </a:t>
            </a:r>
            <a:r>
              <a:rPr lang="en-US" sz="1500">
                <a:solidFill>
                  <a:srgbClr val="808080"/>
                </a:solidFill>
                <a:latin typeface="Franklin Gothic Medium"/>
              </a:rPr>
              <a:t>[</a:t>
            </a:r>
          </a:p>
        </p:txBody>
      </p:sp>
      <p:sp>
        <p:nvSpPr>
          <p:cNvPr id="60"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16992" y="798576"/>
            <a:ext cx="6114288" cy="1676400"/>
          </a:xfrm>
          <a:prstGeom prst="rect">
            <a:avLst/>
          </a:prstGeom>
        </p:spPr>
        <p:txBody>
          <a:bodyPr lIns="0" tIns="0" rIns="0" bIns="0">
            <a:noAutofit/>
          </a:bodyPr>
          <a:p>
            <a:pPr marL="2864104" indent="0">
              <a:spcAft>
                <a:spcPts val="420"/>
              </a:spcAft>
            </a:pPr>
            <a:r>
              <a:rPr lang="en-US" sz="1700">
                <a:latin typeface="Franklin Gothic Medium"/>
              </a:rPr>
              <a:t>5) Exact D.E.</a:t>
            </a:r>
          </a:p>
          <a:p>
            <a:pPr algn="just" indent="0">
              <a:spcAft>
                <a:spcPts val="420"/>
              </a:spcAft>
            </a:pPr>
            <a:r>
              <a:rPr lang="en-US" b="1" sz="1200">
                <a:latin typeface="Times New Roman"/>
              </a:rPr>
              <a:t>Exact DE</a:t>
            </a:r>
            <a:r>
              <a:rPr lang="en-US" sz="1200">
                <a:latin typeface="Times New Roman"/>
              </a:rPr>
              <a:t>: A D.E. M(x, y) dx+ N(x, y) dy=0-----(1) is called exact D.E. if </a:t>
            </a:r>
            <a:r>
              <a:rPr lang="en-US" i="1" sz="1300">
                <a:latin typeface="Times New Roman"/>
              </a:rPr>
              <a:t>3 df (x</a:t>
            </a:r>
            <a:r>
              <a:rPr lang="en-US" sz="1300">
                <a:latin typeface="Times New Roman"/>
              </a:rPr>
              <a:t> ,</a:t>
            </a:r>
            <a:r>
              <a:rPr lang="en-US" i="1" sz="1300">
                <a:latin typeface="Times New Roman"/>
              </a:rPr>
              <a:t>y</a:t>
            </a:r>
            <a:r>
              <a:rPr lang="en-US" sz="1300">
                <a:latin typeface="Times New Roman"/>
              </a:rPr>
              <a:t> ) </a:t>
            </a:r>
            <a:r>
              <a:rPr lang="en-US" sz="1200">
                <a:latin typeface="Times New Roman"/>
              </a:rPr>
              <a:t>such that</a:t>
            </a:r>
          </a:p>
          <a:p>
            <a:pPr marR="3162300" indent="0">
              <a:lnSpc>
                <a:spcPts val="1968"/>
              </a:lnSpc>
            </a:pPr>
            <a:r>
              <a:rPr lang="en-US" i="1" sz="1300">
                <a:latin typeface="Times New Roman"/>
              </a:rPr>
              <a:t>df</a:t>
            </a:r>
            <a:r>
              <a:rPr lang="en-US" sz="1300">
                <a:latin typeface="Times New Roman"/>
              </a:rPr>
              <a:t> (x, </a:t>
            </a:r>
            <a:r>
              <a:rPr lang="en-US" i="1" sz="1300">
                <a:latin typeface="Times New Roman"/>
              </a:rPr>
              <a:t>y</a:t>
            </a:r>
            <a:r>
              <a:rPr lang="en-US" sz="1300">
                <a:latin typeface="Times New Roman"/>
              </a:rPr>
              <a:t>) = </a:t>
            </a:r>
            <a:r>
              <a:rPr lang="en-US" i="1" sz="1300">
                <a:latin typeface="Times New Roman"/>
              </a:rPr>
              <a:t>M</a:t>
            </a:r>
            <a:r>
              <a:rPr lang="en-US" sz="1300">
                <a:latin typeface="Times New Roman"/>
              </a:rPr>
              <a:t> (x, </a:t>
            </a:r>
            <a:r>
              <a:rPr lang="en-US" i="1" sz="1300">
                <a:latin typeface="Times New Roman"/>
              </a:rPr>
              <a:t>y )dx + N</a:t>
            </a:r>
            <a:r>
              <a:rPr lang="en-US" sz="1300">
                <a:latin typeface="Times New Roman"/>
              </a:rPr>
              <a:t> (x, </a:t>
            </a:r>
            <a:r>
              <a:rPr lang="en-US" i="1" sz="1300">
                <a:latin typeface="Times New Roman"/>
              </a:rPr>
              <a:t>y )dy =</a:t>
            </a:r>
            <a:r>
              <a:rPr lang="en-US" sz="1300">
                <a:latin typeface="Times New Roman"/>
              </a:rPr>
              <a:t> 0 </a:t>
            </a:r>
            <a:r>
              <a:rPr lang="en-US" i="1" sz="1300">
                <a:latin typeface="Times New Roman"/>
              </a:rPr>
              <a:t>df    df</a:t>
            </a:r>
          </a:p>
          <a:p>
            <a:pPr marR="2006600" indent="317500">
              <a:lnSpc>
                <a:spcPts val="1104"/>
              </a:lnSpc>
              <a:spcAft>
                <a:spcPts val="1050"/>
              </a:spcAft>
            </a:pPr>
            <a:r>
              <a:rPr lang="en-US" i="1" sz="1300">
                <a:latin typeface="Times New Roman"/>
              </a:rPr>
              <a:t>dx + dy = Mdx + Ndy =</a:t>
            </a:r>
            <a:r>
              <a:rPr lang="en-US" sz="1300">
                <a:latin typeface="Times New Roman"/>
              </a:rPr>
              <a:t> 0</a:t>
            </a:r>
            <a:r>
              <a:rPr lang="en-US" sz="1200">
                <a:latin typeface="Times New Roman"/>
              </a:rPr>
              <a:t>(by def. of exact function) </a:t>
            </a:r>
            <a:r>
              <a:rPr lang="en-US" i="1" sz="1300">
                <a:latin typeface="Times New Roman"/>
              </a:rPr>
              <a:t>dx    dy</a:t>
            </a:r>
          </a:p>
          <a:p>
            <a:pPr marR="3733800" indent="0">
              <a:lnSpc>
                <a:spcPts val="1080"/>
              </a:lnSpc>
            </a:pPr>
            <a:r>
              <a:rPr lang="en-US" i="1" baseline="30000" sz="1300">
                <a:latin typeface="Times New Roman"/>
              </a:rPr>
              <a:t>f</a:t>
            </a:r>
            <a:r>
              <a:rPr lang="en-US" i="1" sz="1300">
                <a:latin typeface="Times New Roman"/>
              </a:rPr>
              <a:t> = </a:t>
            </a:r>
            <a:r>
              <a:rPr lang="en-US" i="1" baseline="30000" sz="1300">
                <a:latin typeface="Times New Roman"/>
              </a:rPr>
              <a:t>M (x</a:t>
            </a:r>
            <a:r>
              <a:rPr lang="en-US" baseline="30000" sz="1300">
                <a:latin typeface="Times New Roman"/>
              </a:rPr>
              <a:t> </a:t>
            </a:r>
            <a:r>
              <a:rPr lang="en-US" baseline="30000" sz="1200">
                <a:latin typeface="Times New Roman"/>
              </a:rPr>
              <a:t>,</a:t>
            </a:r>
            <a:r>
              <a:rPr lang="en-US" sz="1200">
                <a:latin typeface="Times New Roman"/>
              </a:rPr>
              <a:t> </a:t>
            </a:r>
            <a:r>
              <a:rPr lang="en-US" sz="1300">
                <a:latin typeface="Times New Roman"/>
              </a:rPr>
              <a:t>y </a:t>
            </a:r>
            <a:r>
              <a:rPr lang="en-US" baseline="30000" sz="1200">
                <a:latin typeface="Times New Roman"/>
              </a:rPr>
              <a:t>)</a:t>
            </a:r>
            <a:r>
              <a:rPr lang="en-US" sz="1200">
                <a:latin typeface="Times New Roman"/>
              </a:rPr>
              <a:t> and </a:t>
            </a:r>
            <a:r>
              <a:rPr lang="en-US" i="1" baseline="30000" sz="1300">
                <a:latin typeface="Times New Roman"/>
              </a:rPr>
              <a:t>f</a:t>
            </a:r>
            <a:r>
              <a:rPr lang="en-US" i="1" sz="1300">
                <a:latin typeface="Times New Roman"/>
              </a:rPr>
              <a:t> = N (x</a:t>
            </a:r>
            <a:r>
              <a:rPr lang="en-US" sz="1300">
                <a:latin typeface="Times New Roman"/>
              </a:rPr>
              <a:t>, y ) </a:t>
            </a:r>
            <a:r>
              <a:rPr lang="en-US" i="1" sz="1300">
                <a:latin typeface="Times New Roman"/>
              </a:rPr>
              <a:t>dx    dy</a:t>
            </a:r>
          </a:p>
        </p:txBody>
      </p:sp>
      <p:sp>
        <p:nvSpPr>
          <p:cNvPr id="5" name=""/>
          <p:cNvSpPr/>
          <p:nvPr/>
        </p:nvSpPr>
        <p:spPr>
          <a:xfrm>
            <a:off x="786384" y="2514600"/>
            <a:ext cx="4989576" cy="164592"/>
          </a:xfrm>
          <a:prstGeom prst="rect">
            <a:avLst/>
          </a:prstGeom>
        </p:spPr>
        <p:txBody>
          <a:bodyPr lIns="0" tIns="0" rIns="0" bIns="0" wrap="none">
            <a:noAutofit/>
          </a:bodyPr>
          <a:p>
            <a:pPr indent="0">
              <a:spcAft>
                <a:spcPts val="1260"/>
              </a:spcAft>
            </a:pPr>
            <a:r>
              <a:rPr lang="en-US" sz="1200">
                <a:latin typeface="Times New Roman"/>
              </a:rPr>
              <a:t>The necessary and sufficient conditions of D.E </a:t>
            </a:r>
            <a:r>
              <a:rPr lang="en-US" i="1" sz="1300">
                <a:latin typeface="Times New Roman"/>
              </a:rPr>
              <a:t>M</a:t>
            </a:r>
            <a:r>
              <a:rPr lang="en-US" sz="1300">
                <a:latin typeface="Times New Roman"/>
              </a:rPr>
              <a:t> </a:t>
            </a:r>
            <a:r>
              <a:rPr lang="en-US" sz="1200">
                <a:latin typeface="Times New Roman"/>
              </a:rPr>
              <a:t>(x ,</a:t>
            </a:r>
            <a:r>
              <a:rPr lang="en-US" i="1" sz="1300">
                <a:latin typeface="Times New Roman"/>
              </a:rPr>
              <a:t>y )dx + N</a:t>
            </a:r>
            <a:r>
              <a:rPr lang="en-US" sz="1300">
                <a:latin typeface="Times New Roman"/>
              </a:rPr>
              <a:t> </a:t>
            </a:r>
            <a:r>
              <a:rPr lang="en-US" sz="1200">
                <a:latin typeface="Times New Roman"/>
              </a:rPr>
              <a:t>(x ,</a:t>
            </a:r>
            <a:r>
              <a:rPr lang="en-US" i="1" sz="1300">
                <a:latin typeface="Times New Roman"/>
              </a:rPr>
              <a:t>y )dy =</a:t>
            </a:r>
            <a:r>
              <a:rPr lang="en-US" sz="1200">
                <a:latin typeface="Times New Roman"/>
              </a:rPr>
              <a:t> 0</a:t>
            </a:r>
          </a:p>
        </p:txBody>
      </p:sp>
      <p:sp>
        <p:nvSpPr>
          <p:cNvPr id="6" name=""/>
          <p:cNvSpPr/>
          <p:nvPr/>
        </p:nvSpPr>
        <p:spPr>
          <a:xfrm>
            <a:off x="4282440" y="2898648"/>
            <a:ext cx="1207008" cy="109728"/>
          </a:xfrm>
          <a:prstGeom prst="rect">
            <a:avLst/>
          </a:prstGeom>
        </p:spPr>
        <p:txBody>
          <a:bodyPr lIns="0" tIns="0" rIns="0" bIns="0" wrap="none">
            <a:noAutofit/>
          </a:bodyPr>
          <a:p>
            <a:pPr indent="0"/>
            <a:r>
              <a:rPr lang="en-US" sz="1200">
                <a:latin typeface="Times New Roman"/>
              </a:rPr>
              <a:t>are continuous in R.</a:t>
            </a:r>
          </a:p>
        </p:txBody>
      </p:sp>
      <p:sp>
        <p:nvSpPr>
          <p:cNvPr id="7" name=""/>
          <p:cNvSpPr/>
          <p:nvPr/>
        </p:nvSpPr>
        <p:spPr>
          <a:xfrm>
            <a:off x="1371600" y="2764536"/>
            <a:ext cx="679704" cy="131064"/>
          </a:xfrm>
          <a:prstGeom prst="rect">
            <a:avLst/>
          </a:prstGeom>
        </p:spPr>
        <p:txBody>
          <a:bodyPr lIns="0" tIns="0" rIns="0" bIns="0" wrap="none">
            <a:noAutofit/>
          </a:bodyPr>
          <a:p>
            <a:pPr algn="just" indent="0"/>
            <a:r>
              <a:rPr lang="en-US" i="1" sz="1300">
                <a:latin typeface="Times New Roman"/>
              </a:rPr>
              <a:t>dM    dN</a:t>
            </a:r>
          </a:p>
        </p:txBody>
      </p:sp>
      <p:sp>
        <p:nvSpPr>
          <p:cNvPr id="8" name=""/>
          <p:cNvSpPr/>
          <p:nvPr/>
        </p:nvSpPr>
        <p:spPr>
          <a:xfrm>
            <a:off x="362712" y="2898648"/>
            <a:ext cx="3712464" cy="140208"/>
          </a:xfrm>
          <a:prstGeom prst="rect">
            <a:avLst/>
          </a:prstGeom>
        </p:spPr>
        <p:txBody>
          <a:bodyPr lIns="0" tIns="0" rIns="0" bIns="0" wrap="none">
            <a:noAutofit/>
          </a:bodyPr>
          <a:p>
            <a:pPr algn="just" indent="0"/>
            <a:r>
              <a:rPr lang="en-US" sz="1200">
                <a:latin typeface="Times New Roman"/>
              </a:rPr>
              <a:t>is Exact D.E. if —— =    such that M, N, Mx, My, Nx,Ny,</a:t>
            </a:r>
          </a:p>
        </p:txBody>
      </p:sp>
      <p:sp>
        <p:nvSpPr>
          <p:cNvPr id="9" name=""/>
          <p:cNvSpPr/>
          <p:nvPr/>
        </p:nvSpPr>
        <p:spPr>
          <a:xfrm>
            <a:off x="1414272" y="3017520"/>
            <a:ext cx="606552" cy="167640"/>
          </a:xfrm>
          <a:prstGeom prst="rect">
            <a:avLst/>
          </a:prstGeom>
        </p:spPr>
        <p:txBody>
          <a:bodyPr lIns="0" tIns="0" rIns="0" bIns="0" wrap="none">
            <a:noAutofit/>
          </a:bodyPr>
          <a:p>
            <a:pPr algn="just" indent="0">
              <a:spcAft>
                <a:spcPts val="420"/>
              </a:spcAft>
            </a:pPr>
            <a:r>
              <a:rPr lang="en-US" i="1" sz="1300">
                <a:latin typeface="Times New Roman"/>
              </a:rPr>
              <a:t>dy    dx</a:t>
            </a:r>
          </a:p>
        </p:txBody>
      </p:sp>
      <p:sp>
        <p:nvSpPr>
          <p:cNvPr id="10" name=""/>
          <p:cNvSpPr/>
          <p:nvPr/>
        </p:nvSpPr>
        <p:spPr>
          <a:xfrm>
            <a:off x="362712" y="3240024"/>
            <a:ext cx="3026664" cy="140208"/>
          </a:xfrm>
          <a:prstGeom prst="rect">
            <a:avLst/>
          </a:prstGeom>
        </p:spPr>
        <p:txBody>
          <a:bodyPr lIns="0" tIns="0" rIns="0" bIns="0" wrap="none">
            <a:noAutofit/>
          </a:bodyPr>
          <a:p>
            <a:pPr algn="just" indent="0">
              <a:spcAft>
                <a:spcPts val="420"/>
              </a:spcAft>
            </a:pPr>
            <a:r>
              <a:rPr lang="en-US" b="1" sz="1200">
                <a:latin typeface="Times New Roman"/>
              </a:rPr>
              <a:t>Example: solve: </a:t>
            </a:r>
            <a:r>
              <a:rPr lang="en-US" sz="1200">
                <a:latin typeface="Times New Roman"/>
              </a:rPr>
              <a:t>(x+y) dx +(x-y) dy =0-------(1)</a:t>
            </a:r>
          </a:p>
        </p:txBody>
      </p:sp>
      <p:sp>
        <p:nvSpPr>
          <p:cNvPr id="11" name=""/>
          <p:cNvSpPr/>
          <p:nvPr/>
        </p:nvSpPr>
        <p:spPr>
          <a:xfrm>
            <a:off x="368808" y="3410712"/>
            <a:ext cx="2752344" cy="164592"/>
          </a:xfrm>
          <a:prstGeom prst="rect">
            <a:avLst/>
          </a:prstGeom>
        </p:spPr>
        <p:txBody>
          <a:bodyPr lIns="0" tIns="0" rIns="0" bIns="0" wrap="none">
            <a:noAutofit/>
          </a:bodyPr>
          <a:p>
            <a:pPr algn="just" indent="0">
              <a:spcAft>
                <a:spcPts val="420"/>
              </a:spcAft>
            </a:pPr>
            <a:r>
              <a:rPr lang="en-US" b="1" sz="1200">
                <a:latin typeface="Times New Roman"/>
              </a:rPr>
              <a:t>Solution</a:t>
            </a:r>
            <a:r>
              <a:rPr lang="en-US" sz="1200">
                <a:latin typeface="Times New Roman"/>
              </a:rPr>
              <a:t>: </a:t>
            </a:r>
            <a:r>
              <a:rPr lang="en-US" i="1" sz="1300">
                <a:latin typeface="Times New Roman"/>
              </a:rPr>
              <a:t>M</a:t>
            </a:r>
            <a:r>
              <a:rPr lang="en-US" sz="1200">
                <a:latin typeface="Times New Roman"/>
              </a:rPr>
              <a:t>(x ,</a:t>
            </a:r>
            <a:r>
              <a:rPr lang="en-US" i="1" sz="1300">
                <a:latin typeface="Times New Roman"/>
              </a:rPr>
              <a:t>y )dx + N</a:t>
            </a:r>
            <a:r>
              <a:rPr lang="en-US" sz="1200">
                <a:latin typeface="Times New Roman"/>
              </a:rPr>
              <a:t> (x,</a:t>
            </a:r>
            <a:r>
              <a:rPr lang="en-US" i="1" sz="1300">
                <a:latin typeface="Times New Roman"/>
              </a:rPr>
              <a:t>y )dy =</a:t>
            </a:r>
            <a:r>
              <a:rPr lang="en-US" sz="1200">
                <a:latin typeface="Times New Roman"/>
              </a:rPr>
              <a:t> 0</a:t>
            </a:r>
          </a:p>
        </p:txBody>
      </p:sp>
      <p:sp>
        <p:nvSpPr>
          <p:cNvPr id="12" name=""/>
          <p:cNvSpPr/>
          <p:nvPr/>
        </p:nvSpPr>
        <p:spPr>
          <a:xfrm>
            <a:off x="2026920" y="3663696"/>
            <a:ext cx="249936" cy="128016"/>
          </a:xfrm>
          <a:prstGeom prst="rect">
            <a:avLst/>
          </a:prstGeom>
        </p:spPr>
        <p:txBody>
          <a:bodyPr lIns="0" tIns="0" rIns="0" bIns="0" wrap="none">
            <a:noAutofit/>
          </a:bodyPr>
          <a:p>
            <a:pPr algn="ctr" indent="0"/>
            <a:r>
              <a:rPr lang="en-US" i="1" sz="1300">
                <a:latin typeface="Times New Roman"/>
              </a:rPr>
              <a:t>dM</a:t>
            </a:r>
          </a:p>
        </p:txBody>
      </p:sp>
      <p:sp>
        <p:nvSpPr>
          <p:cNvPr id="13" name=""/>
          <p:cNvSpPr/>
          <p:nvPr/>
        </p:nvSpPr>
        <p:spPr>
          <a:xfrm>
            <a:off x="384048" y="3776472"/>
            <a:ext cx="3599688" cy="164592"/>
          </a:xfrm>
          <a:prstGeom prst="rect">
            <a:avLst/>
          </a:prstGeom>
        </p:spPr>
        <p:txBody>
          <a:bodyPr lIns="0" tIns="0" rIns="0" bIns="0" wrap="none">
            <a:noAutofit/>
          </a:bodyPr>
          <a:p>
            <a:pPr algn="just" indent="0"/>
            <a:r>
              <a:rPr lang="en-US" i="1" sz="1300">
                <a:latin typeface="Times New Roman"/>
              </a:rPr>
              <a:t>• M</a:t>
            </a:r>
            <a:r>
              <a:rPr lang="en-US" sz="1200">
                <a:latin typeface="Times New Roman"/>
              </a:rPr>
              <a:t> (x, </a:t>
            </a:r>
            <a:r>
              <a:rPr lang="en-US" i="1" sz="1300">
                <a:latin typeface="Times New Roman"/>
              </a:rPr>
              <a:t>y</a:t>
            </a:r>
            <a:r>
              <a:rPr lang="en-US" sz="1200">
                <a:latin typeface="Times New Roman"/>
              </a:rPr>
              <a:t> ) = x + </a:t>
            </a:r>
            <a:r>
              <a:rPr lang="en-US" i="1" sz="1300">
                <a:latin typeface="Times New Roman"/>
              </a:rPr>
              <a:t>y</a:t>
            </a:r>
            <a:r>
              <a:rPr lang="en-US" sz="1200">
                <a:latin typeface="Times New Roman"/>
              </a:rPr>
              <a:t> ^    = 1 and </a:t>
            </a:r>
            <a:r>
              <a:rPr lang="en-US" i="1" sz="1300">
                <a:latin typeface="Times New Roman"/>
              </a:rPr>
              <a:t>N (x</a:t>
            </a:r>
            <a:r>
              <a:rPr lang="en-US" sz="1200">
                <a:latin typeface="Times New Roman"/>
              </a:rPr>
              <a:t>, </a:t>
            </a:r>
            <a:r>
              <a:rPr lang="en-US" i="1" sz="1300">
                <a:latin typeface="Times New Roman"/>
              </a:rPr>
              <a:t>y</a:t>
            </a:r>
            <a:r>
              <a:rPr lang="en-US" sz="1200">
                <a:latin typeface="Times New Roman"/>
              </a:rPr>
              <a:t> ) = x - </a:t>
            </a:r>
            <a:r>
              <a:rPr lang="en-US" i="1" sz="1300">
                <a:latin typeface="Times New Roman"/>
              </a:rPr>
              <a:t>y</a:t>
            </a:r>
          </a:p>
        </p:txBody>
      </p:sp>
      <p:sp>
        <p:nvSpPr>
          <p:cNvPr id="14" name=""/>
          <p:cNvSpPr/>
          <p:nvPr/>
        </p:nvSpPr>
        <p:spPr>
          <a:xfrm>
            <a:off x="2066544" y="3916680"/>
            <a:ext cx="158496" cy="164592"/>
          </a:xfrm>
          <a:prstGeom prst="rect">
            <a:avLst/>
          </a:prstGeom>
        </p:spPr>
        <p:txBody>
          <a:bodyPr lIns="0" tIns="0" rIns="0" bIns="0" wrap="none">
            <a:noAutofit/>
          </a:bodyPr>
          <a:p>
            <a:pPr algn="ctr" indent="0">
              <a:spcAft>
                <a:spcPts val="420"/>
              </a:spcAft>
            </a:pPr>
            <a:r>
              <a:rPr lang="en-US" i="1" sz="1300">
                <a:latin typeface="Times New Roman"/>
              </a:rPr>
              <a:t>dy</a:t>
            </a:r>
          </a:p>
        </p:txBody>
      </p:sp>
      <p:sp>
        <p:nvSpPr>
          <p:cNvPr id="15" name=""/>
          <p:cNvSpPr/>
          <p:nvPr/>
        </p:nvSpPr>
        <p:spPr>
          <a:xfrm>
            <a:off x="774192" y="4151376"/>
            <a:ext cx="679704" cy="131064"/>
          </a:xfrm>
          <a:prstGeom prst="rect">
            <a:avLst/>
          </a:prstGeom>
        </p:spPr>
        <p:txBody>
          <a:bodyPr lIns="0" tIns="0" rIns="0" bIns="0" wrap="none">
            <a:noAutofit/>
          </a:bodyPr>
          <a:p>
            <a:pPr algn="just" indent="0"/>
            <a:r>
              <a:rPr lang="en-US" i="1" sz="1300">
                <a:latin typeface="Times New Roman"/>
              </a:rPr>
              <a:t>dM    dN</a:t>
            </a:r>
          </a:p>
        </p:txBody>
      </p:sp>
      <p:sp>
        <p:nvSpPr>
          <p:cNvPr id="16" name=""/>
          <p:cNvSpPr/>
          <p:nvPr/>
        </p:nvSpPr>
        <p:spPr>
          <a:xfrm>
            <a:off x="371856" y="4285488"/>
            <a:ext cx="2508504" cy="131064"/>
          </a:xfrm>
          <a:prstGeom prst="rect">
            <a:avLst/>
          </a:prstGeom>
        </p:spPr>
        <p:txBody>
          <a:bodyPr lIns="0" tIns="0" rIns="0" bIns="0" wrap="none">
            <a:noAutofit/>
          </a:bodyPr>
          <a:p>
            <a:pPr algn="just" indent="0"/>
            <a:r>
              <a:rPr lang="en-US" sz="1200">
                <a:latin typeface="Times New Roman"/>
              </a:rPr>
              <a:t>Since-= than D.E. (1) is exact</a:t>
            </a:r>
          </a:p>
        </p:txBody>
      </p:sp>
      <p:sp>
        <p:nvSpPr>
          <p:cNvPr id="17" name=""/>
          <p:cNvSpPr/>
          <p:nvPr/>
        </p:nvSpPr>
        <p:spPr>
          <a:xfrm>
            <a:off x="816864" y="4407408"/>
            <a:ext cx="609600" cy="164592"/>
          </a:xfrm>
          <a:prstGeom prst="rect">
            <a:avLst/>
          </a:prstGeom>
        </p:spPr>
        <p:txBody>
          <a:bodyPr lIns="0" tIns="0" rIns="0" bIns="0" wrap="none">
            <a:noAutofit/>
          </a:bodyPr>
          <a:p>
            <a:pPr algn="just" indent="0">
              <a:spcAft>
                <a:spcPts val="420"/>
              </a:spcAft>
            </a:pPr>
            <a:r>
              <a:rPr lang="en-US" i="1" sz="1300">
                <a:latin typeface="Times New Roman"/>
              </a:rPr>
              <a:t>dy    dx</a:t>
            </a:r>
          </a:p>
        </p:txBody>
      </p:sp>
      <p:sp>
        <p:nvSpPr>
          <p:cNvPr id="18" name=""/>
          <p:cNvSpPr/>
          <p:nvPr/>
        </p:nvSpPr>
        <p:spPr>
          <a:xfrm>
            <a:off x="374904" y="4623816"/>
            <a:ext cx="2282952" cy="164592"/>
          </a:xfrm>
          <a:prstGeom prst="rect">
            <a:avLst/>
          </a:prstGeom>
        </p:spPr>
        <p:txBody>
          <a:bodyPr lIns="0" tIns="0" rIns="0" bIns="0" wrap="none">
            <a:noAutofit/>
          </a:bodyPr>
          <a:p>
            <a:pPr algn="just" indent="0"/>
            <a:r>
              <a:rPr lang="en-US" i="1" sz="1300">
                <a:latin typeface="Times New Roman"/>
              </a:rPr>
              <a:t>df</a:t>
            </a:r>
            <a:r>
              <a:rPr lang="en-US" sz="1200">
                <a:latin typeface="Times New Roman"/>
              </a:rPr>
              <a:t> (x ,y ) =(x+y) dx +(x-y) dy =0 s.t</a:t>
            </a:r>
          </a:p>
        </p:txBody>
      </p:sp>
      <p:sp>
        <p:nvSpPr>
          <p:cNvPr id="19" name=""/>
          <p:cNvSpPr/>
          <p:nvPr/>
        </p:nvSpPr>
        <p:spPr>
          <a:xfrm>
            <a:off x="4218432" y="3633216"/>
            <a:ext cx="310896" cy="420624"/>
          </a:xfrm>
          <a:prstGeom prst="rect">
            <a:avLst/>
          </a:prstGeom>
        </p:spPr>
        <p:txBody>
          <a:bodyPr lIns="0" tIns="0" rIns="0" bIns="0">
            <a:noAutofit/>
          </a:bodyPr>
          <a:p>
            <a:pPr indent="0">
              <a:spcAft>
                <a:spcPts val="420"/>
              </a:spcAft>
            </a:pPr>
            <a:r>
              <a:rPr lang="en-US" i="1" sz="1300">
                <a:latin typeface="Times New Roman"/>
              </a:rPr>
              <a:t>dN</a:t>
            </a:r>
          </a:p>
          <a:p>
            <a:pPr indent="0"/>
            <a:r>
              <a:rPr lang="en-US" i="1" sz="1300">
                <a:latin typeface="Times New Roman"/>
              </a:rPr>
              <a:t>dx</a:t>
            </a:r>
          </a:p>
        </p:txBody>
      </p:sp>
      <p:sp>
        <p:nvSpPr>
          <p:cNvPr id="20" name=""/>
          <p:cNvSpPr/>
          <p:nvPr/>
        </p:nvSpPr>
        <p:spPr>
          <a:xfrm>
            <a:off x="4553712" y="3749040"/>
            <a:ext cx="256032" cy="164592"/>
          </a:xfrm>
          <a:prstGeom prst="rect">
            <a:avLst/>
          </a:prstGeom>
        </p:spPr>
        <p:txBody>
          <a:bodyPr lIns="0" tIns="0" rIns="0" bIns="0" wrap="none">
            <a:noAutofit/>
          </a:bodyPr>
          <a:p>
            <a:pPr indent="0"/>
            <a:r>
              <a:rPr lang="en-US" i="1" sz="1300">
                <a:latin typeface="Times New Roman"/>
              </a:rPr>
              <a:t>=</a:t>
            </a:r>
            <a:r>
              <a:rPr lang="en-US" sz="1300">
                <a:latin typeface="Times New Roman"/>
              </a:rPr>
              <a:t> 1</a:t>
            </a:r>
          </a:p>
        </p:txBody>
      </p:sp>
      <p:sp>
        <p:nvSpPr>
          <p:cNvPr id="21" name=""/>
          <p:cNvSpPr/>
          <p:nvPr/>
        </p:nvSpPr>
        <p:spPr>
          <a:xfrm>
            <a:off x="1469136" y="4974336"/>
            <a:ext cx="262128" cy="182880"/>
          </a:xfrm>
          <a:prstGeom prst="rect">
            <a:avLst/>
          </a:prstGeom>
        </p:spPr>
        <p:txBody>
          <a:bodyPr lIns="0" tIns="0" rIns="0" bIns="0" wrap="none">
            <a:noAutofit/>
          </a:bodyPr>
          <a:p>
            <a:pPr indent="0"/>
            <a:r>
              <a:rPr lang="en-US" sz="1200">
                <a:latin typeface="Times New Roman"/>
              </a:rPr>
              <a:t>-(1)</a:t>
            </a:r>
          </a:p>
        </p:txBody>
      </p:sp>
      <p:sp>
        <p:nvSpPr>
          <p:cNvPr id="22" name=""/>
          <p:cNvSpPr/>
          <p:nvPr/>
        </p:nvSpPr>
        <p:spPr>
          <a:xfrm>
            <a:off x="1469136" y="5437632"/>
            <a:ext cx="262128" cy="182880"/>
          </a:xfrm>
          <a:prstGeom prst="rect">
            <a:avLst/>
          </a:prstGeom>
        </p:spPr>
        <p:txBody>
          <a:bodyPr lIns="0" tIns="0" rIns="0" bIns="0" wrap="none">
            <a:noAutofit/>
          </a:bodyPr>
          <a:p>
            <a:pPr indent="0"/>
            <a:r>
              <a:rPr lang="en-US" sz="1200">
                <a:latin typeface="Times New Roman"/>
              </a:rPr>
              <a:t>-(2)</a:t>
            </a:r>
          </a:p>
        </p:txBody>
      </p:sp>
      <p:sp>
        <p:nvSpPr>
          <p:cNvPr id="23" name=""/>
          <p:cNvSpPr/>
          <p:nvPr/>
        </p:nvSpPr>
        <p:spPr>
          <a:xfrm>
            <a:off x="399288" y="4870704"/>
            <a:ext cx="161544" cy="164592"/>
          </a:xfrm>
          <a:prstGeom prst="rect">
            <a:avLst/>
          </a:prstGeom>
        </p:spPr>
        <p:txBody>
          <a:bodyPr lIns="0" tIns="0" rIns="0" bIns="0" wrap="none">
            <a:noAutofit/>
          </a:bodyPr>
          <a:p>
            <a:pPr algn="just" indent="0"/>
            <a:r>
              <a:rPr lang="en-US" i="1" sz="1300">
                <a:latin typeface="Times New Roman"/>
              </a:rPr>
              <a:t>df</a:t>
            </a:r>
          </a:p>
        </p:txBody>
      </p:sp>
      <p:sp>
        <p:nvSpPr>
          <p:cNvPr id="24" name=""/>
          <p:cNvSpPr/>
          <p:nvPr/>
        </p:nvSpPr>
        <p:spPr>
          <a:xfrm>
            <a:off x="402336" y="5023104"/>
            <a:ext cx="789432" cy="228600"/>
          </a:xfrm>
          <a:prstGeom prst="rect">
            <a:avLst/>
          </a:prstGeom>
        </p:spPr>
        <p:txBody>
          <a:bodyPr lIns="0" tIns="0" rIns="0" bIns="0">
            <a:noAutofit/>
          </a:bodyPr>
          <a:p>
            <a:pPr indent="342900">
              <a:lnSpc>
                <a:spcPts val="1104"/>
              </a:lnSpc>
              <a:spcAft>
                <a:spcPts val="210"/>
              </a:spcAft>
            </a:pPr>
            <a:r>
              <a:rPr lang="en-US" i="1" sz="1300">
                <a:latin typeface="Times New Roman"/>
              </a:rPr>
              <a:t>= x + y dx</a:t>
            </a:r>
          </a:p>
        </p:txBody>
      </p:sp>
      <p:sp>
        <p:nvSpPr>
          <p:cNvPr id="25" name=""/>
          <p:cNvSpPr/>
          <p:nvPr/>
        </p:nvSpPr>
        <p:spPr>
          <a:xfrm>
            <a:off x="399288" y="5337048"/>
            <a:ext cx="164592" cy="164592"/>
          </a:xfrm>
          <a:prstGeom prst="rect">
            <a:avLst/>
          </a:prstGeom>
        </p:spPr>
        <p:txBody>
          <a:bodyPr lIns="0" tIns="0" rIns="0" bIns="0" wrap="none">
            <a:noAutofit/>
          </a:bodyPr>
          <a:p>
            <a:pPr algn="just" indent="0"/>
            <a:r>
              <a:rPr lang="en-US" i="1" sz="1300">
                <a:latin typeface="Times New Roman"/>
              </a:rPr>
              <a:t>df</a:t>
            </a:r>
          </a:p>
        </p:txBody>
      </p:sp>
      <p:sp>
        <p:nvSpPr>
          <p:cNvPr id="26" name=""/>
          <p:cNvSpPr/>
          <p:nvPr/>
        </p:nvSpPr>
        <p:spPr>
          <a:xfrm>
            <a:off x="402336" y="5492496"/>
            <a:ext cx="789432" cy="262128"/>
          </a:xfrm>
          <a:prstGeom prst="rect">
            <a:avLst/>
          </a:prstGeom>
        </p:spPr>
        <p:txBody>
          <a:bodyPr lIns="0" tIns="0" rIns="0" bIns="0">
            <a:noAutofit/>
          </a:bodyPr>
          <a:p>
            <a:pPr indent="342900">
              <a:lnSpc>
                <a:spcPts val="1128"/>
              </a:lnSpc>
              <a:spcAft>
                <a:spcPts val="210"/>
              </a:spcAft>
            </a:pPr>
            <a:r>
              <a:rPr lang="en-US" sz="1300">
                <a:latin typeface="Times New Roman"/>
              </a:rPr>
              <a:t>= x </a:t>
            </a:r>
            <a:r>
              <a:rPr lang="en-US" sz="1200">
                <a:latin typeface="Times New Roman"/>
              </a:rPr>
              <a:t>- </a:t>
            </a:r>
            <a:r>
              <a:rPr lang="en-US" i="1" sz="1300">
                <a:latin typeface="Times New Roman"/>
              </a:rPr>
              <a:t>y dy</a:t>
            </a:r>
          </a:p>
        </p:txBody>
      </p:sp>
      <p:sp>
        <p:nvSpPr>
          <p:cNvPr id="27" name=""/>
          <p:cNvSpPr/>
          <p:nvPr/>
        </p:nvSpPr>
        <p:spPr>
          <a:xfrm>
            <a:off x="362712" y="5809488"/>
            <a:ext cx="5949696" cy="140208"/>
          </a:xfrm>
          <a:prstGeom prst="rect">
            <a:avLst/>
          </a:prstGeom>
        </p:spPr>
        <p:txBody>
          <a:bodyPr lIns="0" tIns="0" rIns="0" bIns="0" wrap="none">
            <a:noAutofit/>
          </a:bodyPr>
          <a:p>
            <a:pPr algn="just" indent="0">
              <a:spcAft>
                <a:spcPts val="210"/>
              </a:spcAft>
            </a:pPr>
            <a:r>
              <a:rPr lang="en-US" sz="1200">
                <a:latin typeface="Times New Roman"/>
              </a:rPr>
              <a:t>Integration both side of equ. (1) with respect to (x) and choosing the arbitrary function of (y) only</a:t>
            </a:r>
          </a:p>
        </p:txBody>
      </p:sp>
      <p:sp>
        <p:nvSpPr>
          <p:cNvPr id="28" name=""/>
          <p:cNvSpPr/>
          <p:nvPr/>
        </p:nvSpPr>
        <p:spPr>
          <a:xfrm>
            <a:off x="1085088" y="5995416"/>
            <a:ext cx="188976" cy="164592"/>
          </a:xfrm>
          <a:prstGeom prst="rect">
            <a:avLst/>
          </a:prstGeom>
        </p:spPr>
        <p:txBody>
          <a:bodyPr lIns="0" tIns="0" rIns="0" bIns="0" wrap="none">
            <a:noAutofit/>
          </a:bodyPr>
          <a:p>
            <a:pPr indent="0"/>
            <a:r>
              <a:rPr lang="en-US" baseline="-25000" sz="1200">
                <a:latin typeface="Times New Roman"/>
              </a:rPr>
              <a:t>x</a:t>
            </a:r>
            <a:r>
              <a:rPr lang="en-US" sz="1200">
                <a:latin typeface="Times New Roman"/>
              </a:rPr>
              <a:t> </a:t>
            </a:r>
            <a:r>
              <a:rPr lang="en-US" baseline="30000" sz="1200">
                <a:latin typeface="Times New Roman"/>
              </a:rPr>
              <a:t>2</a:t>
            </a:r>
          </a:p>
        </p:txBody>
      </p:sp>
      <p:sp>
        <p:nvSpPr>
          <p:cNvPr id="29" name=""/>
          <p:cNvSpPr/>
          <p:nvPr/>
        </p:nvSpPr>
        <p:spPr>
          <a:xfrm>
            <a:off x="359664" y="6147816"/>
            <a:ext cx="2971800" cy="164592"/>
          </a:xfrm>
          <a:prstGeom prst="rect">
            <a:avLst/>
          </a:prstGeom>
        </p:spPr>
        <p:txBody>
          <a:bodyPr lIns="0" tIns="0" rIns="0" bIns="0" wrap="none">
            <a:noAutofit/>
          </a:bodyPr>
          <a:p>
            <a:pPr algn="just" indent="0">
              <a:spcAft>
                <a:spcPts val="630"/>
              </a:spcAft>
            </a:pPr>
            <a:r>
              <a:rPr lang="en-US" baseline="30000" sz="1200">
                <a:latin typeface="Times New Roman"/>
              </a:rPr>
              <a:t>f (x,</a:t>
            </a:r>
            <a:r>
              <a:rPr lang="en-US" sz="1200">
                <a:latin typeface="Times New Roman"/>
              </a:rPr>
              <a:t> y </a:t>
            </a:r>
            <a:r>
              <a:rPr lang="en-US" baseline="30000" sz="1200">
                <a:latin typeface="Times New Roman"/>
              </a:rPr>
              <a:t>)</a:t>
            </a:r>
            <a:r>
              <a:rPr lang="en-US" sz="1200">
                <a:latin typeface="Times New Roman"/>
              </a:rPr>
              <a:t>=—+y</a:t>
            </a:r>
            <a:r>
              <a:rPr lang="en-US" baseline="30000" sz="1200">
                <a:latin typeface="Times New Roman"/>
              </a:rPr>
              <a:t>x</a:t>
            </a:r>
            <a:r>
              <a:rPr lang="en-US" sz="1200">
                <a:latin typeface="Times New Roman"/>
              </a:rPr>
              <a:t> + </a:t>
            </a:r>
            <a:r>
              <a:rPr lang="en-US" i="1" baseline="30000" sz="1300">
                <a:latin typeface="Times New Roman"/>
              </a:rPr>
              <a:t>h (</a:t>
            </a:r>
            <a:r>
              <a:rPr lang="en-US" i="1" sz="1300">
                <a:latin typeface="Times New Roman"/>
              </a:rPr>
              <a:t>y</a:t>
            </a:r>
            <a:r>
              <a:rPr lang="en-US" baseline="30000" sz="1200">
                <a:latin typeface="Times New Roman"/>
              </a:rPr>
              <a:t>)</a:t>
            </a:r>
            <a:r>
              <a:rPr lang="en-US" sz="1200">
                <a:latin typeface="Times New Roman"/>
              </a:rPr>
              <a:t>-----</a:t>
            </a:r>
            <a:r>
              <a:rPr lang="en-US" baseline="30000" sz="1200">
                <a:latin typeface="Times New Roman"/>
              </a:rPr>
              <a:t>(4</a:t>
            </a:r>
            <a:r>
              <a:rPr lang="en-US" sz="1200">
                <a:latin typeface="Times New Roman"/>
              </a:rPr>
              <a:t>^</a:t>
            </a:r>
          </a:p>
        </p:txBody>
      </p:sp>
      <p:sp>
        <p:nvSpPr>
          <p:cNvPr id="30" name=""/>
          <p:cNvSpPr/>
          <p:nvPr/>
        </p:nvSpPr>
        <p:spPr>
          <a:xfrm>
            <a:off x="359664" y="6473952"/>
            <a:ext cx="2435352" cy="140208"/>
          </a:xfrm>
          <a:prstGeom prst="rect">
            <a:avLst/>
          </a:prstGeom>
        </p:spPr>
        <p:txBody>
          <a:bodyPr lIns="0" tIns="0" rIns="0" bIns="0" wrap="none">
            <a:noAutofit/>
          </a:bodyPr>
          <a:p>
            <a:pPr algn="just" indent="0">
              <a:spcAft>
                <a:spcPts val="1050"/>
              </a:spcAft>
            </a:pPr>
            <a:r>
              <a:rPr lang="en-US" sz="1200">
                <a:latin typeface="Times New Roman"/>
              </a:rPr>
              <a:t>Differentiation equ.(4) with respect to </a:t>
            </a:r>
            <a:r>
              <a:rPr lang="en-US" i="1" sz="1300">
                <a:latin typeface="Times New Roman"/>
              </a:rPr>
              <a:t>y</a:t>
            </a:r>
          </a:p>
        </p:txBody>
      </p:sp>
      <p:sp>
        <p:nvSpPr>
          <p:cNvPr id="31" name=""/>
          <p:cNvSpPr/>
          <p:nvPr/>
        </p:nvSpPr>
        <p:spPr>
          <a:xfrm>
            <a:off x="2039112" y="6793992"/>
            <a:ext cx="304800" cy="140208"/>
          </a:xfrm>
          <a:prstGeom prst="rect">
            <a:avLst/>
          </a:prstGeom>
        </p:spPr>
        <p:txBody>
          <a:bodyPr lIns="0" tIns="0" rIns="0" bIns="0" wrap="none">
            <a:noAutofit/>
          </a:bodyPr>
          <a:p>
            <a:pPr indent="0"/>
            <a:r>
              <a:rPr lang="en-US" sz="1200">
                <a:latin typeface="Times New Roman"/>
              </a:rPr>
              <a:t>-- (5)</a:t>
            </a:r>
          </a:p>
        </p:txBody>
      </p:sp>
      <p:sp>
        <p:nvSpPr>
          <p:cNvPr id="32" name=""/>
          <p:cNvSpPr/>
          <p:nvPr/>
        </p:nvSpPr>
        <p:spPr>
          <a:xfrm>
            <a:off x="435864" y="6662928"/>
            <a:ext cx="862584" cy="164592"/>
          </a:xfrm>
          <a:prstGeom prst="rect">
            <a:avLst/>
          </a:prstGeom>
        </p:spPr>
        <p:txBody>
          <a:bodyPr lIns="0" tIns="0" rIns="0" bIns="0" wrap="none">
            <a:noAutofit/>
          </a:bodyPr>
          <a:p>
            <a:pPr algn="just" indent="0"/>
            <a:r>
              <a:rPr lang="en-US" i="1" sz="1300">
                <a:latin typeface="Times New Roman"/>
              </a:rPr>
              <a:t>df</a:t>
            </a:r>
            <a:r>
              <a:rPr lang="en-US" sz="1300">
                <a:latin typeface="Times New Roman"/>
              </a:rPr>
              <a:t>    </a:t>
            </a:r>
            <a:r>
              <a:rPr lang="en-US" sz="1200">
                <a:latin typeface="Times New Roman"/>
              </a:rPr>
              <a:t>d</a:t>
            </a:r>
          </a:p>
        </p:txBody>
      </p:sp>
      <p:sp>
        <p:nvSpPr>
          <p:cNvPr id="33" name=""/>
          <p:cNvSpPr/>
          <p:nvPr/>
        </p:nvSpPr>
        <p:spPr>
          <a:xfrm>
            <a:off x="691896" y="6775704"/>
            <a:ext cx="1210056" cy="152400"/>
          </a:xfrm>
          <a:prstGeom prst="rect">
            <a:avLst/>
          </a:prstGeom>
        </p:spPr>
        <p:txBody>
          <a:bodyPr lIns="0" tIns="0" rIns="0" bIns="0" wrap="none">
            <a:noAutofit/>
          </a:bodyPr>
          <a:p>
            <a:pPr indent="0"/>
            <a:r>
              <a:rPr lang="en-US" sz="1200">
                <a:latin typeface="Times New Roman"/>
              </a:rPr>
              <a:t>= x + </a:t>
            </a:r>
            <a:r>
              <a:rPr lang="en-US" i="1" sz="1300">
                <a:latin typeface="Times New Roman"/>
              </a:rPr>
              <a:t>h</a:t>
            </a:r>
            <a:r>
              <a:rPr lang="en-US" sz="1300">
                <a:latin typeface="Times New Roman"/>
              </a:rPr>
              <a:t> (</a:t>
            </a:r>
            <a:r>
              <a:rPr lang="en-US" i="1" sz="1300">
                <a:latin typeface="Times New Roman"/>
              </a:rPr>
              <a:t>y</a:t>
            </a:r>
            <a:r>
              <a:rPr lang="en-US" sz="1300">
                <a:latin typeface="Times New Roman"/>
              </a:rPr>
              <a:t> )</a:t>
            </a:r>
            <a:r>
              <a:rPr lang="en-US" sz="1200">
                <a:latin typeface="Times New Roman"/>
              </a:rPr>
              <a:t>---</a:t>
            </a:r>
          </a:p>
        </p:txBody>
      </p:sp>
      <p:sp>
        <p:nvSpPr>
          <p:cNvPr id="34" name=""/>
          <p:cNvSpPr/>
          <p:nvPr/>
        </p:nvSpPr>
        <p:spPr>
          <a:xfrm>
            <a:off x="438912" y="6915912"/>
            <a:ext cx="883920" cy="164592"/>
          </a:xfrm>
          <a:prstGeom prst="rect">
            <a:avLst/>
          </a:prstGeom>
        </p:spPr>
        <p:txBody>
          <a:bodyPr lIns="0" tIns="0" rIns="0" bIns="0" wrap="none">
            <a:noAutofit/>
          </a:bodyPr>
          <a:p>
            <a:pPr algn="just" indent="0">
              <a:lnSpc>
                <a:spcPts val="1608"/>
              </a:lnSpc>
            </a:pPr>
            <a:r>
              <a:rPr lang="en-US" i="1" sz="1300">
                <a:latin typeface="Times New Roman"/>
              </a:rPr>
              <a:t>dy    dy</a:t>
            </a:r>
          </a:p>
        </p:txBody>
      </p:sp>
      <p:sp>
        <p:nvSpPr>
          <p:cNvPr id="35" name=""/>
          <p:cNvSpPr/>
          <p:nvPr/>
        </p:nvSpPr>
        <p:spPr>
          <a:xfrm>
            <a:off x="359664" y="7135368"/>
            <a:ext cx="1228344" cy="140208"/>
          </a:xfrm>
          <a:prstGeom prst="rect">
            <a:avLst/>
          </a:prstGeom>
        </p:spPr>
        <p:txBody>
          <a:bodyPr lIns="0" tIns="0" rIns="0" bIns="0" wrap="none">
            <a:noAutofit/>
          </a:bodyPr>
          <a:p>
            <a:pPr algn="just" indent="0">
              <a:lnSpc>
                <a:spcPts val="1608"/>
              </a:lnSpc>
            </a:pPr>
            <a:r>
              <a:rPr lang="en-US" sz="1200">
                <a:latin typeface="Times New Roman"/>
              </a:rPr>
              <a:t>Put (1) in (5) we get</a:t>
            </a:r>
          </a:p>
        </p:txBody>
      </p:sp>
      <p:sp>
        <p:nvSpPr>
          <p:cNvPr id="36" name=""/>
          <p:cNvSpPr/>
          <p:nvPr/>
        </p:nvSpPr>
        <p:spPr>
          <a:xfrm>
            <a:off x="1115568" y="7324344"/>
            <a:ext cx="82296" cy="128016"/>
          </a:xfrm>
          <a:prstGeom prst="rect">
            <a:avLst/>
          </a:prstGeom>
        </p:spPr>
        <p:txBody>
          <a:bodyPr lIns="0" tIns="0" rIns="0" bIns="0" wrap="none">
            <a:noAutofit/>
          </a:bodyPr>
          <a:p>
            <a:pPr indent="0">
              <a:lnSpc>
                <a:spcPts val="1608"/>
              </a:lnSpc>
            </a:pPr>
            <a:r>
              <a:rPr lang="en-US" i="1" sz="1300">
                <a:latin typeface="Times New Roman"/>
              </a:rPr>
              <a:t>d</a:t>
            </a:r>
          </a:p>
        </p:txBody>
      </p:sp>
      <p:sp>
        <p:nvSpPr>
          <p:cNvPr id="37" name=""/>
          <p:cNvSpPr/>
          <p:nvPr/>
        </p:nvSpPr>
        <p:spPr>
          <a:xfrm>
            <a:off x="359664" y="7437120"/>
            <a:ext cx="1289304" cy="164592"/>
          </a:xfrm>
          <a:prstGeom prst="rect">
            <a:avLst/>
          </a:prstGeom>
        </p:spPr>
        <p:txBody>
          <a:bodyPr lIns="0" tIns="0" rIns="0" bIns="0" wrap="none">
            <a:noAutofit/>
          </a:bodyPr>
          <a:p>
            <a:pPr algn="just" indent="0">
              <a:lnSpc>
                <a:spcPts val="1128"/>
              </a:lnSpc>
            </a:pPr>
            <a:r>
              <a:rPr lang="en-US" sz="1200">
                <a:latin typeface="Times New Roman"/>
              </a:rPr>
              <a:t>x-y = </a:t>
            </a:r>
            <a:r>
              <a:rPr lang="en-US" baseline="30000" sz="1200">
                <a:latin typeface="Times New Roman"/>
              </a:rPr>
              <a:t>x</a:t>
            </a:r>
            <a:r>
              <a:rPr lang="en-US" sz="1200">
                <a:latin typeface="Times New Roman"/>
              </a:rPr>
              <a:t> +    </a:t>
            </a:r>
            <a:r>
              <a:rPr lang="en-US" i="1" baseline="30000" sz="1300">
                <a:latin typeface="Times New Roman"/>
              </a:rPr>
              <a:t>h</a:t>
            </a:r>
            <a:r>
              <a:rPr lang="en-US" baseline="30000" sz="1300">
                <a:latin typeface="Times New Roman"/>
              </a:rPr>
              <a:t> (</a:t>
            </a:r>
            <a:r>
              <a:rPr lang="en-US" i="1" sz="1300">
                <a:latin typeface="Times New Roman"/>
              </a:rPr>
              <a:t>y</a:t>
            </a:r>
            <a:r>
              <a:rPr lang="en-US" baseline="30000" sz="1300">
                <a:latin typeface="Times New Roman"/>
              </a:rPr>
              <a:t>)</a:t>
            </a:r>
          </a:p>
        </p:txBody>
      </p:sp>
      <p:sp>
        <p:nvSpPr>
          <p:cNvPr id="38" name=""/>
          <p:cNvSpPr/>
          <p:nvPr/>
        </p:nvSpPr>
        <p:spPr>
          <a:xfrm>
            <a:off x="1060704" y="7577328"/>
            <a:ext cx="161544" cy="152400"/>
          </a:xfrm>
          <a:prstGeom prst="rect">
            <a:avLst/>
          </a:prstGeom>
        </p:spPr>
        <p:txBody>
          <a:bodyPr lIns="0" tIns="0" rIns="0" bIns="0" wrap="none">
            <a:noAutofit/>
          </a:bodyPr>
          <a:p>
            <a:pPr indent="0">
              <a:lnSpc>
                <a:spcPts val="1128"/>
              </a:lnSpc>
              <a:spcAft>
                <a:spcPts val="210"/>
              </a:spcAft>
            </a:pPr>
            <a:r>
              <a:rPr lang="en-US" i="1" sz="1300">
                <a:latin typeface="Times New Roman"/>
              </a:rPr>
              <a:t>dy</a:t>
            </a:r>
          </a:p>
        </p:txBody>
      </p:sp>
      <p:sp>
        <p:nvSpPr>
          <p:cNvPr id="39" name=""/>
          <p:cNvSpPr/>
          <p:nvPr/>
        </p:nvSpPr>
        <p:spPr>
          <a:xfrm>
            <a:off x="704088" y="7808976"/>
            <a:ext cx="521208" cy="161544"/>
          </a:xfrm>
          <a:prstGeom prst="rect">
            <a:avLst/>
          </a:prstGeom>
        </p:spPr>
        <p:txBody>
          <a:bodyPr lIns="0" tIns="0" rIns="0" bIns="0" wrap="none">
            <a:noAutofit/>
          </a:bodyPr>
          <a:p>
            <a:pPr indent="0"/>
            <a:r>
              <a:rPr lang="en-US" i="1" sz="1300">
                <a:latin typeface="Times New Roman"/>
              </a:rPr>
              <a:t>d</a:t>
            </a:r>
            <a:r>
              <a:rPr lang="en-US" sz="1300">
                <a:latin typeface="Times New Roman"/>
              </a:rPr>
              <a:t> , , </a:t>
            </a:r>
            <a:r>
              <a:rPr lang="en-US" baseline="-25000" sz="1300">
                <a:latin typeface="Times New Roman"/>
              </a:rPr>
              <a:t>N</a:t>
            </a:r>
          </a:p>
        </p:txBody>
      </p:sp>
      <p:sp>
        <p:nvSpPr>
          <p:cNvPr id="40" name=""/>
          <p:cNvSpPr/>
          <p:nvPr/>
        </p:nvSpPr>
        <p:spPr>
          <a:xfrm>
            <a:off x="365760" y="7921752"/>
            <a:ext cx="1328928" cy="164592"/>
          </a:xfrm>
          <a:prstGeom prst="rect">
            <a:avLst/>
          </a:prstGeom>
        </p:spPr>
        <p:txBody>
          <a:bodyPr lIns="0" tIns="0" rIns="0" bIns="0" wrap="none">
            <a:noAutofit/>
          </a:bodyPr>
          <a:p>
            <a:pPr algn="just" indent="0"/>
            <a:r>
              <a:rPr lang="en-US" sz="1200">
                <a:latin typeface="Times New Roman"/>
              </a:rPr>
              <a:t>-y = </a:t>
            </a:r>
            <a:r>
              <a:rPr lang="en-US" i="1" baseline="30000" sz="1300">
                <a:latin typeface="Times New Roman"/>
              </a:rPr>
              <a:t>h (</a:t>
            </a:r>
            <a:r>
              <a:rPr lang="en-US" i="1" sz="1300">
                <a:latin typeface="Times New Roman"/>
              </a:rPr>
              <a:t>y</a:t>
            </a:r>
            <a:r>
              <a:rPr lang="en-US" sz="1300">
                <a:latin typeface="Times New Roman"/>
              </a:rPr>
              <a:t> </a:t>
            </a:r>
            <a:r>
              <a:rPr lang="en-US" baseline="30000" sz="1300">
                <a:latin typeface="Times New Roman"/>
              </a:rPr>
              <a:t>)</a:t>
            </a:r>
            <a:r>
              <a:rPr lang="en-US" sz="1200">
                <a:latin typeface="Times New Roman"/>
              </a:rPr>
              <a:t>-----</a:t>
            </a:r>
            <a:r>
              <a:rPr lang="en-US" baseline="30000" sz="1200">
                <a:latin typeface="Times New Roman"/>
              </a:rPr>
              <a:t>(6)</a:t>
            </a:r>
          </a:p>
        </p:txBody>
      </p:sp>
      <p:sp>
        <p:nvSpPr>
          <p:cNvPr id="41" name=""/>
          <p:cNvSpPr/>
          <p:nvPr/>
        </p:nvSpPr>
        <p:spPr>
          <a:xfrm>
            <a:off x="649224" y="8061960"/>
            <a:ext cx="158496" cy="164592"/>
          </a:xfrm>
          <a:prstGeom prst="rect">
            <a:avLst/>
          </a:prstGeom>
        </p:spPr>
        <p:txBody>
          <a:bodyPr lIns="0" tIns="0" rIns="0" bIns="0" wrap="none">
            <a:noAutofit/>
          </a:bodyPr>
          <a:p>
            <a:pPr indent="0">
              <a:spcAft>
                <a:spcPts val="210"/>
              </a:spcAft>
            </a:pPr>
            <a:r>
              <a:rPr lang="en-US" i="1" sz="1300">
                <a:latin typeface="Times New Roman"/>
              </a:rPr>
              <a:t>dy</a:t>
            </a:r>
          </a:p>
        </p:txBody>
      </p:sp>
      <p:sp>
        <p:nvSpPr>
          <p:cNvPr id="42" name=""/>
          <p:cNvSpPr/>
          <p:nvPr/>
        </p:nvSpPr>
        <p:spPr>
          <a:xfrm>
            <a:off x="362712" y="8281416"/>
            <a:ext cx="2953512" cy="429768"/>
          </a:xfrm>
          <a:prstGeom prst="rect">
            <a:avLst/>
          </a:prstGeom>
        </p:spPr>
        <p:txBody>
          <a:bodyPr lIns="0" tIns="0" rIns="0" bIns="0">
            <a:noAutofit/>
          </a:bodyPr>
          <a:p>
            <a:pPr indent="0">
              <a:lnSpc>
                <a:spcPts val="1752"/>
              </a:lnSpc>
            </a:pPr>
            <a:r>
              <a:rPr lang="en-US" sz="1200">
                <a:latin typeface="Times New Roman"/>
              </a:rPr>
              <a:t>Integrate both side of equ. (6) with respect to (y) </a:t>
            </a:r>
            <a:r>
              <a:rPr lang="en-US" i="1" sz="1300">
                <a:latin typeface="Times New Roman"/>
              </a:rPr>
              <a:t>f</a:t>
            </a:r>
            <a:r>
              <a:rPr lang="en-US" i="1" baseline="30000" sz="1300">
                <a:latin typeface="Times New Roman"/>
              </a:rPr>
              <a:t>-</a:t>
            </a:r>
            <a:r>
              <a:rPr lang="en-US" i="1" sz="1300">
                <a:latin typeface="Times New Roman"/>
              </a:rPr>
              <a:t>y dy = f-^h(y)dy</a:t>
            </a:r>
          </a:p>
        </p:txBody>
      </p:sp>
      <p:sp>
        <p:nvSpPr>
          <p:cNvPr id="43" name=""/>
          <p:cNvSpPr/>
          <p:nvPr/>
        </p:nvSpPr>
        <p:spPr>
          <a:xfrm>
            <a:off x="368808" y="8732520"/>
            <a:ext cx="2029968" cy="109728"/>
          </a:xfrm>
          <a:prstGeom prst="rect">
            <a:avLst/>
          </a:prstGeom>
        </p:spPr>
        <p:txBody>
          <a:bodyPr lIns="0" tIns="0" rIns="0" bIns="0" wrap="none">
            <a:noAutofit/>
          </a:bodyPr>
          <a:p>
            <a:pPr algn="just" indent="0"/>
            <a:r>
              <a:rPr lang="en-US" i="1" baseline="-25000" sz="1300">
                <a:latin typeface="Times New Roman"/>
              </a:rPr>
              <a:t>—</a:t>
            </a:r>
            <a:r>
              <a:rPr lang="en-US" i="1" sz="1300">
                <a:latin typeface="Times New Roman"/>
              </a:rPr>
              <a:t>y</a:t>
            </a:r>
            <a:r>
              <a:rPr lang="en-US" i="1" baseline="30000" sz="1300">
                <a:latin typeface="Times New Roman"/>
              </a:rPr>
              <a:t>2</a:t>
            </a:r>
            <a:r>
              <a:rPr lang="en-US" i="1" sz="1300">
                <a:latin typeface="Times New Roman"/>
              </a:rPr>
              <a:t>    y</a:t>
            </a:r>
            <a:r>
              <a:rPr lang="en-US" i="1" baseline="30000" sz="1300">
                <a:latin typeface="Times New Roman"/>
              </a:rPr>
              <a:t>2</a:t>
            </a:r>
          </a:p>
        </p:txBody>
      </p:sp>
      <p:sp>
        <p:nvSpPr>
          <p:cNvPr id="44" name=""/>
          <p:cNvSpPr/>
          <p:nvPr/>
        </p:nvSpPr>
        <p:spPr>
          <a:xfrm>
            <a:off x="612648" y="8808720"/>
            <a:ext cx="4133088" cy="140208"/>
          </a:xfrm>
          <a:prstGeom prst="rect">
            <a:avLst/>
          </a:prstGeom>
        </p:spPr>
        <p:txBody>
          <a:bodyPr lIns="0" tIns="0" rIns="0" bIns="0" wrap="none">
            <a:noAutofit/>
          </a:bodyPr>
          <a:p>
            <a:pPr algn="just" indent="0">
              <a:spcAft>
                <a:spcPts val="210"/>
              </a:spcAft>
            </a:pPr>
            <a:r>
              <a:rPr lang="en-US" i="1" sz="1300">
                <a:latin typeface="Times New Roman"/>
              </a:rPr>
              <a:t>+ c = h(y</a:t>
            </a:r>
            <a:r>
              <a:rPr lang="en-US" sz="1200">
                <a:latin typeface="Times New Roman"/>
              </a:rPr>
              <a:t>) ^ h(y) = </a:t>
            </a:r>
            <a:r>
              <a:rPr lang="en-US" i="1" sz="1300">
                <a:latin typeface="Times New Roman"/>
              </a:rPr>
              <a:t>c —</a:t>
            </a:r>
            <a:r>
              <a:rPr lang="en-US" sz="1200">
                <a:latin typeface="Times New Roman"/>
              </a:rPr>
              <a:t>    , put h(y) in (4) we get G.S as follow</a:t>
            </a:r>
          </a:p>
        </p:txBody>
      </p:sp>
      <p:sp>
        <p:nvSpPr>
          <p:cNvPr id="45" name=""/>
          <p:cNvSpPr/>
          <p:nvPr/>
        </p:nvSpPr>
        <p:spPr>
          <a:xfrm>
            <a:off x="1243584" y="9034272"/>
            <a:ext cx="987552" cy="207264"/>
          </a:xfrm>
          <a:prstGeom prst="rect">
            <a:avLst/>
          </a:prstGeom>
        </p:spPr>
        <p:txBody>
          <a:bodyPr lIns="0" tIns="0" rIns="0" bIns="0">
            <a:noAutofit/>
          </a:bodyPr>
          <a:p>
            <a:pPr indent="127000">
              <a:lnSpc>
                <a:spcPts val="648"/>
              </a:lnSpc>
              <a:spcAft>
                <a:spcPts val="210"/>
              </a:spcAft>
            </a:pPr>
            <a:r>
              <a:rPr lang="en-US" sz="950">
                <a:latin typeface="Times New Roman"/>
              </a:rPr>
              <a:t>2 2 </a:t>
            </a:r>
            <a:r>
              <a:rPr lang="en-US" i="1" sz="1300">
                <a:latin typeface="Times New Roman"/>
              </a:rPr>
              <a:t>x    y</a:t>
            </a:r>
          </a:p>
        </p:txBody>
      </p:sp>
      <p:sp>
        <p:nvSpPr>
          <p:cNvPr id="46" name=""/>
          <p:cNvSpPr/>
          <p:nvPr/>
        </p:nvSpPr>
        <p:spPr>
          <a:xfrm>
            <a:off x="515112" y="9189720"/>
            <a:ext cx="1993392" cy="164592"/>
          </a:xfrm>
          <a:prstGeom prst="rect">
            <a:avLst/>
          </a:prstGeom>
        </p:spPr>
        <p:txBody>
          <a:bodyPr lIns="0" tIns="0" rIns="0" bIns="0" wrap="none">
            <a:noAutofit/>
          </a:bodyPr>
          <a:p>
            <a:pPr algn="just" indent="0"/>
            <a:r>
              <a:rPr lang="en-US" i="1" baseline="30000" sz="1300">
                <a:latin typeface="Times New Roman"/>
              </a:rPr>
              <a:t>f</a:t>
            </a:r>
            <a:r>
              <a:rPr lang="en-US" sz="1300">
                <a:latin typeface="Times New Roman"/>
              </a:rPr>
              <a:t> (</a:t>
            </a:r>
            <a:r>
              <a:rPr lang="en-US" baseline="30000" sz="1300">
                <a:latin typeface="Times New Roman"/>
              </a:rPr>
              <a:t>x</a:t>
            </a:r>
            <a:r>
              <a:rPr lang="en-US" sz="1300">
                <a:latin typeface="Times New Roman"/>
              </a:rPr>
              <a:t> </a:t>
            </a:r>
            <a:r>
              <a:rPr lang="en-US" i="1" sz="1300">
                <a:latin typeface="Times New Roman"/>
              </a:rPr>
              <a:t>,y</a:t>
            </a:r>
            <a:r>
              <a:rPr lang="en-US" sz="1300">
                <a:latin typeface="Times New Roman"/>
              </a:rPr>
              <a:t> )</a:t>
            </a:r>
            <a:r>
              <a:rPr lang="en-US" sz="1200">
                <a:latin typeface="Times New Roman"/>
              </a:rPr>
              <a:t>=    </a:t>
            </a:r>
            <a:r>
              <a:rPr lang="en-US" sz="1300">
                <a:latin typeface="Times New Roman"/>
              </a:rPr>
              <a:t>+ </a:t>
            </a:r>
            <a:r>
              <a:rPr lang="en-US" i="1" sz="1300">
                <a:latin typeface="Times New Roman"/>
              </a:rPr>
              <a:t>y</a:t>
            </a:r>
            <a:r>
              <a:rPr lang="en-US" i="1" baseline="30000" sz="1300">
                <a:latin typeface="Times New Roman"/>
              </a:rPr>
              <a:t>x -</a:t>
            </a:r>
            <a:r>
              <a:rPr lang="en-US" i="1" sz="1300">
                <a:latin typeface="Times New Roman"/>
              </a:rPr>
              <a:t>    + </a:t>
            </a:r>
            <a:r>
              <a:rPr lang="en-US" i="1" baseline="30000" sz="1300">
                <a:latin typeface="Times New Roman"/>
              </a:rPr>
              <a:t>c</a:t>
            </a:r>
          </a:p>
        </p:txBody>
      </p:sp>
      <p:sp>
        <p:nvSpPr>
          <p:cNvPr id="47" name=""/>
          <p:cNvSpPr/>
          <p:nvPr/>
        </p:nvSpPr>
        <p:spPr>
          <a:xfrm>
            <a:off x="426720" y="9787128"/>
            <a:ext cx="685800" cy="301752"/>
          </a:xfrm>
          <a:prstGeom prst="rect">
            <a:avLst/>
          </a:prstGeom>
        </p:spPr>
        <p:txBody>
          <a:bodyPr lIns="0" tIns="0" rIns="0" bIns="0" wrap="none">
            <a:noAutofit/>
          </a:bodyPr>
          <a:p>
            <a:pPr algn="just" indent="0"/>
            <a:r>
              <a:rPr lang="en-US" sz="1500">
                <a:solidFill>
                  <a:srgbClr val="4F81BD"/>
                </a:solidFill>
                <a:latin typeface="Franklin Gothic Medium"/>
              </a:rPr>
              <a:t>14    </a:t>
            </a:r>
            <a:r>
              <a:rPr lang="en-US" sz="1500">
                <a:solidFill>
                  <a:srgbClr val="808080"/>
                </a:solidFill>
                <a:latin typeface="Franklin Gothic Medium"/>
              </a:rPr>
              <a:t>[</a:t>
            </a:r>
          </a:p>
        </p:txBody>
      </p:sp>
      <p:sp>
        <p:nvSpPr>
          <p:cNvPr id="48"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10896" y="658368"/>
            <a:ext cx="6053328" cy="8985504"/>
          </a:xfrm>
          <a:prstGeom prst="rect">
            <a:avLst/>
          </a:prstGeom>
        </p:spPr>
        <p:txBody>
          <a:bodyPr lIns="0" tIns="0" rIns="0" bIns="0">
            <a:noAutofit/>
          </a:bodyPr>
          <a:p>
            <a:pPr algn="just" indent="0">
              <a:spcAft>
                <a:spcPts val="210"/>
              </a:spcAft>
            </a:pPr>
            <a:r>
              <a:rPr lang="en-US" sz="1300">
                <a:latin typeface="Times New Roman"/>
              </a:rPr>
              <a:t>Example: solve</a:t>
            </a:r>
            <a:r>
              <a:rPr lang="en-US" sz="1200">
                <a:latin typeface="Times New Roman"/>
              </a:rPr>
              <a:t>: </a:t>
            </a:r>
            <a:r>
              <a:rPr lang="en-US" i="1" sz="1300">
                <a:latin typeface="Times New Roman"/>
              </a:rPr>
              <a:t>2x</a:t>
            </a:r>
            <a:r>
              <a:rPr lang="en-US" sz="1200">
                <a:latin typeface="Times New Roman"/>
              </a:rPr>
              <a:t> </a:t>
            </a:r>
            <a:r>
              <a:rPr lang="en-US" sz="1300">
                <a:latin typeface="Times New Roman"/>
              </a:rPr>
              <a:t>(</a:t>
            </a:r>
            <a:r>
              <a:rPr lang="en-US" i="1" sz="1300">
                <a:latin typeface="Times New Roman"/>
              </a:rPr>
              <a:t>ye</a:t>
            </a:r>
            <a:r>
              <a:rPr lang="en-US" i="1" baseline="30000" sz="1300">
                <a:latin typeface="Times New Roman"/>
              </a:rPr>
              <a:t>x</a:t>
            </a:r>
            <a:r>
              <a:rPr lang="en-US" i="1" sz="1300">
                <a:latin typeface="Times New Roman"/>
              </a:rPr>
              <a:t> — 1)dx + e</a:t>
            </a:r>
            <a:r>
              <a:rPr lang="en-US" i="1" baseline="30000" sz="1300">
                <a:latin typeface="Times New Roman"/>
              </a:rPr>
              <a:t>x</a:t>
            </a:r>
            <a:r>
              <a:rPr lang="en-US" i="1" sz="1300">
                <a:latin typeface="Times New Roman"/>
              </a:rPr>
              <a:t> dy =</a:t>
            </a:r>
            <a:r>
              <a:rPr lang="en-US" sz="1200">
                <a:latin typeface="Times New Roman"/>
              </a:rPr>
              <a:t> </a:t>
            </a:r>
            <a:r>
              <a:rPr lang="en-US" sz="1300">
                <a:latin typeface="Times New Roman"/>
              </a:rPr>
              <a:t>0----(1)</a:t>
            </a:r>
          </a:p>
          <a:p>
            <a:pPr algn="just" marL="736600" indent="0">
              <a:lnSpc>
                <a:spcPts val="1008"/>
              </a:lnSpc>
            </a:pPr>
            <a:r>
              <a:rPr lang="en-US" i="1" sz="1300">
                <a:latin typeface="Times New Roman"/>
              </a:rPr>
              <a:t>dM</a:t>
            </a:r>
            <a:r>
              <a:rPr lang="en-US" sz="1200">
                <a:latin typeface="Times New Roman"/>
              </a:rPr>
              <a:t>    _ </a:t>
            </a:r>
            <a:r>
              <a:rPr lang="en-US" i="1" baseline="-25000" sz="1300">
                <a:latin typeface="Times New Roman"/>
              </a:rPr>
              <a:t>x</a:t>
            </a:r>
            <a:r>
              <a:rPr lang="en-US" sz="1200">
                <a:latin typeface="Times New Roman"/>
              </a:rPr>
              <a:t>2    </a:t>
            </a:r>
            <a:r>
              <a:rPr lang="en-US" i="1" sz="1300">
                <a:latin typeface="Times New Roman"/>
              </a:rPr>
              <a:t>dN</a:t>
            </a:r>
            <a:r>
              <a:rPr lang="en-US" sz="1200">
                <a:latin typeface="Times New Roman"/>
              </a:rPr>
              <a:t>    _ </a:t>
            </a:r>
            <a:r>
              <a:rPr lang="en-US" baseline="-25000" sz="1200">
                <a:latin typeface="Times New Roman"/>
              </a:rPr>
              <a:t>x</a:t>
            </a:r>
            <a:r>
              <a:rPr lang="en-US" sz="1200">
                <a:latin typeface="Times New Roman"/>
              </a:rPr>
              <a:t> 2</a:t>
            </a:r>
          </a:p>
          <a:p>
            <a:pPr algn="just" indent="0">
              <a:lnSpc>
                <a:spcPts val="1008"/>
              </a:lnSpc>
            </a:pPr>
            <a:r>
              <a:rPr lang="en-US" sz="1300">
                <a:latin typeface="Times New Roman"/>
              </a:rPr>
              <a:t>Solution</a:t>
            </a:r>
            <a:r>
              <a:rPr lang="en-US" sz="1200">
                <a:latin typeface="Times New Roman"/>
              </a:rPr>
              <a:t>:    =</a:t>
            </a:r>
            <a:r>
              <a:rPr lang="en-US" sz="1300">
                <a:latin typeface="Times New Roman"/>
              </a:rPr>
              <a:t>2</a:t>
            </a:r>
            <a:r>
              <a:rPr lang="en-US" sz="1200">
                <a:latin typeface="Times New Roman"/>
              </a:rPr>
              <a:t>xe ,    =</a:t>
            </a:r>
            <a:r>
              <a:rPr lang="en-US" sz="1300">
                <a:latin typeface="Times New Roman"/>
              </a:rPr>
              <a:t>2</a:t>
            </a:r>
            <a:r>
              <a:rPr lang="en-US" sz="1200">
                <a:latin typeface="Times New Roman"/>
              </a:rPr>
              <a:t>xe</a:t>
            </a:r>
          </a:p>
          <a:p>
            <a:pPr algn="just" marL="736600" indent="0">
              <a:lnSpc>
                <a:spcPts val="1008"/>
              </a:lnSpc>
              <a:spcAft>
                <a:spcPts val="210"/>
              </a:spcAft>
            </a:pPr>
            <a:r>
              <a:rPr lang="en-US" sz="1300">
                <a:latin typeface="Times New Roman"/>
              </a:rPr>
              <a:t>dy    5x</a:t>
            </a:r>
          </a:p>
          <a:p>
            <a:pPr algn="just" marL="495300" indent="0"/>
            <a:r>
              <a:rPr lang="en-US" sz="1300">
                <a:latin typeface="Times New Roman"/>
              </a:rPr>
              <a:t>5M    5N    </a:t>
            </a:r>
            <a:r>
              <a:rPr lang="en-US" baseline="-25000" sz="1300">
                <a:latin typeface="Times New Roman"/>
              </a:rPr>
              <a:t>x</a:t>
            </a:r>
            <a:r>
              <a:rPr lang="en-US" sz="1300">
                <a:latin typeface="Times New Roman"/>
              </a:rPr>
              <a:t>:    </a:t>
            </a:r>
            <a:r>
              <a:rPr lang="en-US" baseline="-25000" sz="1300">
                <a:latin typeface="Times New Roman"/>
              </a:rPr>
              <a:t>x</a:t>
            </a:r>
            <a:r>
              <a:rPr lang="en-US" baseline="30000" sz="1300">
                <a:latin typeface="Times New Roman"/>
              </a:rPr>
              <a:t>:</a:t>
            </a:r>
          </a:p>
          <a:p>
            <a:pPr algn="just" indent="0">
              <a:lnSpc>
                <a:spcPts val="1104"/>
              </a:lnSpc>
            </a:pPr>
            <a:r>
              <a:rPr lang="en-US" sz="1200">
                <a:latin typeface="Times New Roman"/>
              </a:rPr>
              <a:t>Since =    :. D.E. is exact </a:t>
            </a:r>
            <a:r>
              <a:rPr lang="en-US" i="1" sz="1300">
                <a:latin typeface="Times New Roman"/>
              </a:rPr>
              <a:t>,:dj (x ,y</a:t>
            </a:r>
            <a:r>
              <a:rPr lang="en-US" sz="1200">
                <a:latin typeface="Times New Roman"/>
              </a:rPr>
              <a:t> ) = </a:t>
            </a:r>
            <a:r>
              <a:rPr lang="en-US" sz="1300">
                <a:latin typeface="Times New Roman"/>
              </a:rPr>
              <a:t>2</a:t>
            </a:r>
            <a:r>
              <a:rPr lang="en-US" sz="1200">
                <a:latin typeface="Times New Roman"/>
              </a:rPr>
              <a:t>x </a:t>
            </a:r>
            <a:r>
              <a:rPr lang="en-US" sz="1300">
                <a:latin typeface="Times New Roman"/>
              </a:rPr>
              <a:t>(</a:t>
            </a:r>
            <a:r>
              <a:rPr lang="en-US" sz="1200">
                <a:latin typeface="Times New Roman"/>
              </a:rPr>
              <a:t>ye    — </a:t>
            </a:r>
            <a:r>
              <a:rPr lang="en-US" i="1" sz="1300">
                <a:latin typeface="Times New Roman"/>
              </a:rPr>
              <a:t>1)dx + e dy =</a:t>
            </a:r>
            <a:r>
              <a:rPr lang="en-US" sz="1200">
                <a:latin typeface="Times New Roman"/>
              </a:rPr>
              <a:t> </a:t>
            </a:r>
            <a:r>
              <a:rPr lang="en-US" sz="1300">
                <a:latin typeface="Times New Roman"/>
              </a:rPr>
              <a:t>0</a:t>
            </a:r>
          </a:p>
          <a:p>
            <a:pPr algn="just" marL="495300" indent="0">
              <a:lnSpc>
                <a:spcPts val="1104"/>
              </a:lnSpc>
              <a:spcAft>
                <a:spcPts val="210"/>
              </a:spcAft>
            </a:pPr>
            <a:r>
              <a:rPr lang="en-US" i="1" sz="1300">
                <a:latin typeface="Times New Roman"/>
              </a:rPr>
              <a:t>dy    dx</a:t>
            </a:r>
          </a:p>
          <a:p>
            <a:pPr algn="just" indent="0">
              <a:lnSpc>
                <a:spcPts val="1032"/>
              </a:lnSpc>
            </a:pPr>
            <a:r>
              <a:rPr lang="en-US" i="1" sz="1300">
                <a:latin typeface="Times New Roman"/>
              </a:rPr>
              <a:t>dj    </a:t>
            </a:r>
            <a:r>
              <a:rPr lang="en-US" i="1" baseline="-25000" sz="1300">
                <a:latin typeface="Times New Roman"/>
              </a:rPr>
              <a:t>x</a:t>
            </a:r>
            <a:r>
              <a:rPr lang="en-US" sz="1200">
                <a:latin typeface="Times New Roman"/>
              </a:rPr>
              <a:t> 2    </a:t>
            </a:r>
            <a:r>
              <a:rPr lang="en-US" i="1" sz="1300">
                <a:latin typeface="Times New Roman"/>
              </a:rPr>
              <a:t>df    </a:t>
            </a:r>
            <a:r>
              <a:rPr lang="en-US" i="1" baseline="-25000" sz="1300">
                <a:latin typeface="Times New Roman"/>
              </a:rPr>
              <a:t>x</a:t>
            </a:r>
            <a:r>
              <a:rPr lang="en-US" sz="1200">
                <a:latin typeface="Times New Roman"/>
              </a:rPr>
              <a:t> 2</a:t>
            </a:r>
          </a:p>
          <a:p>
            <a:pPr algn="just" marL="342900" indent="0">
              <a:lnSpc>
                <a:spcPts val="1032"/>
              </a:lnSpc>
            </a:pPr>
            <a:r>
              <a:rPr lang="en-US" sz="1200">
                <a:latin typeface="Times New Roman"/>
              </a:rPr>
              <a:t>= </a:t>
            </a:r>
            <a:r>
              <a:rPr lang="en-US" sz="1300">
                <a:latin typeface="Times New Roman"/>
              </a:rPr>
              <a:t>2</a:t>
            </a:r>
            <a:r>
              <a:rPr lang="en-US" sz="1200">
                <a:latin typeface="Times New Roman"/>
              </a:rPr>
              <a:t>x </a:t>
            </a:r>
            <a:r>
              <a:rPr lang="en-US" sz="1300">
                <a:latin typeface="Times New Roman"/>
              </a:rPr>
              <a:t>(</a:t>
            </a:r>
            <a:r>
              <a:rPr lang="en-US" i="1" sz="1300">
                <a:latin typeface="Times New Roman"/>
              </a:rPr>
              <a:t>ye    —</a:t>
            </a:r>
            <a:r>
              <a:rPr lang="en-US" sz="1200">
                <a:latin typeface="Times New Roman"/>
              </a:rPr>
              <a:t> </a:t>
            </a:r>
            <a:r>
              <a:rPr lang="en-US" sz="1300">
                <a:latin typeface="Times New Roman"/>
              </a:rPr>
              <a:t>1)</a:t>
            </a:r>
            <a:r>
              <a:rPr lang="en-US" sz="1200">
                <a:latin typeface="Times New Roman"/>
              </a:rPr>
              <a:t>-----(2) and = e</a:t>
            </a:r>
            <a:r>
              <a:rPr lang="en-US" baseline="30000" sz="1200">
                <a:latin typeface="Times New Roman"/>
              </a:rPr>
              <a:t>x</a:t>
            </a:r>
            <a:r>
              <a:rPr lang="en-US" sz="1200">
                <a:latin typeface="Times New Roman"/>
              </a:rPr>
              <a:t> -------(3)</a:t>
            </a:r>
          </a:p>
          <a:p>
            <a:pPr algn="just" indent="0">
              <a:lnSpc>
                <a:spcPts val="1032"/>
              </a:lnSpc>
              <a:spcAft>
                <a:spcPts val="210"/>
              </a:spcAft>
            </a:pPr>
            <a:r>
              <a:rPr lang="en-US" i="1" sz="1300">
                <a:latin typeface="Times New Roman"/>
              </a:rPr>
              <a:t>dx    dy</a:t>
            </a:r>
          </a:p>
          <a:p>
            <a:pPr algn="just" indent="0">
              <a:spcAft>
                <a:spcPts val="210"/>
              </a:spcAft>
            </a:pPr>
            <a:r>
              <a:rPr lang="en-US" sz="1200">
                <a:latin typeface="Times New Roman"/>
              </a:rPr>
              <a:t>Integration both side of equ. (3) with respect to (y) and choosing the arbitrary function of (x) only</a:t>
            </a:r>
          </a:p>
          <a:p>
            <a:pPr marL="1054100" indent="0"/>
            <a:r>
              <a:rPr lang="en-US" sz="450" spc="250">
                <a:latin typeface="Times New Roman"/>
              </a:rPr>
              <a:t>2</a:t>
            </a:r>
          </a:p>
          <a:p>
            <a:pPr algn="just" indent="0">
              <a:spcAft>
                <a:spcPts val="1260"/>
              </a:spcAft>
            </a:pPr>
            <a:r>
              <a:rPr lang="en-US" i="1" sz="1300">
                <a:latin typeface="Times New Roman"/>
              </a:rPr>
              <a:t>f (x</a:t>
            </a:r>
            <a:r>
              <a:rPr lang="en-US" sz="1200">
                <a:latin typeface="Times New Roman"/>
              </a:rPr>
              <a:t>•y )=ye</a:t>
            </a:r>
            <a:r>
              <a:rPr lang="en-US" baseline="30000" sz="1200">
                <a:latin typeface="Times New Roman"/>
              </a:rPr>
              <a:t>x</a:t>
            </a:r>
            <a:r>
              <a:rPr lang="en-US" sz="1200">
                <a:latin typeface="Times New Roman"/>
              </a:rPr>
              <a:t> +Q (x)-------(*)</a:t>
            </a:r>
          </a:p>
          <a:p>
            <a:pPr algn="just" indent="0">
              <a:spcAft>
                <a:spcPts val="1260"/>
              </a:spcAft>
            </a:pPr>
            <a:r>
              <a:rPr lang="en-US" sz="1200">
                <a:latin typeface="Times New Roman"/>
              </a:rPr>
              <a:t>Differentiation equ.(*) with respect to </a:t>
            </a:r>
            <a:r>
              <a:rPr lang="en-US" i="1" sz="1300">
                <a:latin typeface="Times New Roman"/>
              </a:rPr>
              <a:t>x</a:t>
            </a:r>
          </a:p>
          <a:p>
            <a:pPr algn="just" indent="0"/>
            <a:r>
              <a:rPr lang="en-US" i="1" sz="1300">
                <a:latin typeface="Times New Roman"/>
              </a:rPr>
              <a:t>dj    </a:t>
            </a:r>
            <a:r>
              <a:rPr lang="en-US" i="1" baseline="-25000" sz="1300">
                <a:latin typeface="Times New Roman"/>
              </a:rPr>
              <a:t>x</a:t>
            </a:r>
            <a:r>
              <a:rPr lang="en-US" sz="1200">
                <a:latin typeface="Times New Roman"/>
              </a:rPr>
              <a:t> 2 </a:t>
            </a:r>
            <a:r>
              <a:rPr lang="en-US" sz="1300">
                <a:latin typeface="Times New Roman"/>
              </a:rPr>
              <a:t>d</a:t>
            </a:r>
          </a:p>
          <a:p>
            <a:pPr algn="just" marL="342900" indent="0"/>
            <a:r>
              <a:rPr lang="en-US" sz="1200">
                <a:latin typeface="Times New Roman"/>
              </a:rPr>
              <a:t>= </a:t>
            </a:r>
            <a:r>
              <a:rPr lang="en-US" i="1" sz="1300">
                <a:latin typeface="Times New Roman"/>
              </a:rPr>
              <a:t>y 2xe    +    Q (x</a:t>
            </a:r>
            <a:r>
              <a:rPr lang="en-US" sz="1200">
                <a:latin typeface="Times New Roman"/>
              </a:rPr>
              <a:t> )-----(4) .In both equation (2) and (4) ,we get</a:t>
            </a:r>
          </a:p>
          <a:p>
            <a:pPr algn="just" indent="0">
              <a:spcAft>
                <a:spcPts val="210"/>
              </a:spcAft>
            </a:pPr>
            <a:r>
              <a:rPr lang="en-US" i="1" sz="1300">
                <a:latin typeface="Times New Roman"/>
              </a:rPr>
              <a:t>dx    dx</a:t>
            </a:r>
          </a:p>
          <a:p>
            <a:pPr algn="just" marL="495300" indent="0">
              <a:lnSpc>
                <a:spcPts val="1056"/>
              </a:lnSpc>
            </a:pPr>
            <a:r>
              <a:rPr lang="en-US" sz="1200">
                <a:latin typeface="Times New Roman"/>
              </a:rPr>
              <a:t>2    2 </a:t>
            </a:r>
            <a:r>
              <a:rPr lang="en-US" sz="1300">
                <a:latin typeface="Times New Roman"/>
              </a:rPr>
              <a:t>d</a:t>
            </a:r>
          </a:p>
          <a:p>
            <a:pPr algn="just" indent="0">
              <a:lnSpc>
                <a:spcPts val="1056"/>
              </a:lnSpc>
            </a:pPr>
            <a:r>
              <a:rPr lang="en-US" sz="1300">
                <a:latin typeface="Times New Roman"/>
              </a:rPr>
              <a:t>2</a:t>
            </a:r>
            <a:r>
              <a:rPr lang="en-US" sz="1200">
                <a:latin typeface="Times New Roman"/>
              </a:rPr>
              <a:t>xye</a:t>
            </a:r>
            <a:r>
              <a:rPr lang="en-US" baseline="30000" sz="1300">
                <a:latin typeface="Times New Roman"/>
              </a:rPr>
              <a:t>x</a:t>
            </a:r>
            <a:r>
              <a:rPr lang="en-US" sz="1300">
                <a:latin typeface="Times New Roman"/>
              </a:rPr>
              <a:t> </a:t>
            </a:r>
            <a:r>
              <a:rPr lang="en-US" sz="1200">
                <a:latin typeface="Times New Roman"/>
              </a:rPr>
              <a:t>— </a:t>
            </a:r>
            <a:r>
              <a:rPr lang="en-US" sz="1300">
                <a:latin typeface="Times New Roman"/>
              </a:rPr>
              <a:t>2</a:t>
            </a:r>
            <a:r>
              <a:rPr lang="en-US" sz="1200">
                <a:latin typeface="Times New Roman"/>
              </a:rPr>
              <a:t>x = </a:t>
            </a:r>
            <a:r>
              <a:rPr lang="en-US" i="1" sz="1300">
                <a:latin typeface="Times New Roman"/>
              </a:rPr>
              <a:t>y 2xe</a:t>
            </a:r>
            <a:r>
              <a:rPr lang="en-US" i="1" baseline="30000" sz="1300">
                <a:latin typeface="Times New Roman"/>
              </a:rPr>
              <a:t>x</a:t>
            </a:r>
            <a:r>
              <a:rPr lang="en-US" i="1" sz="1300">
                <a:latin typeface="Times New Roman"/>
              </a:rPr>
              <a:t> H</a:t>
            </a:r>
            <a:r>
              <a:rPr lang="en-US" sz="1200">
                <a:latin typeface="Times New Roman"/>
              </a:rPr>
              <a:t>--</a:t>
            </a:r>
            <a:r>
              <a:rPr lang="en-US" i="1" sz="1300">
                <a:latin typeface="Times New Roman"/>
              </a:rPr>
              <a:t>Q (x</a:t>
            </a:r>
            <a:r>
              <a:rPr lang="en-US" sz="1200">
                <a:latin typeface="Times New Roman"/>
              </a:rPr>
              <a:t> ) ^ </a:t>
            </a:r>
            <a:r>
              <a:rPr lang="en-US" i="1" sz="1300">
                <a:latin typeface="Times New Roman"/>
              </a:rPr>
              <a:t>Q</a:t>
            </a:r>
            <a:r>
              <a:rPr lang="en-US" sz="1200">
                <a:latin typeface="Times New Roman"/>
              </a:rPr>
              <a:t>'(x ) = — </a:t>
            </a:r>
            <a:r>
              <a:rPr lang="en-US" sz="1300">
                <a:latin typeface="Times New Roman"/>
              </a:rPr>
              <a:t>2</a:t>
            </a:r>
            <a:r>
              <a:rPr lang="en-US" sz="1200">
                <a:latin typeface="Times New Roman"/>
              </a:rPr>
              <a:t>x-------(5)</a:t>
            </a:r>
          </a:p>
          <a:p>
            <a:pPr marL="1892300" indent="0">
              <a:lnSpc>
                <a:spcPts val="1056"/>
              </a:lnSpc>
              <a:spcAft>
                <a:spcPts val="210"/>
              </a:spcAft>
            </a:pPr>
            <a:r>
              <a:rPr lang="en-US" i="1" sz="1300">
                <a:latin typeface="Times New Roman"/>
              </a:rPr>
              <a:t>dx</a:t>
            </a:r>
          </a:p>
          <a:p>
            <a:pPr algn="just" indent="0">
              <a:spcAft>
                <a:spcPts val="1260"/>
              </a:spcAft>
            </a:pPr>
            <a:r>
              <a:rPr lang="en-US" sz="1200">
                <a:latin typeface="Times New Roman"/>
              </a:rPr>
              <a:t>Integrate both side of equ. (5) with respect to (x)</a:t>
            </a:r>
          </a:p>
          <a:p>
            <a:pPr marL="406400" indent="0"/>
            <a:r>
              <a:rPr lang="en-US" sz="1300">
                <a:latin typeface="Times New Roman"/>
              </a:rPr>
              <a:t>d</a:t>
            </a:r>
          </a:p>
          <a:p>
            <a:pPr marL="342900" marR="4216400" indent="228600">
              <a:lnSpc>
                <a:spcPts val="1128"/>
              </a:lnSpc>
            </a:pPr>
            <a:r>
              <a:rPr lang="en-US" sz="1200">
                <a:latin typeface="Times New Roman"/>
              </a:rPr>
              <a:t>Q( x) </a:t>
            </a:r>
            <a:r>
              <a:rPr lang="en-US" i="1" sz="1300">
                <a:latin typeface="Times New Roman"/>
              </a:rPr>
              <a:t>dx</a:t>
            </a:r>
            <a:r>
              <a:rPr lang="en-US" sz="1200">
                <a:latin typeface="Times New Roman"/>
              </a:rPr>
              <a:t> </a:t>
            </a:r>
            <a:r>
              <a:rPr lang="en-US" sz="1300">
                <a:latin typeface="Times New Roman"/>
              </a:rPr>
              <a:t>= {—</a:t>
            </a:r>
            <a:r>
              <a:rPr lang="en-US" i="1" sz="1300">
                <a:latin typeface="Times New Roman"/>
              </a:rPr>
              <a:t>2xdx dx</a:t>
            </a:r>
          </a:p>
          <a:p>
            <a:pPr marL="2451100" indent="0"/>
            <a:r>
              <a:rPr lang="en-US" baseline="-25000" sz="450" spc="250">
                <a:latin typeface="Times New Roman"/>
              </a:rPr>
              <a:t>x</a:t>
            </a:r>
            <a:r>
              <a:rPr lang="en-US" sz="450" spc="250">
                <a:latin typeface="Times New Roman"/>
              </a:rPr>
              <a:t>2</a:t>
            </a:r>
          </a:p>
          <a:p>
            <a:pPr algn="just" indent="0">
              <a:spcAft>
                <a:spcPts val="1260"/>
              </a:spcAft>
            </a:pPr>
            <a:r>
              <a:rPr lang="en-US" sz="1200">
                <a:latin typeface="Times New Roman"/>
              </a:rPr>
              <a:t>^ Q(x) = — </a:t>
            </a:r>
            <a:r>
              <a:rPr lang="en-US" i="1" sz="1300">
                <a:latin typeface="Times New Roman"/>
              </a:rPr>
              <a:t>x + c ^ f (x</a:t>
            </a:r>
            <a:r>
              <a:rPr lang="en-US" sz="1200">
                <a:latin typeface="Times New Roman"/>
              </a:rPr>
              <a:t> </a:t>
            </a:r>
            <a:r>
              <a:rPr lang="en-US" i="1" sz="1300">
                <a:latin typeface="Times New Roman"/>
              </a:rPr>
              <a:t>,y</a:t>
            </a:r>
            <a:r>
              <a:rPr lang="en-US" sz="1200">
                <a:latin typeface="Times New Roman"/>
              </a:rPr>
              <a:t> </a:t>
            </a:r>
            <a:r>
              <a:rPr lang="en-US" i="1" sz="1300">
                <a:latin typeface="Times New Roman"/>
              </a:rPr>
              <a:t>)=ye    — x</a:t>
            </a:r>
            <a:r>
              <a:rPr lang="en-US" sz="1200">
                <a:latin typeface="Times New Roman"/>
              </a:rPr>
              <a:t> + </a:t>
            </a:r>
            <a:r>
              <a:rPr lang="en-US" i="1" sz="1300">
                <a:latin typeface="Times New Roman"/>
              </a:rPr>
              <a:t>c</a:t>
            </a:r>
            <a:r>
              <a:rPr lang="en-US" sz="1200">
                <a:latin typeface="Times New Roman"/>
              </a:rPr>
              <a:t> be the G.solution.</a:t>
            </a:r>
          </a:p>
          <a:p>
            <a:pPr algn="just" indent="0">
              <a:lnSpc>
                <a:spcPts val="1608"/>
              </a:lnSpc>
            </a:pPr>
            <a:r>
              <a:rPr lang="en-US" sz="1200">
                <a:latin typeface="Times New Roman"/>
              </a:rPr>
              <a:t>H.W.: Solve the following DES:-</a:t>
            </a:r>
          </a:p>
          <a:p>
            <a:pPr marL="1384300" indent="0">
              <a:lnSpc>
                <a:spcPts val="1608"/>
              </a:lnSpc>
            </a:pPr>
            <a:r>
              <a:rPr lang="en-US" sz="1300">
                <a:latin typeface="Times New Roman"/>
              </a:rPr>
              <a:t>3</a:t>
            </a:r>
          </a:p>
          <a:p>
            <a:pPr algn="just" indent="0">
              <a:spcAft>
                <a:spcPts val="840"/>
              </a:spcAft>
            </a:pPr>
            <a:r>
              <a:rPr lang="en-US" sz="1200">
                <a:latin typeface="Times New Roman"/>
              </a:rPr>
              <a:t>(1) </a:t>
            </a:r>
            <a:r>
              <a:rPr lang="en-US" i="1" sz="1300">
                <a:latin typeface="Times New Roman"/>
              </a:rPr>
              <a:t>y</a:t>
            </a:r>
            <a:r>
              <a:rPr lang="en-US" sz="1200">
                <a:latin typeface="Times New Roman"/>
              </a:rPr>
              <a:t> </a:t>
            </a:r>
            <a:r>
              <a:rPr lang="en-US" sz="1300">
                <a:latin typeface="Times New Roman"/>
              </a:rPr>
              <a:t>sin2</a:t>
            </a:r>
            <a:r>
              <a:rPr lang="en-US" sz="1200">
                <a:latin typeface="Times New Roman"/>
              </a:rPr>
              <a:t>x </a:t>
            </a:r>
            <a:r>
              <a:rPr lang="en-US" i="1" sz="1300">
                <a:latin typeface="Times New Roman"/>
              </a:rPr>
              <a:t>dx - y</a:t>
            </a:r>
            <a:r>
              <a:rPr lang="en-US" sz="1200">
                <a:latin typeface="Times New Roman"/>
              </a:rPr>
              <a:t> </a:t>
            </a:r>
            <a:r>
              <a:rPr lang="en-US" sz="1300">
                <a:latin typeface="Times New Roman"/>
              </a:rPr>
              <a:t>cos2</a:t>
            </a:r>
            <a:r>
              <a:rPr lang="en-US" sz="1200">
                <a:latin typeface="Times New Roman"/>
              </a:rPr>
              <a:t>x </a:t>
            </a:r>
            <a:r>
              <a:rPr lang="en-US" i="1" sz="1300">
                <a:latin typeface="Times New Roman"/>
              </a:rPr>
              <a:t>dy =</a:t>
            </a:r>
            <a:r>
              <a:rPr lang="en-US" sz="1200">
                <a:latin typeface="Times New Roman"/>
              </a:rPr>
              <a:t> </a:t>
            </a:r>
            <a:r>
              <a:rPr lang="en-US" sz="1300">
                <a:latin typeface="Times New Roman"/>
              </a:rPr>
              <a:t>0 </a:t>
            </a:r>
            <a:r>
              <a:rPr lang="en-US" sz="1200">
                <a:latin typeface="Times New Roman"/>
              </a:rPr>
              <a:t>.</a:t>
            </a:r>
          </a:p>
          <a:p>
            <a:pPr algn="just" indent="0">
              <a:lnSpc>
                <a:spcPts val="2760"/>
              </a:lnSpc>
            </a:pPr>
            <a:r>
              <a:rPr lang="en-US" sz="1200">
                <a:latin typeface="Times New Roman"/>
              </a:rPr>
              <a:t>(2) (3x</a:t>
            </a:r>
            <a:r>
              <a:rPr lang="en-US" baseline="30000" sz="1200">
                <a:latin typeface="Times New Roman"/>
              </a:rPr>
              <a:t>2</a:t>
            </a:r>
            <a:r>
              <a:rPr lang="en-US" sz="1200">
                <a:latin typeface="Times New Roman"/>
              </a:rPr>
              <a:t>+3xy</a:t>
            </a:r>
            <a:r>
              <a:rPr lang="en-US" baseline="30000" sz="1200">
                <a:latin typeface="Times New Roman"/>
              </a:rPr>
              <a:t>2</a:t>
            </a:r>
            <a:r>
              <a:rPr lang="en-US" sz="1200">
                <a:latin typeface="Times New Roman"/>
              </a:rPr>
              <a:t>)dx+(3x</a:t>
            </a:r>
            <a:r>
              <a:rPr lang="en-US" baseline="30000" sz="1200">
                <a:latin typeface="Times New Roman"/>
              </a:rPr>
              <a:t>2</a:t>
            </a:r>
            <a:r>
              <a:rPr lang="en-US" sz="1200">
                <a:latin typeface="Times New Roman"/>
              </a:rPr>
              <a:t>y - 3y</a:t>
            </a:r>
            <a:r>
              <a:rPr lang="en-US" baseline="30000" sz="1200">
                <a:latin typeface="Times New Roman"/>
              </a:rPr>
              <a:t>2</a:t>
            </a:r>
            <a:r>
              <a:rPr lang="en-US" sz="1200">
                <a:latin typeface="Times New Roman"/>
              </a:rPr>
              <a:t>+2y)dy =0 .</a:t>
            </a:r>
          </a:p>
          <a:p>
            <a:pPr algn="just" indent="0">
              <a:lnSpc>
                <a:spcPts val="2760"/>
              </a:lnSpc>
            </a:pPr>
            <a:r>
              <a:rPr lang="en-US" sz="1200">
                <a:latin typeface="Times New Roman"/>
              </a:rPr>
              <a:t>(3) (2ye</a:t>
            </a:r>
            <a:r>
              <a:rPr lang="en-US" baseline="30000" sz="1200">
                <a:latin typeface="Times New Roman"/>
              </a:rPr>
              <a:t>2x</a:t>
            </a:r>
            <a:r>
              <a:rPr lang="en-US" sz="1200">
                <a:latin typeface="Times New Roman"/>
              </a:rPr>
              <a:t> + 2xcosy)dx +(e</a:t>
            </a:r>
            <a:r>
              <a:rPr lang="en-US" baseline="30000" sz="1200">
                <a:latin typeface="Times New Roman"/>
              </a:rPr>
              <a:t>2x</a:t>
            </a:r>
            <a:r>
              <a:rPr lang="en-US" sz="1200">
                <a:latin typeface="Times New Roman"/>
              </a:rPr>
              <a:t> - x</a:t>
            </a:r>
            <a:r>
              <a:rPr lang="en-US" baseline="30000" sz="1200">
                <a:latin typeface="Times New Roman"/>
              </a:rPr>
              <a:t>2</a:t>
            </a:r>
            <a:r>
              <a:rPr lang="en-US" sz="1200">
                <a:latin typeface="Times New Roman"/>
              </a:rPr>
              <a:t>siny)dy =0</a:t>
            </a:r>
          </a:p>
          <a:p>
            <a:pPr marL="2451100" indent="0">
              <a:lnSpc>
                <a:spcPts val="2760"/>
              </a:lnSpc>
            </a:pPr>
            <a:r>
              <a:rPr lang="en-US" sz="1300">
                <a:latin typeface="Times New Roman"/>
              </a:rPr>
              <a:t>Linear First Order Ordinary D.E</a:t>
            </a:r>
          </a:p>
          <a:p>
            <a:pPr algn="just" indent="0"/>
            <a:r>
              <a:rPr lang="en-US" sz="1200">
                <a:latin typeface="Times New Roman"/>
              </a:rPr>
              <a:t>The general form of first order and first degree of ordinary DE is </a:t>
            </a:r>
            <a:r>
              <a:rPr lang="en-US" i="1" sz="1300">
                <a:latin typeface="Times New Roman"/>
              </a:rPr>
              <a:t>a(x</a:t>
            </a:r>
            <a:r>
              <a:rPr lang="en-US" sz="1200">
                <a:latin typeface="Times New Roman"/>
              </a:rPr>
              <a:t> )    + </a:t>
            </a:r>
            <a:r>
              <a:rPr lang="en-US" i="1" sz="1300">
                <a:latin typeface="Times New Roman"/>
              </a:rPr>
              <a:t>b</a:t>
            </a:r>
            <a:r>
              <a:rPr lang="en-US" sz="1200">
                <a:latin typeface="Times New Roman"/>
              </a:rPr>
              <a:t> (x </a:t>
            </a:r>
            <a:r>
              <a:rPr lang="en-US" i="1" sz="1300">
                <a:latin typeface="Times New Roman"/>
              </a:rPr>
              <a:t>)y = c (x</a:t>
            </a:r>
            <a:r>
              <a:rPr lang="en-US" sz="1200">
                <a:latin typeface="Times New Roman"/>
              </a:rPr>
              <a:t> )--</a:t>
            </a:r>
          </a:p>
          <a:p>
            <a:pPr marL="4419600" indent="0">
              <a:spcAft>
                <a:spcPts val="210"/>
              </a:spcAft>
            </a:pPr>
            <a:r>
              <a:rPr lang="en-US" i="1" sz="1300">
                <a:latin typeface="Times New Roman"/>
              </a:rPr>
              <a:t>dx</a:t>
            </a:r>
          </a:p>
          <a:p>
            <a:pPr algn="just" indent="0">
              <a:spcAft>
                <a:spcPts val="210"/>
              </a:spcAft>
            </a:pPr>
            <a:r>
              <a:rPr lang="en-US" sz="1200">
                <a:latin typeface="Times New Roman"/>
              </a:rPr>
              <a:t>a(x) ^ 0 and a,b,c are functions of x only.</a:t>
            </a:r>
          </a:p>
          <a:p>
            <a:pPr algn="just" indent="0">
              <a:spcAft>
                <a:spcPts val="210"/>
              </a:spcAft>
            </a:pPr>
            <a:r>
              <a:rPr lang="en-US" i="1" sz="1300">
                <a:latin typeface="Times New Roman"/>
              </a:rPr>
              <a:t>d^ + b^ly</a:t>
            </a:r>
            <a:r>
              <a:rPr lang="en-US" sz="1200">
                <a:latin typeface="Times New Roman"/>
              </a:rPr>
              <a:t> </a:t>
            </a:r>
            <a:r>
              <a:rPr lang="en-US" baseline="-25000" sz="1200">
                <a:latin typeface="Times New Roman"/>
              </a:rPr>
              <a:t>=</a:t>
            </a:r>
            <a:r>
              <a:rPr lang="en-US" u="sng" baseline="30000" sz="1200">
                <a:latin typeface="Times New Roman"/>
              </a:rPr>
              <a:t>c(x )</a:t>
            </a:r>
          </a:p>
          <a:p>
            <a:pPr algn="just" indent="0">
              <a:spcAft>
                <a:spcPts val="1260"/>
              </a:spcAft>
            </a:pPr>
            <a:r>
              <a:rPr lang="en-US" i="1" sz="1300">
                <a:latin typeface="Times New Roman"/>
              </a:rPr>
              <a:t>dx    a(x</a:t>
            </a:r>
            <a:r>
              <a:rPr lang="en-US" sz="1200">
                <a:latin typeface="Times New Roman"/>
              </a:rPr>
              <a:t>)    </a:t>
            </a:r>
            <a:r>
              <a:rPr lang="en-US" i="1" sz="1300">
                <a:latin typeface="Times New Roman"/>
              </a:rPr>
              <a:t>a(x</a:t>
            </a:r>
            <a:r>
              <a:rPr lang="en-US" sz="1200">
                <a:latin typeface="Times New Roman"/>
              </a:rPr>
              <a:t>)</a:t>
            </a:r>
          </a:p>
          <a:p>
            <a:pPr algn="just" marL="342900" indent="0"/>
            <a:r>
              <a:rPr lang="en-US" sz="1300">
                <a:latin typeface="Times New Roman"/>
              </a:rPr>
              <a:t>+ </a:t>
            </a:r>
            <a:r>
              <a:rPr lang="en-US" i="1" sz="1300">
                <a:latin typeface="Times New Roman"/>
              </a:rPr>
              <a:t>p</a:t>
            </a:r>
            <a:r>
              <a:rPr lang="en-US" sz="1200">
                <a:latin typeface="Times New Roman"/>
              </a:rPr>
              <a:t> (x )y </a:t>
            </a:r>
            <a:r>
              <a:rPr lang="en-US" sz="1300">
                <a:latin typeface="Times New Roman"/>
              </a:rPr>
              <a:t>= </a:t>
            </a:r>
            <a:r>
              <a:rPr lang="en-US" i="1" sz="1300">
                <a:latin typeface="Times New Roman"/>
              </a:rPr>
              <a:t>Q</a:t>
            </a:r>
            <a:r>
              <a:rPr lang="en-US" sz="1200">
                <a:latin typeface="Times New Roman"/>
              </a:rPr>
              <a:t> (x ) is the standard form of </a:t>
            </a:r>
            <a:r>
              <a:rPr lang="en-US" sz="1300">
                <a:latin typeface="Times New Roman"/>
              </a:rPr>
              <a:t>LFODE</a:t>
            </a:r>
          </a:p>
          <a:p>
            <a:pPr algn="just" indent="0">
              <a:spcAft>
                <a:spcPts val="210"/>
              </a:spcAft>
            </a:pPr>
            <a:r>
              <a:rPr lang="en-US" i="1" sz="1300">
                <a:latin typeface="Times New Roman"/>
              </a:rPr>
              <a:t>dx</a:t>
            </a:r>
          </a:p>
          <a:p>
            <a:pPr algn="just" indent="0">
              <a:spcAft>
                <a:spcPts val="210"/>
              </a:spcAft>
            </a:pPr>
            <a:r>
              <a:rPr lang="en-US" i="1" sz="1300">
                <a:latin typeface="Times New Roman"/>
              </a:rPr>
              <a:t>y ' + p</a:t>
            </a:r>
            <a:r>
              <a:rPr lang="en-US" sz="1200">
                <a:latin typeface="Times New Roman"/>
              </a:rPr>
              <a:t> </a:t>
            </a:r>
            <a:r>
              <a:rPr lang="en-US" sz="1300">
                <a:latin typeface="Times New Roman"/>
              </a:rPr>
              <a:t>(</a:t>
            </a:r>
            <a:r>
              <a:rPr lang="en-US" sz="1200">
                <a:latin typeface="Times New Roman"/>
              </a:rPr>
              <a:t>x </a:t>
            </a:r>
            <a:r>
              <a:rPr lang="en-US" sz="1300">
                <a:latin typeface="Times New Roman"/>
              </a:rPr>
              <a:t>)</a:t>
            </a:r>
            <a:r>
              <a:rPr lang="en-US" sz="1200">
                <a:latin typeface="Times New Roman"/>
              </a:rPr>
              <a:t>y = </a:t>
            </a:r>
            <a:r>
              <a:rPr lang="en-US" i="1" sz="1300">
                <a:latin typeface="Times New Roman"/>
              </a:rPr>
              <a:t>Q</a:t>
            </a:r>
            <a:r>
              <a:rPr lang="en-US" sz="1200">
                <a:latin typeface="Times New Roman"/>
              </a:rPr>
              <a:t> </a:t>
            </a:r>
            <a:r>
              <a:rPr lang="en-US" sz="1300">
                <a:latin typeface="Times New Roman"/>
              </a:rPr>
              <a:t>(</a:t>
            </a:r>
            <a:r>
              <a:rPr lang="en-US" sz="1200">
                <a:latin typeface="Times New Roman"/>
              </a:rPr>
              <a:t>x </a:t>
            </a:r>
            <a:r>
              <a:rPr lang="en-US" sz="1300">
                <a:latin typeface="Times New Roman"/>
              </a:rPr>
              <a:t>)</a:t>
            </a:r>
            <a:r>
              <a:rPr lang="en-US" sz="1200">
                <a:latin typeface="Times New Roman"/>
              </a:rPr>
              <a:t>----</a:t>
            </a:r>
            <a:r>
              <a:rPr lang="en-US" sz="1300">
                <a:latin typeface="Times New Roman"/>
              </a:rPr>
              <a:t>(2) </a:t>
            </a:r>
            <a:r>
              <a:rPr lang="en-US" sz="1200">
                <a:latin typeface="Times New Roman"/>
              </a:rPr>
              <a:t>(non-homog. &amp; non-exact )</a:t>
            </a:r>
          </a:p>
          <a:p>
            <a:pPr algn="just" indent="0">
              <a:spcAft>
                <a:spcPts val="840"/>
              </a:spcAft>
            </a:pPr>
            <a:r>
              <a:rPr lang="en-US" sz="1200">
                <a:latin typeface="Times New Roman"/>
              </a:rPr>
              <a:t>y </a:t>
            </a:r>
            <a:r>
              <a:rPr lang="en-US" i="1" sz="1300">
                <a:latin typeface="Times New Roman"/>
              </a:rPr>
              <a:t>=</a:t>
            </a:r>
            <a:r>
              <a:rPr lang="en-US" i="1" strike="sngStrike" sz="1300">
                <a:latin typeface="Times New Roman"/>
              </a:rPr>
              <a:t>^</a:t>
            </a:r>
            <a:r>
              <a:rPr lang="en-US" i="1" strike="sngStrike" baseline="30000" sz="1300">
                <a:latin typeface="Times New Roman"/>
              </a:rPr>
              <a:t>Q</a:t>
            </a:r>
            <a:r>
              <a:rPr lang="en-US" strike="sngStrike" baseline="30000" sz="1200">
                <a:latin typeface="Times New Roman"/>
              </a:rPr>
              <a:t> (x</a:t>
            </a:r>
            <a:r>
              <a:rPr lang="en-US" strike="sngStrike" sz="1200">
                <a:latin typeface="Times New Roman"/>
              </a:rPr>
              <a:t> </a:t>
            </a:r>
            <a:r>
              <a:rPr lang="en-US" i="1" strike="sngStrike" sz="1300">
                <a:latin typeface="Times New Roman"/>
              </a:rPr>
              <a:t>)^)</a:t>
            </a:r>
            <a:r>
              <a:rPr lang="en-US" i="1" strike="sngStrike" baseline="30000" sz="1300">
                <a:latin typeface="Times New Roman"/>
              </a:rPr>
              <a:t>I</a:t>
            </a:r>
            <a:r>
              <a:rPr lang="en-US" i="1" strike="sngStrike" baseline="-25000" sz="1300">
                <a:latin typeface="Times New Roman"/>
              </a:rPr>
              <a:t>P(</a:t>
            </a:r>
            <a:r>
              <a:rPr lang="en-US" i="1" strike="sngStrike" sz="1300">
                <a:latin typeface="Times New Roman"/>
              </a:rPr>
              <a:t>!^ + </a:t>
            </a:r>
            <a:r>
              <a:rPr lang="en-US" i="1" strike="sngStrike" baseline="30000" sz="1300">
                <a:latin typeface="Times New Roman"/>
              </a:rPr>
              <a:t>c</a:t>
            </a:r>
            <a:r>
              <a:rPr lang="en-US" sz="1200">
                <a:latin typeface="Times New Roman"/>
              </a:rPr>
              <a:t> • Or y = </a:t>
            </a:r>
            <a:r>
              <a:rPr lang="en-US" i="1" sz="1300">
                <a:latin typeface="Times New Roman"/>
              </a:rPr>
              <a:t>e ~</a:t>
            </a:r>
            <a:r>
              <a:rPr lang="en-US" i="1" baseline="30000" sz="1300">
                <a:latin typeface="Times New Roman"/>
              </a:rPr>
              <a:t>ip(x d</a:t>
            </a:r>
            <a:r>
              <a:rPr lang="en-US" i="1" sz="1300">
                <a:latin typeface="Times New Roman"/>
              </a:rPr>
              <a:t> [\Q</a:t>
            </a:r>
            <a:r>
              <a:rPr lang="en-US" sz="1200">
                <a:latin typeface="Times New Roman"/>
              </a:rPr>
              <a:t> </a:t>
            </a:r>
            <a:r>
              <a:rPr lang="en-US" sz="1300">
                <a:latin typeface="Times New Roman"/>
              </a:rPr>
              <a:t>(</a:t>
            </a:r>
            <a:r>
              <a:rPr lang="en-US" sz="1200">
                <a:latin typeface="Times New Roman"/>
              </a:rPr>
              <a:t>x </a:t>
            </a:r>
            <a:r>
              <a:rPr lang="en-US" sz="1300">
                <a:latin typeface="Times New Roman"/>
              </a:rPr>
              <a:t>)</a:t>
            </a:r>
            <a:r>
              <a:rPr lang="en-US" sz="1200">
                <a:latin typeface="Times New Roman"/>
              </a:rPr>
              <a:t>e</a:t>
            </a:r>
            <a:r>
              <a:rPr lang="en-US" i="1" baseline="30000" sz="1300">
                <a:latin typeface="Times New Roman"/>
              </a:rPr>
              <a:t>ip(x</a:t>
            </a:r>
            <a:r>
              <a:rPr lang="en-US" i="1" sz="1300">
                <a:latin typeface="Times New Roman"/>
              </a:rPr>
              <a:t> ^dx</a:t>
            </a:r>
            <a:r>
              <a:rPr lang="en-US" sz="1200">
                <a:latin typeface="Times New Roman"/>
              </a:rPr>
              <a:t> + c</a:t>
            </a:r>
            <a:r>
              <a:rPr lang="en-US" sz="1300">
                <a:latin typeface="Times New Roman"/>
              </a:rPr>
              <a:t>]</a:t>
            </a:r>
          </a:p>
          <a:p>
            <a:pPr algn="just" indent="0"/>
            <a:r>
              <a:rPr lang="en-US" sz="1200">
                <a:latin typeface="Times New Roman"/>
              </a:rPr>
              <a:t>Is the general solution of non-homog.and non-exact D.E(liner first order )</a:t>
            </a:r>
          </a:p>
        </p:txBody>
      </p:sp>
      <p:sp>
        <p:nvSpPr>
          <p:cNvPr id="5" name=""/>
          <p:cNvSpPr/>
          <p:nvPr/>
        </p:nvSpPr>
        <p:spPr>
          <a:xfrm>
            <a:off x="6513576" y="7245096"/>
            <a:ext cx="792480" cy="201168"/>
          </a:xfrm>
          <a:prstGeom prst="rect">
            <a:avLst/>
          </a:prstGeom>
        </p:spPr>
        <p:txBody>
          <a:bodyPr lIns="0" tIns="0" rIns="0" bIns="0" wrap="none">
            <a:noAutofit/>
          </a:bodyPr>
          <a:p>
            <a:pPr indent="0"/>
            <a:r>
              <a:rPr lang="en-US" sz="1200">
                <a:latin typeface="Times New Roman"/>
              </a:rPr>
              <a:t>—(1); where</a:t>
            </a:r>
          </a:p>
        </p:txBody>
      </p:sp>
      <p:sp>
        <p:nvSpPr>
          <p:cNvPr id="6" name=""/>
          <p:cNvSpPr/>
          <p:nvPr/>
        </p:nvSpPr>
        <p:spPr>
          <a:xfrm>
            <a:off x="426720" y="9787128"/>
            <a:ext cx="685800" cy="301752"/>
          </a:xfrm>
          <a:prstGeom prst="rect">
            <a:avLst/>
          </a:prstGeom>
        </p:spPr>
        <p:txBody>
          <a:bodyPr lIns="0" tIns="0" rIns="0" bIns="0" wrap="none">
            <a:noAutofit/>
          </a:bodyPr>
          <a:p>
            <a:pPr algn="just" indent="0"/>
            <a:r>
              <a:rPr lang="en-US" sz="1500">
                <a:solidFill>
                  <a:srgbClr val="4F81BD"/>
                </a:solidFill>
                <a:latin typeface="Franklin Gothic Medium"/>
              </a:rPr>
              <a:t>15    </a:t>
            </a:r>
            <a:r>
              <a:rPr lang="en-US" sz="1500">
                <a:solidFill>
                  <a:srgbClr val="808080"/>
                </a:solidFill>
                <a:latin typeface="Franklin Gothic Medium"/>
              </a:rPr>
              <a:t>[</a:t>
            </a:r>
          </a:p>
        </p:txBody>
      </p:sp>
      <p:sp>
        <p:nvSpPr>
          <p:cNvPr id="7"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4424" y="609600"/>
            <a:ext cx="2706624" cy="384048"/>
          </a:xfrm>
          <a:prstGeom prst="rect">
            <a:avLst/>
          </a:prstGeom>
        </p:spPr>
        <p:txBody>
          <a:bodyPr lIns="0" tIns="0" rIns="0" bIns="0">
            <a:noAutofit/>
          </a:bodyPr>
          <a:p>
            <a:pPr algn="just" indent="0">
              <a:spcAft>
                <a:spcPts val="210"/>
              </a:spcAft>
            </a:pPr>
            <a:r>
              <a:rPr lang="en-US" b="1" sz="1200">
                <a:latin typeface="Times New Roman"/>
              </a:rPr>
              <a:t>Example</a:t>
            </a:r>
            <a:r>
              <a:rPr lang="en-US" sz="1200">
                <a:latin typeface="Times New Roman"/>
              </a:rPr>
              <a:t>: solve: 2xy' + xy </a:t>
            </a:r>
            <a:r>
              <a:rPr lang="en-US" i="1" sz="1300">
                <a:latin typeface="Times New Roman"/>
              </a:rPr>
              <a:t>= 3x</a:t>
            </a:r>
            <a:r>
              <a:rPr lang="en-US" i="1" baseline="30000" sz="1300">
                <a:latin typeface="Times New Roman"/>
              </a:rPr>
              <a:t>2</a:t>
            </a:r>
            <a:r>
              <a:rPr lang="en-US" sz="1200">
                <a:latin typeface="Times New Roman"/>
              </a:rPr>
              <a:t>------(1)</a:t>
            </a:r>
          </a:p>
          <a:p>
            <a:pPr algn="just" indent="0"/>
            <a:r>
              <a:rPr lang="en-US" b="1" sz="1200">
                <a:latin typeface="Times New Roman"/>
              </a:rPr>
              <a:t>Solution</a:t>
            </a:r>
            <a:r>
              <a:rPr lang="en-US" sz="1200">
                <a:latin typeface="Times New Roman"/>
              </a:rPr>
              <a:t>: divide equ (1) by</a:t>
            </a:r>
            <a:r>
              <a:rPr lang="en-US" b="1" sz="1200">
                <a:latin typeface="Times New Roman"/>
              </a:rPr>
              <a:t>2</a:t>
            </a:r>
            <a:r>
              <a:rPr lang="en-US" sz="1200">
                <a:latin typeface="Times New Roman"/>
              </a:rPr>
              <a:t>x , we obtain,</a:t>
            </a:r>
          </a:p>
        </p:txBody>
      </p:sp>
      <p:sp>
        <p:nvSpPr>
          <p:cNvPr id="5" name=""/>
          <p:cNvSpPr/>
          <p:nvPr/>
        </p:nvSpPr>
        <p:spPr>
          <a:xfrm>
            <a:off x="310896" y="981456"/>
            <a:ext cx="853440" cy="268224"/>
          </a:xfrm>
          <a:prstGeom prst="rect">
            <a:avLst/>
          </a:prstGeom>
        </p:spPr>
        <p:txBody>
          <a:bodyPr lIns="0" tIns="0" rIns="0" bIns="0">
            <a:noAutofit/>
          </a:bodyPr>
          <a:p>
            <a:pPr indent="152400">
              <a:lnSpc>
                <a:spcPts val="624"/>
              </a:lnSpc>
            </a:pPr>
            <a:r>
              <a:rPr lang="en-US" sz="1200">
                <a:latin typeface="Times New Roman"/>
              </a:rPr>
              <a:t>, . </a:t>
            </a:r>
            <a:r>
              <a:rPr lang="en-US" i="1" sz="1300">
                <a:latin typeface="Times New Roman"/>
              </a:rPr>
              <a:t>y</a:t>
            </a:r>
            <a:r>
              <a:rPr lang="en-US" sz="1200">
                <a:latin typeface="Times New Roman"/>
              </a:rPr>
              <a:t> 3 </a:t>
            </a:r>
            <a:r>
              <a:rPr lang="en-US" i="1" sz="1300">
                <a:latin typeface="Times New Roman"/>
              </a:rPr>
              <a:t>y +    = x</a:t>
            </a:r>
          </a:p>
          <a:p>
            <a:pPr marL="381000" indent="0">
              <a:lnSpc>
                <a:spcPts val="624"/>
              </a:lnSpc>
            </a:pPr>
            <a:r>
              <a:rPr lang="en-US" i="1" sz="1300">
                <a:latin typeface="Times New Roman"/>
              </a:rPr>
              <a:t>22</a:t>
            </a:r>
          </a:p>
        </p:txBody>
      </p:sp>
      <p:sp>
        <p:nvSpPr>
          <p:cNvPr id="6" name=""/>
          <p:cNvSpPr/>
          <p:nvPr/>
        </p:nvSpPr>
        <p:spPr>
          <a:xfrm>
            <a:off x="341376" y="1252728"/>
            <a:ext cx="4069080" cy="850392"/>
          </a:xfrm>
          <a:prstGeom prst="rect">
            <a:avLst/>
          </a:prstGeom>
        </p:spPr>
        <p:txBody>
          <a:bodyPr lIns="0" tIns="0" rIns="0" bIns="0">
            <a:noAutofit/>
          </a:bodyPr>
          <a:p>
            <a:pPr algn="just" indent="0">
              <a:spcAft>
                <a:spcPts val="420"/>
              </a:spcAft>
            </a:pPr>
            <a:r>
              <a:rPr lang="en-US" sz="1200">
                <a:latin typeface="Times New Roman"/>
              </a:rPr>
              <a:t>By comparison with </a:t>
            </a:r>
            <a:r>
              <a:rPr lang="en-US" i="1" sz="1300">
                <a:latin typeface="Times New Roman"/>
              </a:rPr>
              <a:t>y ' + p</a:t>
            </a:r>
            <a:r>
              <a:rPr lang="en-US" sz="1300">
                <a:latin typeface="Times New Roman"/>
              </a:rPr>
              <a:t> </a:t>
            </a:r>
            <a:r>
              <a:rPr lang="en-US" sz="1200">
                <a:latin typeface="Times New Roman"/>
              </a:rPr>
              <a:t>(x </a:t>
            </a:r>
            <a:r>
              <a:rPr lang="en-US" i="1" sz="1300">
                <a:latin typeface="Times New Roman"/>
              </a:rPr>
              <a:t>)y = Q</a:t>
            </a:r>
            <a:r>
              <a:rPr lang="en-US" sz="1300">
                <a:latin typeface="Times New Roman"/>
              </a:rPr>
              <a:t> </a:t>
            </a:r>
            <a:r>
              <a:rPr lang="en-US" sz="1200">
                <a:latin typeface="Times New Roman"/>
              </a:rPr>
              <a:t>(x )</a:t>
            </a:r>
          </a:p>
          <a:p>
            <a:pPr algn="just" indent="0">
              <a:spcAft>
                <a:spcPts val="420"/>
              </a:spcAft>
            </a:pPr>
            <a:r>
              <a:rPr lang="en-US" i="1" sz="1300">
                <a:latin typeface="Times New Roman"/>
              </a:rPr>
              <a:t>P</a:t>
            </a:r>
            <a:r>
              <a:rPr lang="en-US" baseline="30000" sz="1200">
                <a:latin typeface="Times New Roman"/>
              </a:rPr>
              <a:t>(x )</a:t>
            </a:r>
            <a:r>
              <a:rPr lang="en-US" sz="1200">
                <a:latin typeface="Times New Roman"/>
              </a:rPr>
              <a:t>=2</a:t>
            </a:r>
            <a:r>
              <a:rPr lang="en-US" baseline="30000" sz="1200">
                <a:latin typeface="Times New Roman"/>
              </a:rPr>
              <a:t>, </a:t>
            </a:r>
            <a:r>
              <a:rPr lang="en-US" i="1" baseline="30000" sz="1300">
                <a:latin typeface="Times New Roman"/>
              </a:rPr>
              <a:t>Q(x</a:t>
            </a:r>
            <a:r>
              <a:rPr lang="en-US" baseline="30000" sz="1200">
                <a:latin typeface="Times New Roman"/>
              </a:rPr>
              <a:t> )</a:t>
            </a:r>
            <a:r>
              <a:rPr lang="en-US" sz="1200">
                <a:latin typeface="Times New Roman"/>
              </a:rPr>
              <a:t>=</a:t>
            </a:r>
            <a:r>
              <a:rPr lang="en-US" baseline="30000" sz="1200">
                <a:latin typeface="Times New Roman"/>
              </a:rPr>
              <a:t>3</a:t>
            </a:r>
            <a:r>
              <a:rPr lang="en-US" sz="1200">
                <a:latin typeface="Times New Roman"/>
              </a:rPr>
              <a:t>x</a:t>
            </a:r>
          </a:p>
          <a:p>
            <a:pPr algn="just" marL="1397000" indent="0"/>
            <a:r>
              <a:rPr lang="en-US" i="1" sz="900" spc="50">
                <a:latin typeface="Times New Roman"/>
              </a:rPr>
              <a:t>x</a:t>
            </a:r>
            <a:r>
              <a:rPr lang="en-US" b="1" sz="950">
                <a:latin typeface="Times New Roman"/>
              </a:rPr>
              <a:t>    1    </a:t>
            </a:r>
            <a:r>
              <a:rPr lang="en-US" i="1" sz="900" spc="50">
                <a:latin typeface="Times New Roman"/>
              </a:rPr>
              <a:t>x</a:t>
            </a:r>
            <a:r>
              <a:rPr lang="en-US" b="1" sz="950">
                <a:latin typeface="Times New Roman"/>
              </a:rPr>
              <a:t> </a:t>
            </a:r>
            <a:r>
              <a:rPr lang="en-US" b="1" baseline="30000" sz="950">
                <a:latin typeface="Times New Roman"/>
              </a:rPr>
              <a:t>2</a:t>
            </a:r>
          </a:p>
          <a:p>
            <a:pPr algn="just" marL="1333500" indent="0">
              <a:lnSpc>
                <a:spcPts val="792"/>
              </a:lnSpc>
            </a:pPr>
            <a:r>
              <a:rPr lang="en-US" i="1" sz="1300">
                <a:latin typeface="Times New Roman"/>
              </a:rPr>
              <a:t>j </a:t>
            </a:r>
            <a:r>
              <a:rPr lang="en-US" i="1" sz="900" spc="50">
                <a:latin typeface="Times New Roman"/>
              </a:rPr>
              <a:t>—dx    —</a:t>
            </a:r>
            <a:r>
              <a:rPr lang="en-US" b="1" sz="950">
                <a:latin typeface="Times New Roman"/>
              </a:rPr>
              <a:t> f </a:t>
            </a:r>
            <a:r>
              <a:rPr lang="en-US" i="1" sz="900" spc="50">
                <a:latin typeface="Times New Roman"/>
              </a:rPr>
              <a:t>xdx    -    i</a:t>
            </a:r>
          </a:p>
          <a:p>
            <a:pPr algn="just" indent="0">
              <a:lnSpc>
                <a:spcPts val="792"/>
              </a:lnSpc>
            </a:pPr>
            <a:r>
              <a:rPr lang="en-US" i="1" sz="900" spc="50">
                <a:latin typeface="Times New Roman"/>
              </a:rPr>
              <a:t>IF </a:t>
            </a:r>
            <a:r>
              <a:rPr lang="en-US" i="1" sz="1300">
                <a:latin typeface="Times New Roman"/>
              </a:rPr>
              <a:t>= </a:t>
            </a:r>
            <a:r>
              <a:rPr lang="en-US" i="1" baseline="-25000" sz="900" spc="50">
                <a:latin typeface="Times New Roman"/>
              </a:rPr>
              <a:t>e</a:t>
            </a:r>
            <a:r>
              <a:rPr lang="en-US" i="1" sz="900" spc="50">
                <a:latin typeface="Times New Roman"/>
              </a:rPr>
              <a:t> </a:t>
            </a:r>
            <a:r>
              <a:rPr lang="en-US" i="1" sz="1300">
                <a:latin typeface="Times New Roman"/>
              </a:rPr>
              <a:t>j</a:t>
            </a:r>
            <a:r>
              <a:rPr lang="en-US" i="1" sz="900" spc="50">
                <a:latin typeface="Times New Roman"/>
              </a:rPr>
              <a:t>P</a:t>
            </a:r>
            <a:r>
              <a:rPr lang="en-US" i="1" baseline="30000" sz="900" spc="50">
                <a:latin typeface="Times New Roman"/>
              </a:rPr>
              <a:t>(x )dx</a:t>
            </a:r>
            <a:r>
              <a:rPr lang="en-US" i="1" sz="900" spc="50">
                <a:latin typeface="Times New Roman"/>
              </a:rPr>
              <a:t> </a:t>
            </a:r>
            <a:r>
              <a:rPr lang="en-US" i="1" sz="1300">
                <a:latin typeface="Times New Roman"/>
              </a:rPr>
              <a:t>= </a:t>
            </a:r>
            <a:r>
              <a:rPr lang="en-US" i="1" baseline="-25000" sz="900" spc="50">
                <a:latin typeface="Times New Roman"/>
              </a:rPr>
              <a:t>e</a:t>
            </a:r>
            <a:r>
              <a:rPr lang="en-US" b="1" sz="950">
                <a:latin typeface="Times New Roman"/>
              </a:rPr>
              <a:t> </a:t>
            </a:r>
            <a:r>
              <a:rPr lang="en-US" b="1" baseline="30000" sz="950">
                <a:latin typeface="Times New Roman"/>
              </a:rPr>
              <a:t>J</a:t>
            </a:r>
            <a:r>
              <a:rPr lang="en-US" b="1" sz="950">
                <a:latin typeface="Times New Roman"/>
              </a:rPr>
              <a:t> 2    </a:t>
            </a:r>
            <a:r>
              <a:rPr lang="en-US" sz="1200">
                <a:latin typeface="Times New Roman"/>
              </a:rPr>
              <a:t>= </a:t>
            </a:r>
            <a:r>
              <a:rPr lang="en-US" i="1" baseline="-25000" sz="900" spc="50">
                <a:latin typeface="Times New Roman"/>
              </a:rPr>
              <a:t>e</a:t>
            </a:r>
            <a:r>
              <a:rPr lang="en-US" b="1" sz="950">
                <a:latin typeface="Times New Roman"/>
              </a:rPr>
              <a:t> 2</a:t>
            </a:r>
            <a:r>
              <a:rPr lang="en-US" baseline="30000" sz="1200">
                <a:latin typeface="Times New Roman"/>
              </a:rPr>
              <a:t>J</a:t>
            </a:r>
            <a:r>
              <a:rPr lang="en-US" sz="1200">
                <a:latin typeface="Times New Roman"/>
              </a:rPr>
              <a:t> = </a:t>
            </a:r>
            <a:r>
              <a:rPr lang="en-US" i="1" baseline="-25000" sz="900" spc="50">
                <a:latin typeface="Times New Roman"/>
              </a:rPr>
              <a:t>e</a:t>
            </a:r>
            <a:r>
              <a:rPr lang="en-US" b="1" sz="950">
                <a:latin typeface="Times New Roman"/>
              </a:rPr>
              <a:t> 4 </a:t>
            </a:r>
            <a:r>
              <a:rPr lang="en-US" baseline="-25000" sz="1200">
                <a:latin typeface="Times New Roman"/>
              </a:rPr>
              <a:t>I F</a:t>
            </a:r>
            <a:r>
              <a:rPr lang="en-US" sz="1200">
                <a:latin typeface="Times New Roman"/>
              </a:rPr>
              <a:t> = </a:t>
            </a:r>
            <a:r>
              <a:rPr lang="en-US" i="1" baseline="-25000" sz="1300">
                <a:latin typeface="Times New Roman"/>
              </a:rPr>
              <a:t>e</a:t>
            </a:r>
            <a:r>
              <a:rPr lang="en-US" i="1" sz="1300">
                <a:latin typeface="Times New Roman"/>
              </a:rPr>
              <a:t>fp(x)dx =</a:t>
            </a:r>
            <a:r>
              <a:rPr lang="en-US" i="1" baseline="-25000" sz="1300">
                <a:latin typeface="Times New Roman"/>
              </a:rPr>
              <a:t>e</a:t>
            </a:r>
            <a:r>
              <a:rPr lang="en-US" i="1" sz="1300">
                <a:latin typeface="Times New Roman"/>
              </a:rPr>
              <a:t>f^dx</a:t>
            </a:r>
          </a:p>
        </p:txBody>
      </p:sp>
      <p:sp>
        <p:nvSpPr>
          <p:cNvPr id="7" name=""/>
          <p:cNvSpPr/>
          <p:nvPr/>
        </p:nvSpPr>
        <p:spPr>
          <a:xfrm>
            <a:off x="344424" y="2264664"/>
            <a:ext cx="3654552" cy="947928"/>
          </a:xfrm>
          <a:prstGeom prst="rect">
            <a:avLst/>
          </a:prstGeom>
        </p:spPr>
        <p:txBody>
          <a:bodyPr lIns="0" tIns="0" rIns="0" bIns="0">
            <a:noAutofit/>
          </a:bodyPr>
          <a:p>
            <a:pPr algn="just" indent="0">
              <a:spcAft>
                <a:spcPts val="1050"/>
              </a:spcAft>
            </a:pPr>
            <a:r>
              <a:rPr lang="en-US" i="1" sz="1300">
                <a:latin typeface="Times New Roman"/>
              </a:rPr>
              <a:t>y = e</a:t>
            </a:r>
            <a:r>
              <a:rPr lang="en-US" sz="1200">
                <a:latin typeface="Times New Roman"/>
              </a:rPr>
              <a:t> </a:t>
            </a:r>
            <a:r>
              <a:rPr lang="en-US" baseline="30000" sz="1200">
                <a:latin typeface="Times New Roman"/>
              </a:rPr>
              <a:t>4</a:t>
            </a:r>
            <a:r>
              <a:rPr lang="en-US" sz="1200">
                <a:latin typeface="Times New Roman"/>
              </a:rPr>
              <a:t> [j3x </a:t>
            </a:r>
            <a:r>
              <a:rPr lang="en-US" baseline="30000" sz="1200">
                <a:latin typeface="Times New Roman"/>
              </a:rPr>
              <a:t>2</a:t>
            </a:r>
            <a:r>
              <a:rPr lang="en-US" sz="1200">
                <a:latin typeface="Times New Roman"/>
              </a:rPr>
              <a:t>e </a:t>
            </a:r>
            <a:r>
              <a:rPr lang="en-US" baseline="30000" sz="1200">
                <a:latin typeface="Times New Roman"/>
              </a:rPr>
              <a:t>4</a:t>
            </a:r>
            <a:r>
              <a:rPr lang="en-US" sz="1200">
                <a:latin typeface="Times New Roman"/>
              </a:rPr>
              <a:t> </a:t>
            </a:r>
            <a:r>
              <a:rPr lang="en-US" i="1" sz="1300">
                <a:latin typeface="Times New Roman"/>
              </a:rPr>
              <a:t>dx +</a:t>
            </a:r>
            <a:r>
              <a:rPr lang="en-US" sz="1200">
                <a:latin typeface="Times New Roman"/>
              </a:rPr>
              <a:t> c</a:t>
            </a:r>
            <a:r>
              <a:rPr lang="en-US" baseline="-25000" sz="1200">
                <a:latin typeface="Times New Roman"/>
              </a:rPr>
              <a:t>:</a:t>
            </a:r>
            <a:r>
              <a:rPr lang="en-US" sz="1200">
                <a:latin typeface="Times New Roman"/>
              </a:rPr>
              <a:t> ]</a:t>
            </a:r>
          </a:p>
          <a:p>
            <a:pPr algn="just" indent="0">
              <a:spcAft>
                <a:spcPts val="420"/>
              </a:spcAft>
            </a:pPr>
            <a:r>
              <a:rPr lang="en-US" sz="1200">
                <a:latin typeface="Times New Roman"/>
              </a:rPr>
              <a:t>Example: solve: </a:t>
            </a:r>
            <a:r>
              <a:rPr lang="en-US" i="1" sz="1300">
                <a:latin typeface="Times New Roman"/>
              </a:rPr>
              <a:t>y'</a:t>
            </a:r>
            <a:r>
              <a:rPr lang="en-US" b="1" sz="1200">
                <a:latin typeface="Times New Roman"/>
              </a:rPr>
              <a:t>sin</a:t>
            </a:r>
            <a:r>
              <a:rPr lang="en-US" sz="1200">
                <a:latin typeface="Times New Roman"/>
              </a:rPr>
              <a:t>x = </a:t>
            </a:r>
            <a:r>
              <a:rPr lang="en-US" i="1" sz="1300">
                <a:latin typeface="Times New Roman"/>
              </a:rPr>
              <a:t>ycos x +</a:t>
            </a:r>
            <a:r>
              <a:rPr lang="en-US" sz="1200">
                <a:latin typeface="Times New Roman"/>
              </a:rPr>
              <a:t> </a:t>
            </a:r>
            <a:r>
              <a:rPr lang="en-US" b="1" sz="1200">
                <a:latin typeface="Times New Roman"/>
              </a:rPr>
              <a:t>sin </a:t>
            </a:r>
            <a:r>
              <a:rPr lang="en-US" sz="1200">
                <a:latin typeface="Times New Roman"/>
              </a:rPr>
              <a:t>x----</a:t>
            </a:r>
            <a:r>
              <a:rPr lang="en-US" b="1" sz="1200">
                <a:latin typeface="Times New Roman"/>
              </a:rPr>
              <a:t>(1)</a:t>
            </a:r>
          </a:p>
          <a:p>
            <a:pPr marL="2197100" indent="0"/>
            <a:r>
              <a:rPr lang="en-US" sz="1000">
                <a:latin typeface="Times New Roman"/>
              </a:rPr>
              <a:t>2</a:t>
            </a:r>
          </a:p>
          <a:p>
            <a:pPr algn="just" indent="0"/>
            <a:r>
              <a:rPr lang="en-US" sz="1200">
                <a:latin typeface="Times New Roman"/>
              </a:rPr>
              <a:t>Solution: </a:t>
            </a:r>
            <a:r>
              <a:rPr lang="en-US" i="1" sz="1300">
                <a:latin typeface="Times New Roman"/>
              </a:rPr>
              <a:t>y'</a:t>
            </a:r>
            <a:r>
              <a:rPr lang="en-US" b="1" sz="1200">
                <a:latin typeface="Times New Roman"/>
              </a:rPr>
              <a:t>sin</a:t>
            </a:r>
            <a:r>
              <a:rPr lang="en-US" sz="1200">
                <a:latin typeface="Times New Roman"/>
              </a:rPr>
              <a:t>x - </a:t>
            </a:r>
            <a:r>
              <a:rPr lang="en-US" i="1" sz="1300">
                <a:latin typeface="Times New Roman"/>
              </a:rPr>
              <a:t>ycosx =</a:t>
            </a:r>
            <a:r>
              <a:rPr lang="en-US" sz="1200">
                <a:latin typeface="Times New Roman"/>
              </a:rPr>
              <a:t> </a:t>
            </a:r>
            <a:r>
              <a:rPr lang="en-US" b="1" sz="1200">
                <a:latin typeface="Times New Roman"/>
              </a:rPr>
              <a:t>sin </a:t>
            </a:r>
            <a:r>
              <a:rPr lang="en-US" sz="1200">
                <a:latin typeface="Times New Roman"/>
              </a:rPr>
              <a:t>x</a:t>
            </a:r>
          </a:p>
        </p:txBody>
      </p:sp>
      <p:sp>
        <p:nvSpPr>
          <p:cNvPr id="8" name=""/>
          <p:cNvSpPr/>
          <p:nvPr/>
        </p:nvSpPr>
        <p:spPr>
          <a:xfrm>
            <a:off x="816864" y="3300984"/>
            <a:ext cx="3660648" cy="371856"/>
          </a:xfrm>
          <a:prstGeom prst="rect">
            <a:avLst/>
          </a:prstGeom>
        </p:spPr>
        <p:txBody>
          <a:bodyPr lIns="0" tIns="0" rIns="0" bIns="0">
            <a:noAutofit/>
          </a:bodyPr>
          <a:p>
            <a:pPr marL="152400" indent="0"/>
            <a:r>
              <a:rPr lang="en-US" sz="1300">
                <a:latin typeface="Times New Roman"/>
              </a:rPr>
              <a:t>, </a:t>
            </a:r>
            <a:r>
              <a:rPr lang="en-US" i="1" sz="1300">
                <a:latin typeface="Times New Roman"/>
              </a:rPr>
              <a:t>ycosx</a:t>
            </a:r>
          </a:p>
          <a:p>
            <a:pPr algn="just" indent="0">
              <a:lnSpc>
                <a:spcPts val="1080"/>
              </a:lnSpc>
            </a:pPr>
            <a:r>
              <a:rPr lang="en-US" i="1" sz="1300">
                <a:latin typeface="Times New Roman"/>
              </a:rPr>
              <a:t>y -    =</a:t>
            </a:r>
            <a:r>
              <a:rPr lang="en-US" sz="1300">
                <a:latin typeface="Times New Roman"/>
              </a:rPr>
              <a:t> sinx ^ </a:t>
            </a:r>
            <a:r>
              <a:rPr lang="en-US" i="1" sz="1300">
                <a:latin typeface="Times New Roman"/>
              </a:rPr>
              <a:t>y + p(x )y = Q(x</a:t>
            </a:r>
            <a:r>
              <a:rPr lang="en-US" sz="1300">
                <a:latin typeface="Times New Roman"/>
              </a:rPr>
              <a:t> ); </a:t>
            </a:r>
            <a:r>
              <a:rPr lang="en-US" i="1" sz="1300">
                <a:latin typeface="Times New Roman"/>
              </a:rPr>
              <a:t>p(x</a:t>
            </a:r>
            <a:r>
              <a:rPr lang="en-US" sz="1300">
                <a:latin typeface="Times New Roman"/>
              </a:rPr>
              <a:t> )</a:t>
            </a:r>
          </a:p>
          <a:p>
            <a:pPr marL="457200" indent="0">
              <a:lnSpc>
                <a:spcPts val="1080"/>
              </a:lnSpc>
            </a:pPr>
            <a:r>
              <a:rPr lang="en-US" sz="1300">
                <a:latin typeface="Times New Roman"/>
              </a:rPr>
              <a:t>sin x</a:t>
            </a:r>
          </a:p>
        </p:txBody>
      </p:sp>
      <p:sp>
        <p:nvSpPr>
          <p:cNvPr id="9" name=""/>
          <p:cNvSpPr/>
          <p:nvPr/>
        </p:nvSpPr>
        <p:spPr>
          <a:xfrm>
            <a:off x="816864" y="3739896"/>
            <a:ext cx="2599944" cy="524256"/>
          </a:xfrm>
          <a:prstGeom prst="rect">
            <a:avLst/>
          </a:prstGeom>
        </p:spPr>
        <p:txBody>
          <a:bodyPr lIns="0" tIns="0" rIns="0" bIns="0">
            <a:noAutofit/>
          </a:bodyPr>
          <a:p>
            <a:pPr indent="0">
              <a:spcAft>
                <a:spcPts val="420"/>
              </a:spcAft>
            </a:pPr>
            <a:r>
              <a:rPr lang="en-US" sz="1300">
                <a:latin typeface="Times New Roman"/>
              </a:rPr>
              <a:t>y = </a:t>
            </a:r>
            <a:r>
              <a:rPr lang="en-US" i="1" sz="1300">
                <a:latin typeface="Times New Roman"/>
              </a:rPr>
              <a:t>(I .F</a:t>
            </a:r>
            <a:r>
              <a:rPr lang="en-US" sz="1300">
                <a:latin typeface="Times New Roman"/>
              </a:rPr>
              <a:t> )</a:t>
            </a:r>
            <a:r>
              <a:rPr lang="en-US" baseline="30000" sz="1300">
                <a:latin typeface="Times New Roman"/>
              </a:rPr>
              <a:t>-1</a:t>
            </a:r>
            <a:r>
              <a:rPr lang="en-US" sz="1300">
                <a:latin typeface="Times New Roman"/>
              </a:rPr>
              <a:t>[jQ (x )e</a:t>
            </a:r>
            <a:r>
              <a:rPr lang="en-US" baseline="30000" sz="1300">
                <a:latin typeface="Times New Roman"/>
              </a:rPr>
              <a:t>j </a:t>
            </a:r>
            <a:r>
              <a:rPr lang="en-US" i="1" baseline="30000" sz="1300">
                <a:latin typeface="Times New Roman"/>
              </a:rPr>
              <a:t>p (x )dx</a:t>
            </a:r>
            <a:r>
              <a:rPr lang="en-US" i="1" sz="1300">
                <a:latin typeface="Times New Roman"/>
              </a:rPr>
              <a:t>dx + c</a:t>
            </a:r>
            <a:r>
              <a:rPr lang="en-US" sz="1300">
                <a:latin typeface="Times New Roman"/>
              </a:rPr>
              <a:t> ]</a:t>
            </a:r>
          </a:p>
          <a:p>
            <a:pPr marL="1473200" indent="0"/>
            <a:r>
              <a:rPr lang="en-US" sz="1200">
                <a:latin typeface="Times New Roman"/>
              </a:rPr>
              <a:t>cos </a:t>
            </a:r>
            <a:r>
              <a:rPr lang="en-US" i="1" sz="900" spc="50">
                <a:latin typeface="Times New Roman"/>
              </a:rPr>
              <a:t>xdx</a:t>
            </a:r>
          </a:p>
          <a:p>
            <a:pPr marL="177800" indent="0"/>
            <a:r>
              <a:rPr lang="en-US" i="1" sz="1300">
                <a:latin typeface="Times New Roman"/>
              </a:rPr>
              <a:t>I F = ef P(</a:t>
            </a:r>
            <a:r>
              <a:rPr lang="en-US" i="1" baseline="30000" sz="1300">
                <a:latin typeface="Times New Roman"/>
              </a:rPr>
              <a:t>x</a:t>
            </a:r>
            <a:r>
              <a:rPr lang="en-US" i="1" sz="1300">
                <a:latin typeface="Times New Roman"/>
              </a:rPr>
              <a:t>)</a:t>
            </a:r>
            <a:r>
              <a:rPr lang="en-US" i="1" baseline="30000" sz="1300">
                <a:latin typeface="Times New Roman"/>
              </a:rPr>
              <a:t>dx</a:t>
            </a:r>
            <a:r>
              <a:rPr lang="en-US" i="1" sz="1300">
                <a:latin typeface="Times New Roman"/>
              </a:rPr>
              <a:t> = e</a:t>
            </a:r>
            <a:r>
              <a:rPr lang="en-US" i="1" baseline="30000" sz="1300">
                <a:latin typeface="Times New Roman"/>
              </a:rPr>
              <a:t>f</a:t>
            </a:r>
            <a:r>
              <a:rPr lang="en-US" sz="1200">
                <a:latin typeface="Times New Roman"/>
              </a:rPr>
              <a:t> sinx = </a:t>
            </a:r>
            <a:r>
              <a:rPr lang="en-US" baseline="-25000" sz="1200">
                <a:latin typeface="Times New Roman"/>
              </a:rPr>
              <a:t>e</a:t>
            </a:r>
            <a:r>
              <a:rPr lang="en-US" sz="1200">
                <a:latin typeface="Times New Roman"/>
              </a:rPr>
              <a:t>-i^</a:t>
            </a:r>
            <a:r>
              <a:rPr lang="en-US" baseline="30000" sz="1200">
                <a:latin typeface="Times New Roman"/>
              </a:rPr>
              <a:t>|</a:t>
            </a:r>
            <a:r>
              <a:rPr lang="en-US" sz="1200">
                <a:latin typeface="Times New Roman"/>
              </a:rPr>
              <a:t>sinx</a:t>
            </a:r>
            <a:r>
              <a:rPr lang="en-US" baseline="30000" sz="1200">
                <a:latin typeface="Times New Roman"/>
              </a:rPr>
              <a:t>|</a:t>
            </a:r>
          </a:p>
        </p:txBody>
      </p:sp>
      <p:sp>
        <p:nvSpPr>
          <p:cNvPr id="10" name=""/>
          <p:cNvSpPr/>
          <p:nvPr/>
        </p:nvSpPr>
        <p:spPr>
          <a:xfrm>
            <a:off x="3605784" y="4069080"/>
            <a:ext cx="268224" cy="271272"/>
          </a:xfrm>
          <a:prstGeom prst="rect">
            <a:avLst/>
          </a:prstGeom>
        </p:spPr>
        <p:txBody>
          <a:bodyPr lIns="0" tIns="0" rIns="0" bIns="0">
            <a:noAutofit/>
          </a:bodyPr>
          <a:p>
            <a:pPr marL="114300" indent="0">
              <a:spcAft>
                <a:spcPts val="210"/>
              </a:spcAft>
            </a:pPr>
            <a:r>
              <a:rPr lang="en-US" sz="1200">
                <a:latin typeface="Times New Roman"/>
              </a:rPr>
              <a:t>1</a:t>
            </a:r>
          </a:p>
          <a:p>
            <a:pPr indent="0"/>
            <a:r>
              <a:rPr lang="en-US" sz="1200">
                <a:latin typeface="Times New Roman"/>
              </a:rPr>
              <a:t>sinx</a:t>
            </a:r>
          </a:p>
        </p:txBody>
      </p:sp>
      <p:sp>
        <p:nvSpPr>
          <p:cNvPr id="11" name=""/>
          <p:cNvSpPr/>
          <p:nvPr/>
        </p:nvSpPr>
        <p:spPr>
          <a:xfrm>
            <a:off x="4727448" y="3300984"/>
            <a:ext cx="1426464" cy="371856"/>
          </a:xfrm>
          <a:prstGeom prst="rect">
            <a:avLst/>
          </a:prstGeom>
        </p:spPr>
        <p:txBody>
          <a:bodyPr lIns="0" tIns="0" rIns="0" bIns="0">
            <a:noAutofit/>
          </a:bodyPr>
          <a:p>
            <a:pPr indent="0"/>
            <a:r>
              <a:rPr lang="en-US" i="1" sz="1300">
                <a:latin typeface="Times New Roman"/>
              </a:rPr>
              <a:t>cos x</a:t>
            </a:r>
          </a:p>
          <a:p>
            <a:pPr algn="r" indent="0"/>
            <a:r>
              <a:rPr lang="en-US" sz="1300">
                <a:latin typeface="Times New Roman"/>
              </a:rPr>
              <a:t>&amp;Q (x )=sin x</a:t>
            </a:r>
          </a:p>
          <a:p>
            <a:pPr indent="0"/>
            <a:r>
              <a:rPr lang="en-US" sz="1300">
                <a:latin typeface="Times New Roman"/>
              </a:rPr>
              <a:t>sin x</a:t>
            </a:r>
          </a:p>
        </p:txBody>
      </p:sp>
      <p:sp>
        <p:nvSpPr>
          <p:cNvPr id="12" name=""/>
          <p:cNvSpPr/>
          <p:nvPr/>
        </p:nvSpPr>
        <p:spPr>
          <a:xfrm>
            <a:off x="359664" y="4614672"/>
            <a:ext cx="2069592" cy="332232"/>
          </a:xfrm>
          <a:prstGeom prst="rect">
            <a:avLst/>
          </a:prstGeom>
        </p:spPr>
        <p:txBody>
          <a:bodyPr lIns="0" tIns="0" rIns="0" bIns="0">
            <a:noAutofit/>
          </a:bodyPr>
          <a:p>
            <a:pPr algn="just" indent="0">
              <a:lnSpc>
                <a:spcPts val="1104"/>
              </a:lnSpc>
            </a:pPr>
            <a:r>
              <a:rPr lang="en-US" i="1" sz="1300">
                <a:latin typeface="Times New Roman"/>
              </a:rPr>
              <a:t>y =</a:t>
            </a:r>
            <a:r>
              <a:rPr lang="en-US" sz="1300">
                <a:latin typeface="Times New Roman"/>
              </a:rPr>
              <a:t> sinx [ j sinx    </a:t>
            </a:r>
            <a:r>
              <a:rPr lang="en-US" i="1" sz="1300">
                <a:latin typeface="Times New Roman"/>
              </a:rPr>
              <a:t>dx + c</a:t>
            </a:r>
            <a:r>
              <a:rPr lang="en-US" sz="1300">
                <a:latin typeface="Times New Roman"/>
              </a:rPr>
              <a:t> ]</a:t>
            </a:r>
          </a:p>
          <a:p>
            <a:pPr marL="1181100" indent="0">
              <a:lnSpc>
                <a:spcPts val="1104"/>
              </a:lnSpc>
            </a:pPr>
            <a:r>
              <a:rPr lang="en-US" sz="1300">
                <a:latin typeface="Times New Roman"/>
              </a:rPr>
              <a:t>sin x</a:t>
            </a:r>
          </a:p>
        </p:txBody>
      </p:sp>
      <p:sp>
        <p:nvSpPr>
          <p:cNvPr id="13" name=""/>
          <p:cNvSpPr/>
          <p:nvPr/>
        </p:nvSpPr>
        <p:spPr>
          <a:xfrm>
            <a:off x="344424" y="4986528"/>
            <a:ext cx="6541008" cy="1072896"/>
          </a:xfrm>
          <a:prstGeom prst="rect">
            <a:avLst/>
          </a:prstGeom>
        </p:spPr>
        <p:txBody>
          <a:bodyPr lIns="0" tIns="0" rIns="0" bIns="0">
            <a:noAutofit/>
          </a:bodyPr>
          <a:p>
            <a:pPr marL="2806700" indent="0">
              <a:lnSpc>
                <a:spcPts val="1800"/>
              </a:lnSpc>
            </a:pPr>
            <a:r>
              <a:rPr lang="en-US" b="1" sz="1200">
                <a:latin typeface="Times New Roman"/>
              </a:rPr>
              <a:t>Bernoulli's Equation</a:t>
            </a:r>
          </a:p>
          <a:p>
            <a:pPr algn="just" indent="0">
              <a:lnSpc>
                <a:spcPts val="1800"/>
              </a:lnSpc>
            </a:pPr>
            <a:r>
              <a:rPr lang="en-US" b="1" sz="1200">
                <a:latin typeface="Times New Roman"/>
              </a:rPr>
              <a:t>Def</a:t>
            </a:r>
            <a:r>
              <a:rPr lang="en-US" sz="1200">
                <a:latin typeface="Times New Roman"/>
              </a:rPr>
              <a:t>: A DE </a:t>
            </a:r>
            <a:r>
              <a:rPr lang="en-US" i="1" sz="1300">
                <a:latin typeface="Times New Roman"/>
              </a:rPr>
              <a:t>y </a:t>
            </a:r>
            <a:r>
              <a:rPr lang="en-US" i="1" sz="1200">
                <a:latin typeface="Times New Roman"/>
              </a:rPr>
              <a:t>' + </a:t>
            </a:r>
            <a:r>
              <a:rPr lang="en-US" i="1" sz="1300">
                <a:latin typeface="Times New Roman"/>
              </a:rPr>
              <a:t>p</a:t>
            </a:r>
            <a:r>
              <a:rPr lang="en-US" sz="1300">
                <a:latin typeface="Times New Roman"/>
              </a:rPr>
              <a:t> </a:t>
            </a:r>
            <a:r>
              <a:rPr lang="en-US" b="1" sz="1200">
                <a:latin typeface="Times New Roman"/>
              </a:rPr>
              <a:t>(</a:t>
            </a:r>
            <a:r>
              <a:rPr lang="en-US" sz="1300">
                <a:latin typeface="Times New Roman"/>
              </a:rPr>
              <a:t>x </a:t>
            </a:r>
            <a:r>
              <a:rPr lang="en-US" b="1" sz="1200">
                <a:latin typeface="Times New Roman"/>
              </a:rPr>
              <a:t>)</a:t>
            </a:r>
            <a:r>
              <a:rPr lang="en-US" sz="1300">
                <a:latin typeface="Times New Roman"/>
              </a:rPr>
              <a:t>y = </a:t>
            </a:r>
            <a:r>
              <a:rPr lang="en-US" i="1" sz="1300">
                <a:latin typeface="Times New Roman"/>
              </a:rPr>
              <a:t>Q</a:t>
            </a:r>
            <a:r>
              <a:rPr lang="en-US" sz="1300">
                <a:latin typeface="Times New Roman"/>
              </a:rPr>
              <a:t> </a:t>
            </a:r>
            <a:r>
              <a:rPr lang="en-US" b="1" sz="1200">
                <a:latin typeface="Times New Roman"/>
              </a:rPr>
              <a:t>(</a:t>
            </a:r>
            <a:r>
              <a:rPr lang="en-US" sz="1300">
                <a:latin typeface="Times New Roman"/>
              </a:rPr>
              <a:t>x </a:t>
            </a:r>
            <a:r>
              <a:rPr lang="en-US" b="1" sz="1200">
                <a:latin typeface="Times New Roman"/>
              </a:rPr>
              <a:t>)</a:t>
            </a:r>
            <a:r>
              <a:rPr lang="en-US" sz="1300">
                <a:latin typeface="Times New Roman"/>
              </a:rPr>
              <a:t>y”</a:t>
            </a:r>
            <a:r>
              <a:rPr lang="en-US" b="1" sz="1200">
                <a:latin typeface="Times New Roman"/>
              </a:rPr>
              <a:t>----(1) </a:t>
            </a:r>
            <a:r>
              <a:rPr lang="en-US" sz="1200">
                <a:latin typeface="Times New Roman"/>
              </a:rPr>
              <a:t>is said to be Bernoulli's Equation such that p, and </a:t>
            </a:r>
            <a:r>
              <a:rPr lang="en-US" i="1" sz="1300">
                <a:latin typeface="Times New Roman"/>
              </a:rPr>
              <a:t>Q</a:t>
            </a:r>
            <a:r>
              <a:rPr lang="en-US" sz="1300">
                <a:latin typeface="Times New Roman"/>
              </a:rPr>
              <a:t> </a:t>
            </a:r>
            <a:r>
              <a:rPr lang="en-US" sz="1200">
                <a:latin typeface="Times New Roman"/>
              </a:rPr>
              <a:t>are</a:t>
            </a:r>
          </a:p>
          <a:p>
            <a:pPr algn="just" indent="0">
              <a:lnSpc>
                <a:spcPts val="1800"/>
              </a:lnSpc>
            </a:pPr>
            <a:r>
              <a:rPr lang="en-US" sz="1200">
                <a:latin typeface="Times New Roman"/>
              </a:rPr>
              <a:t>functions of (x) only and n ^ 0, 1(ne </a:t>
            </a:r>
            <a:r>
              <a:rPr lang="en-US" i="1" sz="1300">
                <a:latin typeface="Times New Roman"/>
              </a:rPr>
              <a:t>R</a:t>
            </a:r>
            <a:r>
              <a:rPr lang="en-US" sz="1300">
                <a:latin typeface="Times New Roman"/>
              </a:rPr>
              <a:t> </a:t>
            </a:r>
            <a:r>
              <a:rPr lang="en-US" sz="1200">
                <a:latin typeface="Times New Roman"/>
              </a:rPr>
              <a:t>):</a:t>
            </a:r>
          </a:p>
          <a:p>
            <a:pPr algn="just" indent="0">
              <a:spcAft>
                <a:spcPts val="420"/>
              </a:spcAft>
            </a:pPr>
            <a:r>
              <a:rPr lang="en-US" sz="1200">
                <a:latin typeface="Times New Roman"/>
              </a:rPr>
              <a:t>If n=0 ^ </a:t>
            </a:r>
            <a:r>
              <a:rPr lang="en-US" i="1" sz="1300">
                <a:latin typeface="Times New Roman"/>
              </a:rPr>
              <a:t>y ' + p(x</a:t>
            </a:r>
            <a:r>
              <a:rPr lang="en-US" sz="1300">
                <a:latin typeface="Times New Roman"/>
              </a:rPr>
              <a:t> </a:t>
            </a:r>
            <a:r>
              <a:rPr lang="en-US" sz="1200">
                <a:latin typeface="Times New Roman"/>
              </a:rPr>
              <a:t>)</a:t>
            </a:r>
            <a:r>
              <a:rPr lang="en-US" i="1" sz="1300">
                <a:latin typeface="Times New Roman"/>
              </a:rPr>
              <a:t>y = Q (x</a:t>
            </a:r>
            <a:r>
              <a:rPr lang="en-US" sz="1300">
                <a:latin typeface="Times New Roman"/>
              </a:rPr>
              <a:t> </a:t>
            </a:r>
            <a:r>
              <a:rPr lang="en-US" sz="1200">
                <a:latin typeface="Times New Roman"/>
              </a:rPr>
              <a:t>)is (F.O.L.D.E)</a:t>
            </a:r>
          </a:p>
          <a:p>
            <a:pPr algn="just" indent="0"/>
            <a:r>
              <a:rPr lang="en-US" sz="1200">
                <a:latin typeface="Times New Roman"/>
              </a:rPr>
              <a:t>If n=1 </a:t>
            </a:r>
            <a:r>
              <a:rPr lang="en-US" sz="1300">
                <a:latin typeface="Times New Roman"/>
              </a:rPr>
              <a:t>^ </a:t>
            </a:r>
            <a:r>
              <a:rPr lang="en-US" i="1" sz="1300">
                <a:latin typeface="Times New Roman"/>
              </a:rPr>
              <a:t>y' + p(x</a:t>
            </a:r>
            <a:r>
              <a:rPr lang="en-US" sz="1300">
                <a:latin typeface="Times New Roman"/>
              </a:rPr>
              <a:t> )</a:t>
            </a:r>
            <a:r>
              <a:rPr lang="en-US" i="1" sz="1300">
                <a:latin typeface="Times New Roman"/>
              </a:rPr>
              <a:t>y = Q (x )y ^ y</a:t>
            </a:r>
            <a:r>
              <a:rPr lang="en-US" i="1" baseline="30000" sz="1300">
                <a:latin typeface="Times New Roman"/>
              </a:rPr>
              <a:t>f</a:t>
            </a:r>
            <a:r>
              <a:rPr lang="en-US" i="1" sz="1300">
                <a:latin typeface="Times New Roman"/>
              </a:rPr>
              <a:t> + [p(x</a:t>
            </a:r>
            <a:r>
              <a:rPr lang="en-US" sz="1300">
                <a:latin typeface="Times New Roman"/>
              </a:rPr>
              <a:t> ) -</a:t>
            </a:r>
            <a:r>
              <a:rPr lang="en-US" i="1" sz="1300">
                <a:latin typeface="Times New Roman"/>
              </a:rPr>
              <a:t>Q (x</a:t>
            </a:r>
            <a:r>
              <a:rPr lang="en-US" sz="1300">
                <a:latin typeface="Times New Roman"/>
              </a:rPr>
              <a:t> )]y = 0 </a:t>
            </a:r>
            <a:r>
              <a:rPr lang="en-US" sz="1200">
                <a:latin typeface="Times New Roman"/>
              </a:rPr>
              <a:t>is (S.D.E)</a:t>
            </a:r>
          </a:p>
        </p:txBody>
      </p:sp>
      <p:sp>
        <p:nvSpPr>
          <p:cNvPr id="14" name=""/>
          <p:cNvSpPr/>
          <p:nvPr/>
        </p:nvSpPr>
        <p:spPr>
          <a:xfrm>
            <a:off x="359664" y="6129528"/>
            <a:ext cx="3444240" cy="207264"/>
          </a:xfrm>
          <a:prstGeom prst="rect">
            <a:avLst/>
          </a:prstGeom>
        </p:spPr>
        <p:txBody>
          <a:bodyPr lIns="0" tIns="0" rIns="0" bIns="0" wrap="none">
            <a:noAutofit/>
          </a:bodyPr>
          <a:p>
            <a:pPr algn="just" indent="0"/>
            <a:r>
              <a:rPr lang="en-US" i="1" sz="1300">
                <a:latin typeface="Times New Roman"/>
              </a:rPr>
              <a:t>y ' + p</a:t>
            </a:r>
            <a:r>
              <a:rPr lang="en-US" sz="1300">
                <a:latin typeface="Times New Roman"/>
              </a:rPr>
              <a:t> </a:t>
            </a:r>
            <a:r>
              <a:rPr lang="en-US" sz="1200">
                <a:latin typeface="Times New Roman"/>
              </a:rPr>
              <a:t>(</a:t>
            </a:r>
            <a:r>
              <a:rPr lang="en-US" sz="1300">
                <a:latin typeface="Times New Roman"/>
              </a:rPr>
              <a:t>x </a:t>
            </a:r>
            <a:r>
              <a:rPr lang="en-US" sz="1200">
                <a:latin typeface="Times New Roman"/>
              </a:rPr>
              <a:t>)</a:t>
            </a:r>
            <a:r>
              <a:rPr lang="en-US" sz="1300">
                <a:latin typeface="Times New Roman"/>
              </a:rPr>
              <a:t>y </a:t>
            </a:r>
            <a:r>
              <a:rPr lang="en-US" sz="1200">
                <a:latin typeface="Times New Roman"/>
              </a:rPr>
              <a:t>= </a:t>
            </a:r>
            <a:r>
              <a:rPr lang="en-US" i="1" sz="1300">
                <a:latin typeface="Times New Roman"/>
              </a:rPr>
              <a:t>Q</a:t>
            </a:r>
            <a:r>
              <a:rPr lang="en-US" sz="1300">
                <a:latin typeface="Times New Roman"/>
              </a:rPr>
              <a:t> </a:t>
            </a:r>
            <a:r>
              <a:rPr lang="en-US" sz="1200">
                <a:latin typeface="Times New Roman"/>
              </a:rPr>
              <a:t>(</a:t>
            </a:r>
            <a:r>
              <a:rPr lang="en-US" sz="1300">
                <a:latin typeface="Times New Roman"/>
              </a:rPr>
              <a:t>x </a:t>
            </a:r>
            <a:r>
              <a:rPr lang="en-US" sz="1200">
                <a:latin typeface="Times New Roman"/>
              </a:rPr>
              <a:t>)</a:t>
            </a:r>
            <a:r>
              <a:rPr lang="en-US" sz="1300">
                <a:latin typeface="Times New Roman"/>
              </a:rPr>
              <a:t>y </a:t>
            </a:r>
            <a:r>
              <a:rPr lang="en-US" sz="1200">
                <a:latin typeface="Times New Roman"/>
              </a:rPr>
              <a:t>”-----(1) (Bernolli's Equation)</a:t>
            </a:r>
          </a:p>
        </p:txBody>
      </p:sp>
      <p:sp>
        <p:nvSpPr>
          <p:cNvPr id="15" name=""/>
          <p:cNvSpPr/>
          <p:nvPr/>
        </p:nvSpPr>
        <p:spPr>
          <a:xfrm>
            <a:off x="347472" y="6406896"/>
            <a:ext cx="5382768" cy="1033272"/>
          </a:xfrm>
          <a:prstGeom prst="rect">
            <a:avLst/>
          </a:prstGeom>
        </p:spPr>
        <p:txBody>
          <a:bodyPr lIns="0" tIns="0" rIns="0" bIns="0">
            <a:noAutofit/>
          </a:bodyPr>
          <a:p>
            <a:pPr algn="just" indent="0">
              <a:spcAft>
                <a:spcPts val="420"/>
              </a:spcAft>
            </a:pPr>
            <a:r>
              <a:rPr lang="en-US" sz="1200">
                <a:latin typeface="Times New Roman"/>
              </a:rPr>
              <a:t>To solve DE (1) we will divided it by (</a:t>
            </a:r>
            <a:r>
              <a:rPr lang="en-US" i="1" sz="1300">
                <a:latin typeface="Times New Roman"/>
              </a:rPr>
              <a:t>y</a:t>
            </a:r>
            <a:r>
              <a:rPr lang="en-US" sz="1200">
                <a:latin typeface="Times New Roman"/>
              </a:rPr>
              <a:t>”) we obtain </a:t>
            </a:r>
            <a:r>
              <a:rPr lang="en-US" i="1" sz="1300">
                <a:latin typeface="Times New Roman"/>
              </a:rPr>
              <a:t>y </a:t>
            </a:r>
            <a:r>
              <a:rPr lang="en-US" i="1" baseline="30000" sz="1300">
                <a:latin typeface="Times New Roman"/>
              </a:rPr>
              <a:t>n</a:t>
            </a:r>
            <a:r>
              <a:rPr lang="en-US" i="1" sz="1300">
                <a:latin typeface="Times New Roman"/>
              </a:rPr>
              <a:t>y' + p</a:t>
            </a:r>
            <a:r>
              <a:rPr lang="en-US" sz="1200">
                <a:latin typeface="Times New Roman"/>
              </a:rPr>
              <a:t> (</a:t>
            </a:r>
            <a:r>
              <a:rPr lang="en-US" sz="1300">
                <a:latin typeface="Times New Roman"/>
              </a:rPr>
              <a:t>x </a:t>
            </a:r>
            <a:r>
              <a:rPr lang="en-US" sz="1200">
                <a:latin typeface="Times New Roman"/>
              </a:rPr>
              <a:t>)</a:t>
            </a:r>
            <a:r>
              <a:rPr lang="en-US" sz="1300">
                <a:latin typeface="Times New Roman"/>
              </a:rPr>
              <a:t>yy </a:t>
            </a:r>
            <a:r>
              <a:rPr lang="en-US" i="1" baseline="30000" sz="1300">
                <a:latin typeface="Times New Roman"/>
              </a:rPr>
              <a:t>n</a:t>
            </a:r>
            <a:r>
              <a:rPr lang="en-US" i="1" sz="1300">
                <a:latin typeface="Times New Roman"/>
              </a:rPr>
              <a:t> = Q</a:t>
            </a:r>
            <a:r>
              <a:rPr lang="en-US" sz="1200">
                <a:latin typeface="Times New Roman"/>
              </a:rPr>
              <a:t> (</a:t>
            </a:r>
            <a:r>
              <a:rPr lang="en-US" sz="1300">
                <a:latin typeface="Times New Roman"/>
              </a:rPr>
              <a:t>x </a:t>
            </a:r>
            <a:r>
              <a:rPr lang="en-US" sz="1200">
                <a:latin typeface="Times New Roman"/>
              </a:rPr>
              <a:t>)</a:t>
            </a:r>
          </a:p>
          <a:p>
            <a:pPr algn="just" indent="0">
              <a:spcAft>
                <a:spcPts val="420"/>
              </a:spcAft>
            </a:pPr>
            <a:r>
              <a:rPr lang="en-US" sz="1300">
                <a:latin typeface="Times New Roman"/>
              </a:rPr>
              <a:t>y </a:t>
            </a:r>
            <a:r>
              <a:rPr lang="en-US" i="1" sz="1300">
                <a:latin typeface="Times New Roman"/>
              </a:rPr>
              <a:t>~</a:t>
            </a:r>
            <a:r>
              <a:rPr lang="en-US" i="1" baseline="30000" sz="1300">
                <a:latin typeface="Times New Roman"/>
              </a:rPr>
              <a:t>n</a:t>
            </a:r>
            <a:r>
              <a:rPr lang="en-US" i="1" sz="1300">
                <a:latin typeface="Times New Roman"/>
              </a:rPr>
              <a:t>y'+p</a:t>
            </a:r>
            <a:r>
              <a:rPr lang="en-US" i="1" baseline="30000" sz="1300">
                <a:latin typeface="Times New Roman"/>
              </a:rPr>
              <a:t>(x )</a:t>
            </a:r>
            <a:r>
              <a:rPr lang="en-US" i="1" sz="1300">
                <a:latin typeface="Times New Roman"/>
              </a:rPr>
              <a:t>y</a:t>
            </a:r>
            <a:r>
              <a:rPr lang="en-US" baseline="30000" sz="1300">
                <a:latin typeface="Times New Roman"/>
              </a:rPr>
              <a:t>1-</a:t>
            </a:r>
            <a:r>
              <a:rPr lang="en-US" sz="1300">
                <a:latin typeface="Times New Roman"/>
              </a:rPr>
              <a:t>” = </a:t>
            </a:r>
            <a:r>
              <a:rPr lang="en-US" i="1" baseline="30000" sz="1300">
                <a:latin typeface="Times New Roman"/>
              </a:rPr>
              <a:t>Q (x</a:t>
            </a:r>
            <a:r>
              <a:rPr lang="en-US" baseline="30000" sz="1300">
                <a:latin typeface="Times New Roman"/>
              </a:rPr>
              <a:t>)</a:t>
            </a:r>
            <a:r>
              <a:rPr lang="en-US" sz="1300">
                <a:latin typeface="Times New Roman"/>
              </a:rPr>
              <a:t>----</a:t>
            </a:r>
            <a:r>
              <a:rPr lang="en-US" baseline="30000" sz="1300">
                <a:latin typeface="Times New Roman"/>
              </a:rPr>
              <a:t>(2)</a:t>
            </a:r>
          </a:p>
          <a:p>
            <a:pPr algn="just" indent="0">
              <a:spcAft>
                <a:spcPts val="420"/>
              </a:spcAft>
            </a:pPr>
            <a:r>
              <a:rPr lang="en-US" sz="1200">
                <a:latin typeface="Times New Roman"/>
              </a:rPr>
              <a:t>Suppose </a:t>
            </a:r>
            <a:r>
              <a:rPr lang="en-US" i="1" sz="1300">
                <a:latin typeface="Times New Roman"/>
              </a:rPr>
              <a:t>y</a:t>
            </a:r>
            <a:r>
              <a:rPr lang="en-US" baseline="30000" sz="1200">
                <a:latin typeface="Times New Roman"/>
              </a:rPr>
              <a:t>1 n</a:t>
            </a:r>
            <a:r>
              <a:rPr lang="en-US" sz="1200">
                <a:latin typeface="Times New Roman"/>
              </a:rPr>
              <a:t> =u — (3)</a:t>
            </a:r>
          </a:p>
          <a:p>
            <a:pPr algn="just" indent="0"/>
            <a:r>
              <a:rPr lang="en-US" sz="1300">
                <a:latin typeface="Times New Roman"/>
              </a:rPr>
              <a:t>(1 - </a:t>
            </a:r>
            <a:r>
              <a:rPr lang="en-US" i="1" sz="1300">
                <a:latin typeface="Times New Roman"/>
              </a:rPr>
              <a:t>n</a:t>
            </a:r>
            <a:r>
              <a:rPr lang="en-US" sz="1200">
                <a:latin typeface="Times New Roman"/>
              </a:rPr>
              <a:t> </a:t>
            </a:r>
            <a:r>
              <a:rPr lang="en-US" sz="1300">
                <a:latin typeface="Times New Roman"/>
              </a:rPr>
              <a:t>) y </a:t>
            </a:r>
            <a:r>
              <a:rPr lang="en-US" baseline="30000" sz="1300">
                <a:latin typeface="Times New Roman"/>
              </a:rPr>
              <a:t>1-n -1</a:t>
            </a:r>
            <a:r>
              <a:rPr lang="en-US" sz="1300">
                <a:latin typeface="Times New Roman"/>
              </a:rPr>
              <a:t>y' = </a:t>
            </a:r>
            <a:r>
              <a:rPr lang="en-US" i="1" sz="1300">
                <a:latin typeface="Times New Roman"/>
              </a:rPr>
              <a:t>u'</a:t>
            </a:r>
          </a:p>
        </p:txBody>
      </p:sp>
      <p:sp>
        <p:nvSpPr>
          <p:cNvPr id="16" name=""/>
          <p:cNvSpPr/>
          <p:nvPr/>
        </p:nvSpPr>
        <p:spPr>
          <a:xfrm>
            <a:off x="329184" y="7589520"/>
            <a:ext cx="445008" cy="213360"/>
          </a:xfrm>
          <a:prstGeom prst="rect">
            <a:avLst/>
          </a:prstGeom>
        </p:spPr>
        <p:txBody>
          <a:bodyPr lIns="0" tIns="0" rIns="0" bIns="0" wrap="none">
            <a:noAutofit/>
          </a:bodyPr>
          <a:p>
            <a:pPr indent="0"/>
            <a:r>
              <a:rPr lang="en-US" i="1" sz="1400" spc="100">
                <a:latin typeface="Times New Roman"/>
              </a:rPr>
              <a:t>y</a:t>
            </a:r>
            <a:r>
              <a:rPr lang="en-US" i="1" baseline="30000" sz="1400" spc="100">
                <a:latin typeface="Times New Roman"/>
              </a:rPr>
              <a:t>n</a:t>
            </a:r>
            <a:r>
              <a:rPr lang="en-US" i="1" sz="1400" spc="100">
                <a:latin typeface="Times New Roman"/>
              </a:rPr>
              <a:t>y'</a:t>
            </a:r>
          </a:p>
        </p:txBody>
      </p:sp>
      <p:sp>
        <p:nvSpPr>
          <p:cNvPr id="17" name=""/>
          <p:cNvSpPr/>
          <p:nvPr/>
        </p:nvSpPr>
        <p:spPr>
          <a:xfrm>
            <a:off x="1054608" y="7534656"/>
            <a:ext cx="176784" cy="115824"/>
          </a:xfrm>
          <a:prstGeom prst="rect">
            <a:avLst/>
          </a:prstGeom>
        </p:spPr>
        <p:txBody>
          <a:bodyPr lIns="0" tIns="0" rIns="0" bIns="0" wrap="none">
            <a:noAutofit/>
          </a:bodyPr>
          <a:p>
            <a:pPr indent="0"/>
            <a:r>
              <a:rPr lang="en-US" i="1" sz="1300">
                <a:latin typeface="Times New Roman"/>
              </a:rPr>
              <a:t>u</a:t>
            </a:r>
          </a:p>
        </p:txBody>
      </p:sp>
      <p:sp>
        <p:nvSpPr>
          <p:cNvPr id="18" name=""/>
          <p:cNvSpPr/>
          <p:nvPr/>
        </p:nvSpPr>
        <p:spPr>
          <a:xfrm>
            <a:off x="1810512" y="7589520"/>
            <a:ext cx="298704" cy="213360"/>
          </a:xfrm>
          <a:prstGeom prst="rect">
            <a:avLst/>
          </a:prstGeom>
        </p:spPr>
        <p:txBody>
          <a:bodyPr lIns="0" tIns="0" rIns="0" bIns="0" wrap="none">
            <a:noAutofit/>
          </a:bodyPr>
          <a:p>
            <a:pPr indent="0"/>
            <a:r>
              <a:rPr lang="en-US" sz="1400" spc="400">
                <a:latin typeface="Times New Roman"/>
              </a:rPr>
              <a:t>(4)</a:t>
            </a:r>
          </a:p>
        </p:txBody>
      </p:sp>
      <p:sp>
        <p:nvSpPr>
          <p:cNvPr id="19" name=""/>
          <p:cNvSpPr/>
          <p:nvPr/>
        </p:nvSpPr>
        <p:spPr>
          <a:xfrm>
            <a:off x="954024" y="7763256"/>
            <a:ext cx="438912" cy="164592"/>
          </a:xfrm>
          <a:prstGeom prst="rect">
            <a:avLst/>
          </a:prstGeom>
        </p:spPr>
        <p:txBody>
          <a:bodyPr lIns="0" tIns="0" rIns="0" bIns="0" wrap="none">
            <a:noAutofit/>
          </a:bodyPr>
          <a:p>
            <a:pPr indent="0"/>
            <a:r>
              <a:rPr lang="en-US" baseline="30000" sz="1400" spc="400">
                <a:latin typeface="Times New Roman"/>
              </a:rPr>
              <a:t>(1 </a:t>
            </a:r>
            <a:r>
              <a:rPr lang="en-US" baseline="30000" sz="1000">
                <a:latin typeface="Times New Roman"/>
              </a:rPr>
              <a:t>- </a:t>
            </a:r>
            <a:r>
              <a:rPr lang="en-US" i="1" baseline="30000" sz="1400" spc="100">
                <a:latin typeface="Times New Roman"/>
              </a:rPr>
              <a:t>n</a:t>
            </a:r>
            <a:r>
              <a:rPr lang="en-US" baseline="30000" sz="1400" spc="400">
                <a:latin typeface="Times New Roman"/>
              </a:rPr>
              <a:t>)</a:t>
            </a:r>
          </a:p>
        </p:txBody>
      </p:sp>
      <p:sp>
        <p:nvSpPr>
          <p:cNvPr id="20" name=""/>
          <p:cNvSpPr/>
          <p:nvPr/>
        </p:nvSpPr>
        <p:spPr>
          <a:xfrm>
            <a:off x="371856" y="7982712"/>
            <a:ext cx="3520440" cy="140208"/>
          </a:xfrm>
          <a:prstGeom prst="rect">
            <a:avLst/>
          </a:prstGeom>
        </p:spPr>
        <p:txBody>
          <a:bodyPr lIns="0" tIns="0" rIns="0" bIns="0" wrap="none">
            <a:noAutofit/>
          </a:bodyPr>
          <a:p>
            <a:pPr indent="0">
              <a:lnSpc>
                <a:spcPts val="1608"/>
              </a:lnSpc>
            </a:pPr>
            <a:r>
              <a:rPr lang="en-US" sz="1200">
                <a:latin typeface="Times New Roman"/>
              </a:rPr>
              <a:t>Subst both equ (3) &amp;equ (4) in equ (2); we get an FOLDE</a:t>
            </a:r>
          </a:p>
        </p:txBody>
      </p:sp>
      <p:sp>
        <p:nvSpPr>
          <p:cNvPr id="21" name=""/>
          <p:cNvSpPr/>
          <p:nvPr/>
        </p:nvSpPr>
        <p:spPr>
          <a:xfrm>
            <a:off x="548640" y="8162544"/>
            <a:ext cx="134112" cy="134112"/>
          </a:xfrm>
          <a:prstGeom prst="rect">
            <a:avLst/>
          </a:prstGeom>
        </p:spPr>
        <p:txBody>
          <a:bodyPr lIns="0" tIns="0" rIns="0" bIns="0" wrap="none">
            <a:noAutofit/>
          </a:bodyPr>
          <a:p>
            <a:pPr indent="0">
              <a:lnSpc>
                <a:spcPts val="1608"/>
              </a:lnSpc>
            </a:pPr>
            <a:r>
              <a:rPr lang="en-US" i="1" sz="1300">
                <a:latin typeface="Times New Roman"/>
              </a:rPr>
              <a:t>u'</a:t>
            </a:r>
          </a:p>
        </p:txBody>
      </p:sp>
      <p:sp>
        <p:nvSpPr>
          <p:cNvPr id="22" name=""/>
          <p:cNvSpPr/>
          <p:nvPr/>
        </p:nvSpPr>
        <p:spPr>
          <a:xfrm>
            <a:off x="399288" y="8424672"/>
            <a:ext cx="445008" cy="164592"/>
          </a:xfrm>
          <a:prstGeom prst="rect">
            <a:avLst/>
          </a:prstGeom>
        </p:spPr>
        <p:txBody>
          <a:bodyPr lIns="0" tIns="0" rIns="0" bIns="0" wrap="none">
            <a:noAutofit/>
          </a:bodyPr>
          <a:p>
            <a:pPr algn="ctr" indent="0">
              <a:lnSpc>
                <a:spcPts val="1512"/>
              </a:lnSpc>
            </a:pPr>
            <a:r>
              <a:rPr lang="en-US" baseline="30000" sz="1200">
                <a:latin typeface="Times New Roman"/>
              </a:rPr>
              <a:t>(1 - </a:t>
            </a:r>
            <a:r>
              <a:rPr lang="en-US" i="1" baseline="30000" sz="1300">
                <a:latin typeface="Times New Roman"/>
              </a:rPr>
              <a:t>n</a:t>
            </a:r>
            <a:r>
              <a:rPr lang="en-US" baseline="30000" sz="1200">
                <a:latin typeface="Times New Roman"/>
              </a:rPr>
              <a:t> ) </a:t>
            </a:r>
          </a:p>
        </p:txBody>
      </p:sp>
      <p:sp>
        <p:nvSpPr>
          <p:cNvPr id="23" name=""/>
          <p:cNvSpPr/>
          <p:nvPr/>
        </p:nvSpPr>
        <p:spPr>
          <a:xfrm>
            <a:off x="597408" y="8698992"/>
            <a:ext cx="79248" cy="82296"/>
          </a:xfrm>
          <a:prstGeom prst="rect">
            <a:avLst/>
          </a:prstGeom>
        </p:spPr>
        <p:txBody>
          <a:bodyPr lIns="0" tIns="0" rIns="0" bIns="0" wrap="none">
            <a:noAutofit/>
          </a:bodyPr>
          <a:p>
            <a:pPr algn="ctr" indent="0">
              <a:lnSpc>
                <a:spcPts val="1512"/>
              </a:lnSpc>
            </a:pPr>
            <a:r>
              <a:rPr lang="en-US" i="1" sz="1300">
                <a:latin typeface="Times New Roman"/>
              </a:rPr>
              <a:t>u</a:t>
            </a:r>
          </a:p>
        </p:txBody>
      </p:sp>
      <p:sp>
        <p:nvSpPr>
          <p:cNvPr id="24" name=""/>
          <p:cNvSpPr/>
          <p:nvPr/>
        </p:nvSpPr>
        <p:spPr>
          <a:xfrm>
            <a:off x="877824" y="8272272"/>
            <a:ext cx="1225296" cy="188976"/>
          </a:xfrm>
          <a:prstGeom prst="rect">
            <a:avLst/>
          </a:prstGeom>
        </p:spPr>
        <p:txBody>
          <a:bodyPr lIns="0" tIns="0" rIns="0" bIns="0" wrap="none">
            <a:noAutofit/>
          </a:bodyPr>
          <a:p>
            <a:pPr indent="0"/>
            <a:r>
              <a:rPr lang="en-US" i="1" sz="1300">
                <a:latin typeface="Times New Roman"/>
              </a:rPr>
              <a:t>+ p (x</a:t>
            </a:r>
            <a:r>
              <a:rPr lang="en-US" sz="1300">
                <a:latin typeface="Times New Roman"/>
              </a:rPr>
              <a:t> )u = </a:t>
            </a:r>
            <a:r>
              <a:rPr lang="en-US" i="1" sz="1300">
                <a:latin typeface="Times New Roman"/>
              </a:rPr>
              <a:t>Q</a:t>
            </a:r>
            <a:r>
              <a:rPr lang="en-US" sz="1300">
                <a:latin typeface="Times New Roman"/>
              </a:rPr>
              <a:t> (x)</a:t>
            </a:r>
          </a:p>
        </p:txBody>
      </p:sp>
      <p:sp>
        <p:nvSpPr>
          <p:cNvPr id="25" name=""/>
          <p:cNvSpPr/>
          <p:nvPr/>
        </p:nvSpPr>
        <p:spPr>
          <a:xfrm>
            <a:off x="329184" y="8741664"/>
            <a:ext cx="2633472" cy="597408"/>
          </a:xfrm>
          <a:prstGeom prst="rect">
            <a:avLst/>
          </a:prstGeom>
        </p:spPr>
        <p:txBody>
          <a:bodyPr lIns="0" tIns="0" rIns="0" bIns="0">
            <a:noAutofit/>
          </a:bodyPr>
          <a:p>
            <a:pPr algn="just" indent="0">
              <a:lnSpc>
                <a:spcPts val="2928"/>
              </a:lnSpc>
            </a:pPr>
            <a:r>
              <a:rPr lang="en-US" baseline="30000" sz="1300">
                <a:latin typeface="Times New Roman"/>
              </a:rPr>
              <a:t>[</a:t>
            </a:r>
            <a:r>
              <a:rPr lang="en-US" sz="1300">
                <a:latin typeface="Times New Roman"/>
              </a:rPr>
              <a:t>    +p</a:t>
            </a:r>
            <a:r>
              <a:rPr lang="en-US" baseline="30000" sz="1300">
                <a:latin typeface="Times New Roman"/>
              </a:rPr>
              <a:t>(x )u</a:t>
            </a:r>
            <a:r>
              <a:rPr lang="en-US" sz="1300">
                <a:latin typeface="Times New Roman"/>
              </a:rPr>
              <a:t> </a:t>
            </a:r>
            <a:r>
              <a:rPr lang="en-US" i="1" sz="1300">
                <a:latin typeface="Times New Roman"/>
              </a:rPr>
              <a:t>=</a:t>
            </a:r>
            <a:r>
              <a:rPr lang="en-US" i="1" baseline="30000" sz="1300">
                <a:latin typeface="Times New Roman"/>
              </a:rPr>
              <a:t>Q(x</a:t>
            </a:r>
            <a:r>
              <a:rPr lang="en-US" baseline="30000" sz="1300">
                <a:latin typeface="Times New Roman"/>
              </a:rPr>
              <a:t> )]</a:t>
            </a:r>
            <a:r>
              <a:rPr lang="en-US" sz="1300">
                <a:latin typeface="Times New Roman"/>
              </a:rPr>
              <a:t>    (1 - n)</a:t>
            </a:r>
          </a:p>
          <a:p>
            <a:pPr algn="just" indent="0">
              <a:lnSpc>
                <a:spcPts val="2928"/>
              </a:lnSpc>
            </a:pPr>
            <a:r>
              <a:rPr lang="en-US" i="1" sz="1300">
                <a:latin typeface="Times New Roman"/>
              </a:rPr>
              <a:t>u</a:t>
            </a:r>
            <a:r>
              <a:rPr lang="en-US" sz="1300">
                <a:latin typeface="Times New Roman"/>
              </a:rPr>
              <a:t> +</a:t>
            </a:r>
            <a:r>
              <a:rPr lang="en-US" sz="1200">
                <a:latin typeface="Times New Roman"/>
              </a:rPr>
              <a:t>(</a:t>
            </a:r>
            <a:r>
              <a:rPr lang="en-US" sz="1300">
                <a:latin typeface="Times New Roman"/>
              </a:rPr>
              <a:t>1 - n </a:t>
            </a:r>
            <a:r>
              <a:rPr lang="en-US" sz="1200">
                <a:latin typeface="Times New Roman"/>
              </a:rPr>
              <a:t>)</a:t>
            </a:r>
            <a:r>
              <a:rPr lang="en-US" i="1" sz="1300">
                <a:latin typeface="Times New Roman"/>
              </a:rPr>
              <a:t>p</a:t>
            </a:r>
            <a:r>
              <a:rPr lang="en-US" sz="1300">
                <a:latin typeface="Times New Roman"/>
              </a:rPr>
              <a:t> (</a:t>
            </a:r>
            <a:r>
              <a:rPr lang="en-US" sz="1200">
                <a:latin typeface="Times New Roman"/>
              </a:rPr>
              <a:t>x </a:t>
            </a:r>
            <a:r>
              <a:rPr lang="en-US" sz="1300">
                <a:latin typeface="Times New Roman"/>
              </a:rPr>
              <a:t>)u = </a:t>
            </a:r>
            <a:r>
              <a:rPr lang="en-US" sz="1200">
                <a:latin typeface="Times New Roman"/>
              </a:rPr>
              <a:t>(</a:t>
            </a:r>
            <a:r>
              <a:rPr lang="en-US" sz="1300">
                <a:latin typeface="Times New Roman"/>
              </a:rPr>
              <a:t>1 - n </a:t>
            </a:r>
            <a:r>
              <a:rPr lang="en-US" i="1" sz="1300">
                <a:latin typeface="Times New Roman"/>
              </a:rPr>
              <a:t>)Q (x</a:t>
            </a:r>
            <a:r>
              <a:rPr lang="en-US" sz="1300">
                <a:latin typeface="Times New Roman"/>
              </a:rPr>
              <a:t> )---</a:t>
            </a:r>
          </a:p>
        </p:txBody>
      </p:sp>
      <p:sp>
        <p:nvSpPr>
          <p:cNvPr id="26" name=""/>
          <p:cNvSpPr/>
          <p:nvPr/>
        </p:nvSpPr>
        <p:spPr>
          <a:xfrm>
            <a:off x="3108960" y="9107424"/>
            <a:ext cx="1060704" cy="213360"/>
          </a:xfrm>
          <a:prstGeom prst="rect">
            <a:avLst/>
          </a:prstGeom>
        </p:spPr>
        <p:txBody>
          <a:bodyPr lIns="0" tIns="0" rIns="0" bIns="0" wrap="none">
            <a:noAutofit/>
          </a:bodyPr>
          <a:p>
            <a:pPr indent="0"/>
            <a:r>
              <a:rPr lang="en-US" sz="1300">
                <a:latin typeface="Times New Roman"/>
              </a:rPr>
              <a:t>-(5) </a:t>
            </a:r>
            <a:r>
              <a:rPr lang="en-US" i="1" sz="1300">
                <a:latin typeface="Times New Roman"/>
              </a:rPr>
              <a:t>is</a:t>
            </a:r>
            <a:r>
              <a:rPr lang="en-US" sz="1300">
                <a:latin typeface="Times New Roman"/>
              </a:rPr>
              <a:t> FOLDE</a:t>
            </a:r>
          </a:p>
        </p:txBody>
      </p:sp>
      <p:sp>
        <p:nvSpPr>
          <p:cNvPr id="27" name=""/>
          <p:cNvSpPr/>
          <p:nvPr/>
        </p:nvSpPr>
        <p:spPr>
          <a:xfrm>
            <a:off x="341376" y="9369552"/>
            <a:ext cx="6897624" cy="432816"/>
          </a:xfrm>
          <a:prstGeom prst="rect">
            <a:avLst/>
          </a:prstGeom>
        </p:spPr>
        <p:txBody>
          <a:bodyPr lIns="0" tIns="0" rIns="0" bIns="0">
            <a:noAutofit/>
          </a:bodyPr>
          <a:p>
            <a:pPr algn="just" marL="5956300" indent="0"/>
            <a:r>
              <a:rPr lang="en-US" sz="1200">
                <a:latin typeface="Times New Roman"/>
              </a:rPr>
              <a:t>1_</a:t>
            </a:r>
            <a:r>
              <a:rPr lang="en-US" i="1" sz="1300">
                <a:latin typeface="Times New Roman"/>
              </a:rPr>
              <a:t>n</a:t>
            </a:r>
          </a:p>
          <a:p>
            <a:pPr algn="just" indent="0">
              <a:lnSpc>
                <a:spcPts val="1656"/>
              </a:lnSpc>
            </a:pPr>
            <a:r>
              <a:rPr lang="en-US" sz="1200">
                <a:latin typeface="Times New Roman"/>
              </a:rPr>
              <a:t>equ (5) can be solving by method of FOLDE. we get the value of u .Finally subst. the value of </a:t>
            </a:r>
            <a:r>
              <a:rPr lang="en-US" i="1" sz="1300">
                <a:latin typeface="Times New Roman"/>
              </a:rPr>
              <a:t>y</a:t>
            </a:r>
            <a:r>
              <a:rPr lang="en-US" sz="1300">
                <a:latin typeface="Times New Roman"/>
              </a:rPr>
              <a:t> </a:t>
            </a:r>
            <a:r>
              <a:rPr lang="en-US" sz="1200">
                <a:latin typeface="Times New Roman"/>
              </a:rPr>
              <a:t>=u, we get the general solution of Bernoulli's equ.</a:t>
            </a:r>
          </a:p>
        </p:txBody>
      </p:sp>
      <p:sp>
        <p:nvSpPr>
          <p:cNvPr id="28" name=""/>
          <p:cNvSpPr/>
          <p:nvPr/>
        </p:nvSpPr>
        <p:spPr>
          <a:xfrm>
            <a:off x="341376" y="9866376"/>
            <a:ext cx="6897624" cy="179832"/>
          </a:xfrm>
          <a:prstGeom prst="rect">
            <a:avLst/>
          </a:prstGeom>
        </p:spPr>
        <p:txBody>
          <a:bodyPr lIns="0" tIns="0" rIns="0" bIns="0" wrap="none">
            <a:noAutofit/>
          </a:bodyPr>
          <a:p>
            <a:pPr algn="just" marL="101600" indent="0">
              <a:lnSpc>
                <a:spcPts val="1656"/>
              </a:lnSpc>
            </a:pPr>
            <a:r>
              <a:rPr lang="en-US" sz="1500">
                <a:solidFill>
                  <a:srgbClr val="4F81BD"/>
                </a:solidFill>
                <a:latin typeface="Franklin Gothic Medium"/>
              </a:rPr>
              <a:t>16    </a:t>
            </a:r>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62712" y="646176"/>
            <a:ext cx="2645664" cy="198120"/>
          </a:xfrm>
          <a:prstGeom prst="rect">
            <a:avLst/>
          </a:prstGeom>
        </p:spPr>
        <p:txBody>
          <a:bodyPr lIns="0" tIns="0" rIns="0" bIns="0" wrap="none">
            <a:noAutofit/>
          </a:bodyPr>
          <a:p>
            <a:pPr algn="just" indent="0">
              <a:spcAft>
                <a:spcPts val="840"/>
              </a:spcAft>
            </a:pPr>
            <a:r>
              <a:rPr lang="en-US" b="1" sz="1200">
                <a:latin typeface="Times New Roman"/>
              </a:rPr>
              <a:t>Example</a:t>
            </a:r>
            <a:r>
              <a:rPr lang="en-US" sz="1300">
                <a:latin typeface="Times New Roman"/>
              </a:rPr>
              <a:t>: solve: (12e </a:t>
            </a:r>
            <a:r>
              <a:rPr lang="en-US" baseline="30000" sz="1200">
                <a:latin typeface="Times New Roman"/>
              </a:rPr>
              <a:t>2</a:t>
            </a:r>
            <a:r>
              <a:rPr lang="en-US" i="1" baseline="30000" sz="1300">
                <a:latin typeface="Times New Roman"/>
              </a:rPr>
              <a:t>x</a:t>
            </a:r>
            <a:r>
              <a:rPr lang="en-US" i="1" sz="1300">
                <a:latin typeface="Times New Roman"/>
              </a:rPr>
              <a:t>y</a:t>
            </a:r>
            <a:r>
              <a:rPr lang="en-US" sz="1200">
                <a:latin typeface="Times New Roman"/>
              </a:rPr>
              <a:t> </a:t>
            </a:r>
            <a:r>
              <a:rPr lang="en-US" baseline="30000" sz="1200">
                <a:latin typeface="Times New Roman"/>
              </a:rPr>
              <a:t>2</a:t>
            </a:r>
            <a:r>
              <a:rPr lang="en-US" sz="1200">
                <a:latin typeface="Times New Roman"/>
              </a:rPr>
              <a:t> — </a:t>
            </a:r>
            <a:r>
              <a:rPr lang="en-US" i="1" sz="1300">
                <a:latin typeface="Times New Roman"/>
              </a:rPr>
              <a:t>y )dx = dy</a:t>
            </a:r>
          </a:p>
        </p:txBody>
      </p:sp>
      <p:sp>
        <p:nvSpPr>
          <p:cNvPr id="5" name=""/>
          <p:cNvSpPr/>
          <p:nvPr/>
        </p:nvSpPr>
        <p:spPr>
          <a:xfrm>
            <a:off x="368808" y="1002792"/>
            <a:ext cx="1920240" cy="207264"/>
          </a:xfrm>
          <a:prstGeom prst="rect">
            <a:avLst/>
          </a:prstGeom>
        </p:spPr>
        <p:txBody>
          <a:bodyPr lIns="0" tIns="0" rIns="0" bIns="0" wrap="none">
            <a:noAutofit/>
          </a:bodyPr>
          <a:p>
            <a:pPr algn="just" indent="0">
              <a:lnSpc>
                <a:spcPts val="1080"/>
              </a:lnSpc>
            </a:pPr>
            <a:r>
              <a:rPr lang="en-US" b="1" sz="1200">
                <a:latin typeface="Times New Roman"/>
              </a:rPr>
              <a:t>Solution</a:t>
            </a:r>
            <a:r>
              <a:rPr lang="en-US" sz="1300">
                <a:latin typeface="Times New Roman"/>
              </a:rPr>
              <a:t>:    </a:t>
            </a:r>
            <a:r>
              <a:rPr lang="en-US" sz="1200">
                <a:latin typeface="Times New Roman"/>
              </a:rPr>
              <a:t>= </a:t>
            </a:r>
            <a:r>
              <a:rPr lang="en-US" sz="1300">
                <a:latin typeface="Times New Roman"/>
              </a:rPr>
              <a:t>12</a:t>
            </a:r>
            <a:r>
              <a:rPr lang="en-US" sz="1200">
                <a:latin typeface="Times New Roman"/>
              </a:rPr>
              <a:t>e</a:t>
            </a:r>
            <a:r>
              <a:rPr lang="en-US" baseline="30000" sz="1200">
                <a:latin typeface="Times New Roman"/>
              </a:rPr>
              <a:t>2x</a:t>
            </a:r>
            <a:r>
              <a:rPr lang="en-US" sz="1200">
                <a:latin typeface="Times New Roman"/>
              </a:rPr>
              <a:t>y </a:t>
            </a:r>
            <a:r>
              <a:rPr lang="en-US" baseline="30000" sz="1200">
                <a:latin typeface="Times New Roman"/>
              </a:rPr>
              <a:t>2</a:t>
            </a:r>
            <a:r>
              <a:rPr lang="en-US" sz="1200">
                <a:latin typeface="Times New Roman"/>
              </a:rPr>
              <a:t> — </a:t>
            </a:r>
            <a:r>
              <a:rPr lang="en-US" i="1" sz="1300">
                <a:latin typeface="Times New Roman"/>
              </a:rPr>
              <a:t>y</a:t>
            </a:r>
          </a:p>
        </p:txBody>
      </p:sp>
      <p:sp>
        <p:nvSpPr>
          <p:cNvPr id="6" name=""/>
          <p:cNvSpPr/>
          <p:nvPr/>
        </p:nvSpPr>
        <p:spPr>
          <a:xfrm>
            <a:off x="1011936" y="1182624"/>
            <a:ext cx="161544" cy="128016"/>
          </a:xfrm>
          <a:prstGeom prst="rect">
            <a:avLst/>
          </a:prstGeom>
        </p:spPr>
        <p:txBody>
          <a:bodyPr lIns="0" tIns="0" rIns="0" bIns="0" wrap="none">
            <a:noAutofit/>
          </a:bodyPr>
          <a:p>
            <a:pPr algn="ctr" indent="0">
              <a:lnSpc>
                <a:spcPts val="1080"/>
              </a:lnSpc>
              <a:spcAft>
                <a:spcPts val="840"/>
              </a:spcAft>
            </a:pPr>
            <a:r>
              <a:rPr lang="en-US" i="1" sz="1300">
                <a:latin typeface="Times New Roman"/>
              </a:rPr>
              <a:t>dx</a:t>
            </a:r>
          </a:p>
        </p:txBody>
      </p:sp>
      <p:sp>
        <p:nvSpPr>
          <p:cNvPr id="7" name=""/>
          <p:cNvSpPr/>
          <p:nvPr/>
        </p:nvSpPr>
        <p:spPr>
          <a:xfrm>
            <a:off x="387096" y="1447800"/>
            <a:ext cx="1341120" cy="286512"/>
          </a:xfrm>
          <a:prstGeom prst="rect">
            <a:avLst/>
          </a:prstGeom>
        </p:spPr>
        <p:txBody>
          <a:bodyPr lIns="0" tIns="0" rIns="0" bIns="0" wrap="none">
            <a:noAutofit/>
          </a:bodyPr>
          <a:p>
            <a:pPr algn="just" indent="0"/>
            <a:r>
              <a:rPr lang="en-US" i="1" sz="1300">
                <a:latin typeface="Times New Roman"/>
              </a:rPr>
              <a:t>d</a:t>
            </a:r>
            <a:r>
              <a:rPr lang="en-US" i="1" baseline="30000" sz="1300">
                <a:latin typeface="Times New Roman"/>
              </a:rPr>
              <a:t>y</a:t>
            </a:r>
            <a:r>
              <a:rPr lang="en-US" i="1" sz="1300">
                <a:latin typeface="Times New Roman"/>
              </a:rPr>
              <a:t> +</a:t>
            </a:r>
            <a:r>
              <a:rPr lang="en-US" sz="1200">
                <a:latin typeface="Times New Roman"/>
              </a:rPr>
              <a:t> y = </a:t>
            </a:r>
            <a:r>
              <a:rPr lang="en-US" sz="1300">
                <a:latin typeface="Times New Roman"/>
              </a:rPr>
              <a:t>12</a:t>
            </a:r>
            <a:r>
              <a:rPr lang="en-US" sz="1200">
                <a:latin typeface="Times New Roman"/>
              </a:rPr>
              <a:t>e </a:t>
            </a:r>
            <a:r>
              <a:rPr lang="en-US" baseline="30000" sz="1200">
                <a:latin typeface="Times New Roman"/>
              </a:rPr>
              <a:t>2x</a:t>
            </a:r>
            <a:r>
              <a:rPr lang="en-US" sz="1200">
                <a:latin typeface="Times New Roman"/>
              </a:rPr>
              <a:t>y</a:t>
            </a:r>
            <a:r>
              <a:rPr lang="en-US" baseline="30000" sz="1200">
                <a:latin typeface="Times New Roman"/>
              </a:rPr>
              <a:t>2</a:t>
            </a:r>
            <a:r>
              <a:rPr lang="en-US" sz="1300">
                <a:latin typeface="Times New Roman"/>
              </a:rPr>
              <a:t>-</a:t>
            </a:r>
          </a:p>
        </p:txBody>
      </p:sp>
      <p:sp>
        <p:nvSpPr>
          <p:cNvPr id="8" name=""/>
          <p:cNvSpPr/>
          <p:nvPr/>
        </p:nvSpPr>
        <p:spPr>
          <a:xfrm>
            <a:off x="387096" y="1664208"/>
            <a:ext cx="161544" cy="115824"/>
          </a:xfrm>
          <a:prstGeom prst="rect">
            <a:avLst/>
          </a:prstGeom>
        </p:spPr>
        <p:txBody>
          <a:bodyPr lIns="0" tIns="0" rIns="0" bIns="0" wrap="none">
            <a:noAutofit/>
          </a:bodyPr>
          <a:p>
            <a:pPr algn="just" indent="0">
              <a:spcAft>
                <a:spcPts val="630"/>
              </a:spcAft>
            </a:pPr>
            <a:r>
              <a:rPr lang="en-US" i="1" sz="1300">
                <a:latin typeface="Times New Roman"/>
              </a:rPr>
              <a:t>dx</a:t>
            </a:r>
          </a:p>
        </p:txBody>
      </p:sp>
      <p:sp>
        <p:nvSpPr>
          <p:cNvPr id="9" name=""/>
          <p:cNvSpPr/>
          <p:nvPr/>
        </p:nvSpPr>
        <p:spPr>
          <a:xfrm>
            <a:off x="1950720" y="1505712"/>
            <a:ext cx="1408176" cy="182880"/>
          </a:xfrm>
          <a:prstGeom prst="rect">
            <a:avLst/>
          </a:prstGeom>
        </p:spPr>
        <p:txBody>
          <a:bodyPr lIns="0" tIns="0" rIns="0" bIns="0" wrap="none">
            <a:noAutofit/>
          </a:bodyPr>
          <a:p>
            <a:pPr indent="0"/>
            <a:r>
              <a:rPr lang="en-US" sz="1200">
                <a:latin typeface="Times New Roman"/>
              </a:rPr>
              <a:t>(1) Bernoulli's equ.</a:t>
            </a:r>
          </a:p>
        </p:txBody>
      </p:sp>
      <p:sp>
        <p:nvSpPr>
          <p:cNvPr id="10" name=""/>
          <p:cNvSpPr/>
          <p:nvPr/>
        </p:nvSpPr>
        <p:spPr>
          <a:xfrm>
            <a:off x="310896" y="1883664"/>
            <a:ext cx="2127504" cy="182880"/>
          </a:xfrm>
          <a:prstGeom prst="rect">
            <a:avLst/>
          </a:prstGeom>
        </p:spPr>
        <p:txBody>
          <a:bodyPr lIns="0" tIns="0" rIns="0" bIns="0" wrap="none">
            <a:noAutofit/>
          </a:bodyPr>
          <a:p>
            <a:pPr algn="just" indent="0">
              <a:spcBef>
                <a:spcPts val="630"/>
              </a:spcBef>
            </a:pPr>
            <a:r>
              <a:rPr lang="en-US" sz="1200">
                <a:latin typeface="Times New Roman"/>
              </a:rPr>
              <a:t>Divide equ (1) by </a:t>
            </a:r>
            <a:r>
              <a:rPr lang="en-US" i="1" sz="1300">
                <a:latin typeface="Times New Roman"/>
              </a:rPr>
              <a:t>y</a:t>
            </a:r>
            <a:r>
              <a:rPr lang="en-US" sz="1200">
                <a:latin typeface="Times New Roman"/>
              </a:rPr>
              <a:t> we obtain</a:t>
            </a:r>
          </a:p>
        </p:txBody>
      </p:sp>
      <p:sp>
        <p:nvSpPr>
          <p:cNvPr id="11" name=""/>
          <p:cNvSpPr/>
          <p:nvPr/>
        </p:nvSpPr>
        <p:spPr>
          <a:xfrm>
            <a:off x="377952" y="2130552"/>
            <a:ext cx="1261872" cy="201168"/>
          </a:xfrm>
          <a:prstGeom prst="rect">
            <a:avLst/>
          </a:prstGeom>
        </p:spPr>
        <p:txBody>
          <a:bodyPr lIns="0" tIns="0" rIns="0" bIns="0" wrap="none">
            <a:noAutofit/>
          </a:bodyPr>
          <a:p>
            <a:pPr indent="0"/>
            <a:r>
              <a:rPr lang="en-US" i="1" sz="950">
                <a:latin typeface="Times New Roman"/>
              </a:rPr>
              <a:t>y y</a:t>
            </a:r>
            <a:r>
              <a:rPr lang="en-US" sz="950">
                <a:latin typeface="Times New Roman"/>
              </a:rPr>
              <a:t> </a:t>
            </a:r>
            <a:r>
              <a:rPr lang="en-US" baseline="30000" sz="950">
                <a:latin typeface="Times New Roman"/>
              </a:rPr>
              <a:t>2</a:t>
            </a:r>
            <a:r>
              <a:rPr lang="en-US" sz="950">
                <a:latin typeface="Times New Roman"/>
              </a:rPr>
              <a:t> + </a:t>
            </a:r>
            <a:r>
              <a:rPr lang="en-US" i="1" sz="950">
                <a:latin typeface="Times New Roman"/>
              </a:rPr>
              <a:t>y</a:t>
            </a:r>
            <a:r>
              <a:rPr lang="en-US" sz="950">
                <a:latin typeface="Times New Roman"/>
              </a:rPr>
              <a:t> </a:t>
            </a:r>
            <a:r>
              <a:rPr lang="en-US" baseline="30000" sz="950">
                <a:latin typeface="Times New Roman"/>
              </a:rPr>
              <a:t>1</a:t>
            </a:r>
            <a:r>
              <a:rPr lang="en-US" sz="950">
                <a:latin typeface="Times New Roman"/>
              </a:rPr>
              <a:t> = 12e</a:t>
            </a:r>
          </a:p>
        </p:txBody>
      </p:sp>
      <p:sp>
        <p:nvSpPr>
          <p:cNvPr id="12" name=""/>
          <p:cNvSpPr/>
          <p:nvPr/>
        </p:nvSpPr>
        <p:spPr>
          <a:xfrm>
            <a:off x="1097280" y="2115312"/>
            <a:ext cx="182880" cy="115824"/>
          </a:xfrm>
          <a:prstGeom prst="rect">
            <a:avLst/>
          </a:prstGeom>
        </p:spPr>
        <p:txBody>
          <a:bodyPr lIns="0" tIns="0" rIns="0" bIns="0" wrap="none">
            <a:noAutofit/>
          </a:bodyPr>
          <a:p>
            <a:pPr indent="0"/>
            <a:r>
              <a:rPr lang="en-US" sz="950">
                <a:latin typeface="Times New Roman"/>
              </a:rPr>
              <a:t>—1</a:t>
            </a:r>
          </a:p>
        </p:txBody>
      </p:sp>
      <p:sp>
        <p:nvSpPr>
          <p:cNvPr id="13" name=""/>
          <p:cNvSpPr/>
          <p:nvPr/>
        </p:nvSpPr>
        <p:spPr>
          <a:xfrm>
            <a:off x="1627632" y="2115312"/>
            <a:ext cx="219456" cy="115824"/>
          </a:xfrm>
          <a:prstGeom prst="rect">
            <a:avLst/>
          </a:prstGeom>
        </p:spPr>
        <p:txBody>
          <a:bodyPr lIns="0" tIns="0" rIns="0" bIns="0" wrap="none">
            <a:noAutofit/>
          </a:bodyPr>
          <a:p>
            <a:pPr algn="just" indent="0"/>
            <a:r>
              <a:rPr lang="en-US" sz="950">
                <a:latin typeface="Times New Roman"/>
              </a:rPr>
              <a:t>. 2x</a:t>
            </a:r>
          </a:p>
        </p:txBody>
      </p:sp>
      <p:sp>
        <p:nvSpPr>
          <p:cNvPr id="14" name=""/>
          <p:cNvSpPr/>
          <p:nvPr/>
        </p:nvSpPr>
        <p:spPr>
          <a:xfrm>
            <a:off x="2340864" y="2139696"/>
            <a:ext cx="298704" cy="207264"/>
          </a:xfrm>
          <a:prstGeom prst="rect">
            <a:avLst/>
          </a:prstGeom>
        </p:spPr>
        <p:txBody>
          <a:bodyPr lIns="0" tIns="0" rIns="0" bIns="0" wrap="none">
            <a:noAutofit/>
          </a:bodyPr>
          <a:p>
            <a:pPr indent="0"/>
            <a:r>
              <a:rPr lang="en-US" b="1" sz="1200">
                <a:latin typeface="Times New Roman"/>
              </a:rPr>
              <a:t>-(2)</a:t>
            </a:r>
          </a:p>
        </p:txBody>
      </p:sp>
      <p:sp>
        <p:nvSpPr>
          <p:cNvPr id="15" name=""/>
          <p:cNvSpPr/>
          <p:nvPr/>
        </p:nvSpPr>
        <p:spPr>
          <a:xfrm>
            <a:off x="713232" y="2389632"/>
            <a:ext cx="219456" cy="115824"/>
          </a:xfrm>
          <a:prstGeom prst="rect">
            <a:avLst/>
          </a:prstGeom>
        </p:spPr>
        <p:txBody>
          <a:bodyPr lIns="0" tIns="0" rIns="0" bIns="0" wrap="none">
            <a:noAutofit/>
          </a:bodyPr>
          <a:p>
            <a:pPr algn="just" indent="0"/>
            <a:r>
              <a:rPr lang="en-US" sz="450">
                <a:latin typeface="Times New Roman"/>
              </a:rPr>
              <a:t>. — </a:t>
            </a:r>
            <a:r>
              <a:rPr lang="en-US" b="1" sz="900">
                <a:latin typeface="Arial"/>
              </a:rPr>
              <a:t>1</a:t>
            </a:r>
          </a:p>
        </p:txBody>
      </p:sp>
      <p:sp>
        <p:nvSpPr>
          <p:cNvPr id="16" name=""/>
          <p:cNvSpPr/>
          <p:nvPr/>
        </p:nvSpPr>
        <p:spPr>
          <a:xfrm>
            <a:off x="359664" y="2423160"/>
            <a:ext cx="1597152" cy="210312"/>
          </a:xfrm>
          <a:prstGeom prst="rect">
            <a:avLst/>
          </a:prstGeom>
        </p:spPr>
        <p:txBody>
          <a:bodyPr lIns="0" tIns="0" rIns="0" bIns="0" wrap="none">
            <a:noAutofit/>
          </a:bodyPr>
          <a:p>
            <a:pPr algn="just" indent="0">
              <a:spcAft>
                <a:spcPts val="420"/>
              </a:spcAft>
            </a:pPr>
            <a:r>
              <a:rPr lang="en-US" sz="1200">
                <a:latin typeface="Times New Roman"/>
              </a:rPr>
              <a:t>Let </a:t>
            </a:r>
            <a:r>
              <a:rPr lang="en-US" i="1" sz="1300">
                <a:latin typeface="Times New Roman"/>
              </a:rPr>
              <a:t>y</a:t>
            </a:r>
            <a:r>
              <a:rPr lang="en-US" sz="1200">
                <a:latin typeface="Times New Roman"/>
              </a:rPr>
              <a:t> </a:t>
            </a:r>
            <a:r>
              <a:rPr lang="en-US" baseline="30000" sz="1200">
                <a:latin typeface="Times New Roman"/>
              </a:rPr>
              <a:t>1</a:t>
            </a:r>
            <a:r>
              <a:rPr lang="en-US" sz="1200">
                <a:latin typeface="Times New Roman"/>
              </a:rPr>
              <a:t> = </a:t>
            </a:r>
            <a:r>
              <a:rPr lang="en-US" i="1" sz="1300">
                <a:latin typeface="Times New Roman"/>
              </a:rPr>
              <a:t>u</a:t>
            </a:r>
            <a:r>
              <a:rPr lang="en-US" sz="1200">
                <a:latin typeface="Times New Roman"/>
              </a:rPr>
              <a:t>----(3)</a:t>
            </a:r>
          </a:p>
        </p:txBody>
      </p:sp>
      <p:sp>
        <p:nvSpPr>
          <p:cNvPr id="17" name=""/>
          <p:cNvSpPr/>
          <p:nvPr/>
        </p:nvSpPr>
        <p:spPr>
          <a:xfrm>
            <a:off x="359664" y="2691384"/>
            <a:ext cx="3883152" cy="1456944"/>
          </a:xfrm>
          <a:prstGeom prst="rect">
            <a:avLst/>
          </a:prstGeom>
        </p:spPr>
        <p:txBody>
          <a:bodyPr lIns="0" tIns="0" rIns="0" bIns="0">
            <a:noAutofit/>
          </a:bodyPr>
          <a:p>
            <a:pPr algn="just" indent="0">
              <a:spcAft>
                <a:spcPts val="420"/>
              </a:spcAft>
            </a:pPr>
            <a:r>
              <a:rPr lang="en-US" sz="1200">
                <a:latin typeface="Times New Roman"/>
              </a:rPr>
              <a:t>Differentiation equ (3) with respect to x</a:t>
            </a:r>
          </a:p>
          <a:p>
            <a:pPr algn="just" indent="0">
              <a:spcAft>
                <a:spcPts val="420"/>
              </a:spcAft>
            </a:pPr>
            <a:r>
              <a:rPr lang="en-US" i="1" sz="1300">
                <a:latin typeface="Times New Roman"/>
              </a:rPr>
              <a:t>—y</a:t>
            </a:r>
            <a:r>
              <a:rPr lang="en-US" baseline="30000" sz="1200">
                <a:latin typeface="Times New Roman"/>
              </a:rPr>
              <a:t>—</a:t>
            </a:r>
            <a:r>
              <a:rPr lang="en-US" i="1" baseline="30000" sz="1300">
                <a:latin typeface="Times New Roman"/>
              </a:rPr>
              <a:t>2</a:t>
            </a:r>
            <a:r>
              <a:rPr lang="en-US" i="1" sz="1300">
                <a:latin typeface="Times New Roman"/>
              </a:rPr>
              <a:t>y'=u'</a:t>
            </a:r>
          </a:p>
          <a:p>
            <a:pPr algn="just" indent="0">
              <a:spcAft>
                <a:spcPts val="420"/>
              </a:spcAft>
            </a:pPr>
            <a:r>
              <a:rPr lang="en-US" i="1" sz="1300">
                <a:latin typeface="Times New Roman"/>
              </a:rPr>
              <a:t>y</a:t>
            </a:r>
            <a:r>
              <a:rPr lang="en-US" sz="1200">
                <a:latin typeface="Times New Roman"/>
              </a:rPr>
              <a:t> </a:t>
            </a:r>
            <a:r>
              <a:rPr lang="en-US" baseline="30000" sz="1200">
                <a:latin typeface="Times New Roman"/>
              </a:rPr>
              <a:t>— 2</a:t>
            </a:r>
            <a:r>
              <a:rPr lang="en-US" sz="1200">
                <a:latin typeface="Times New Roman"/>
              </a:rPr>
              <a:t>y </a:t>
            </a:r>
            <a:r>
              <a:rPr lang="en-US" i="1" sz="1300">
                <a:latin typeface="Times New Roman"/>
              </a:rPr>
              <a:t>' = </a:t>
            </a:r>
            <a:r>
              <a:rPr lang="en-US" i="1" baseline="30000" sz="1300">
                <a:latin typeface="Times New Roman"/>
              </a:rPr>
              <a:t>—u</a:t>
            </a:r>
            <a:r>
              <a:rPr lang="en-US" i="1" sz="1300">
                <a:latin typeface="Times New Roman"/>
              </a:rPr>
              <a:t>'</a:t>
            </a:r>
            <a:r>
              <a:rPr lang="en-US" sz="1200">
                <a:latin typeface="Times New Roman"/>
              </a:rPr>
              <a:t>----</a:t>
            </a:r>
            <a:r>
              <a:rPr lang="en-US" baseline="30000" sz="1200">
                <a:latin typeface="Times New Roman"/>
              </a:rPr>
              <a:t>(4)</a:t>
            </a:r>
          </a:p>
          <a:p>
            <a:pPr algn="just" indent="0">
              <a:spcAft>
                <a:spcPts val="420"/>
              </a:spcAft>
            </a:pPr>
            <a:r>
              <a:rPr lang="en-US" sz="1200">
                <a:latin typeface="Times New Roman"/>
              </a:rPr>
              <a:t>Substequ (3) &amp;equ (4)inequ.(2), we obtain a </a:t>
            </a:r>
            <a:r>
              <a:rPr lang="en-US" sz="1300">
                <a:latin typeface="Times New Roman"/>
              </a:rPr>
              <a:t>F.O.L.D.E.</a:t>
            </a:r>
          </a:p>
          <a:p>
            <a:pPr algn="just" indent="0">
              <a:lnSpc>
                <a:spcPts val="2184"/>
              </a:lnSpc>
            </a:pPr>
            <a:r>
              <a:rPr lang="en-US" sz="1200">
                <a:latin typeface="Times New Roman"/>
              </a:rPr>
              <a:t>—</a:t>
            </a:r>
            <a:r>
              <a:rPr lang="en-US" i="1" sz="1300">
                <a:latin typeface="Times New Roman"/>
              </a:rPr>
              <a:t>u' + u =</a:t>
            </a:r>
            <a:r>
              <a:rPr lang="en-US" sz="1200">
                <a:latin typeface="Times New Roman"/>
              </a:rPr>
              <a:t> 12e </a:t>
            </a:r>
            <a:r>
              <a:rPr lang="en-US" baseline="30000" sz="1200">
                <a:latin typeface="Times New Roman"/>
              </a:rPr>
              <a:t>2x</a:t>
            </a:r>
          </a:p>
          <a:p>
            <a:pPr indent="-203200">
              <a:lnSpc>
                <a:spcPts val="2184"/>
              </a:lnSpc>
            </a:pPr>
            <a:r>
              <a:rPr lang="en-US" i="1" sz="1300">
                <a:latin typeface="Times New Roman"/>
              </a:rPr>
              <a:t>u' — u = —</a:t>
            </a:r>
            <a:r>
              <a:rPr lang="en-US" sz="1200">
                <a:latin typeface="Times New Roman"/>
              </a:rPr>
              <a:t> 12e </a:t>
            </a:r>
            <a:r>
              <a:rPr lang="en-US" baseline="30000" sz="1200">
                <a:latin typeface="Times New Roman"/>
              </a:rPr>
              <a:t>2x</a:t>
            </a:r>
            <a:r>
              <a:rPr lang="en-US" sz="1200">
                <a:latin typeface="Times New Roman"/>
              </a:rPr>
              <a:t> is a </a:t>
            </a:r>
            <a:r>
              <a:rPr lang="en-US" sz="1300">
                <a:latin typeface="Times New Roman"/>
              </a:rPr>
              <a:t>FOLDE </a:t>
            </a:r>
            <a:r>
              <a:rPr lang="en-US" i="1" sz="1300">
                <a:latin typeface="Times New Roman"/>
              </a:rPr>
              <a:t>p</a:t>
            </a:r>
            <a:r>
              <a:rPr lang="en-US" sz="1200">
                <a:latin typeface="Times New Roman"/>
              </a:rPr>
              <a:t>(</a:t>
            </a:r>
            <a:r>
              <a:rPr lang="en-US" sz="1300">
                <a:latin typeface="Times New Roman"/>
              </a:rPr>
              <a:t>x </a:t>
            </a:r>
            <a:r>
              <a:rPr lang="en-US" sz="1200">
                <a:latin typeface="Times New Roman"/>
              </a:rPr>
              <a:t>) = — </a:t>
            </a:r>
            <a:r>
              <a:rPr lang="en-US" i="1" sz="1300">
                <a:latin typeface="Times New Roman"/>
              </a:rPr>
              <a:t>1&amp;Q</a:t>
            </a:r>
            <a:r>
              <a:rPr lang="en-US" sz="1200">
                <a:latin typeface="Times New Roman"/>
              </a:rPr>
              <a:t>(</a:t>
            </a:r>
            <a:r>
              <a:rPr lang="en-US" sz="1300">
                <a:latin typeface="Times New Roman"/>
              </a:rPr>
              <a:t>x </a:t>
            </a:r>
            <a:r>
              <a:rPr lang="en-US" sz="1200">
                <a:latin typeface="Times New Roman"/>
              </a:rPr>
              <a:t>) =—12e </a:t>
            </a:r>
            <a:r>
              <a:rPr lang="en-US" baseline="30000" sz="1200">
                <a:latin typeface="Times New Roman"/>
              </a:rPr>
              <a:t>2x </a:t>
            </a:r>
          </a:p>
        </p:txBody>
      </p:sp>
      <p:sp>
        <p:nvSpPr>
          <p:cNvPr id="18" name=""/>
          <p:cNvSpPr/>
          <p:nvPr/>
        </p:nvSpPr>
        <p:spPr>
          <a:xfrm>
            <a:off x="518160" y="4212336"/>
            <a:ext cx="2246376" cy="240792"/>
          </a:xfrm>
          <a:prstGeom prst="rect">
            <a:avLst/>
          </a:prstGeom>
        </p:spPr>
        <p:txBody>
          <a:bodyPr lIns="0" tIns="0" rIns="0" bIns="0" wrap="none">
            <a:noAutofit/>
          </a:bodyPr>
          <a:p>
            <a:pPr indent="-203200">
              <a:lnSpc>
                <a:spcPts val="2184"/>
              </a:lnSpc>
            </a:pPr>
            <a:r>
              <a:rPr lang="en-US" sz="1200">
                <a:latin typeface="Times New Roman"/>
              </a:rPr>
              <a:t>= e </a:t>
            </a:r>
            <a:r>
              <a:rPr lang="en-US" i="1" sz="1300">
                <a:latin typeface="Times New Roman"/>
              </a:rPr>
              <a:t>~l~</a:t>
            </a:r>
            <a:r>
              <a:rPr lang="en-US" i="1" baseline="30000" sz="1300">
                <a:latin typeface="Times New Roman"/>
              </a:rPr>
              <a:t>1dx</a:t>
            </a:r>
            <a:r>
              <a:rPr lang="en-US" sz="1200">
                <a:latin typeface="Times New Roman"/>
              </a:rPr>
              <a:t> [</a:t>
            </a:r>
            <a:r>
              <a:rPr lang="en-US" b="1" sz="1300">
                <a:latin typeface="Times New Roman"/>
              </a:rPr>
              <a:t>J</a:t>
            </a:r>
            <a:r>
              <a:rPr lang="en-US" sz="1200">
                <a:latin typeface="Times New Roman"/>
              </a:rPr>
              <a:t>—12e </a:t>
            </a:r>
            <a:r>
              <a:rPr lang="en-US" baseline="30000" sz="1200">
                <a:latin typeface="Times New Roman"/>
              </a:rPr>
              <a:t>2x</a:t>
            </a:r>
            <a:r>
              <a:rPr lang="en-US" sz="1200">
                <a:latin typeface="Times New Roman"/>
              </a:rPr>
              <a:t>e </a:t>
            </a:r>
            <a:r>
              <a:rPr lang="en-US" i="1" sz="1300">
                <a:latin typeface="Times New Roman"/>
              </a:rPr>
              <a:t>^</a:t>
            </a:r>
            <a:r>
              <a:rPr lang="en-US" i="1" baseline="30000" sz="1300">
                <a:latin typeface="Times New Roman"/>
              </a:rPr>
              <a:t>ldx</a:t>
            </a:r>
            <a:r>
              <a:rPr lang="en-US" i="1" sz="1300">
                <a:latin typeface="Times New Roman"/>
              </a:rPr>
              <a:t>dx +</a:t>
            </a:r>
            <a:r>
              <a:rPr lang="en-US" sz="1200">
                <a:latin typeface="Times New Roman"/>
              </a:rPr>
              <a:t> c ]</a:t>
            </a:r>
          </a:p>
        </p:txBody>
      </p:sp>
      <p:sp>
        <p:nvSpPr>
          <p:cNvPr id="19" name=""/>
          <p:cNvSpPr/>
          <p:nvPr/>
        </p:nvSpPr>
        <p:spPr>
          <a:xfrm>
            <a:off x="2185416" y="4608576"/>
            <a:ext cx="76200" cy="79248"/>
          </a:xfrm>
          <a:prstGeom prst="rect">
            <a:avLst/>
          </a:prstGeom>
        </p:spPr>
        <p:txBody>
          <a:bodyPr lIns="0" tIns="0" rIns="0" bIns="0" wrap="none">
            <a:noAutofit/>
          </a:bodyPr>
          <a:p>
            <a:pPr algn="ctr" indent="0"/>
            <a:r>
              <a:rPr lang="en-US" i="1" sz="1300">
                <a:latin typeface="Times New Roman"/>
              </a:rPr>
              <a:t>u</a:t>
            </a:r>
          </a:p>
        </p:txBody>
      </p:sp>
      <p:sp>
        <p:nvSpPr>
          <p:cNvPr id="20" name=""/>
          <p:cNvSpPr/>
          <p:nvPr/>
        </p:nvSpPr>
        <p:spPr>
          <a:xfrm>
            <a:off x="329184" y="4291584"/>
            <a:ext cx="140208" cy="115824"/>
          </a:xfrm>
          <a:prstGeom prst="rect">
            <a:avLst/>
          </a:prstGeom>
        </p:spPr>
        <p:txBody>
          <a:bodyPr lIns="0" tIns="0" rIns="0" bIns="0" wrap="none">
            <a:noAutofit/>
          </a:bodyPr>
          <a:p>
            <a:pPr indent="0"/>
            <a:r>
              <a:rPr lang="en-US" i="1" sz="1300">
                <a:latin typeface="Times New Roman"/>
              </a:rPr>
              <a:t>u</a:t>
            </a:r>
          </a:p>
        </p:txBody>
      </p:sp>
      <p:sp>
        <p:nvSpPr>
          <p:cNvPr id="21" name=""/>
          <p:cNvSpPr/>
          <p:nvPr/>
        </p:nvSpPr>
        <p:spPr>
          <a:xfrm>
            <a:off x="493776" y="4895088"/>
            <a:ext cx="1243584" cy="85344"/>
          </a:xfrm>
          <a:prstGeom prst="rect">
            <a:avLst/>
          </a:prstGeom>
        </p:spPr>
        <p:txBody>
          <a:bodyPr lIns="0" tIns="0" rIns="0" bIns="0" wrap="none">
            <a:noAutofit/>
          </a:bodyPr>
          <a:p>
            <a:pPr algn="just" indent="0"/>
            <a:r>
              <a:rPr lang="en-US" i="1" sz="950">
                <a:latin typeface="Times New Roman"/>
              </a:rPr>
              <a:t>—</a:t>
            </a:r>
            <a:r>
              <a:rPr lang="en-US" sz="950">
                <a:latin typeface="Times New Roman"/>
              </a:rPr>
              <a:t> 1    2 x    </a:t>
            </a:r>
            <a:r>
              <a:rPr lang="en-US" i="1" sz="950">
                <a:latin typeface="Times New Roman"/>
              </a:rPr>
              <a:t>x</a:t>
            </a:r>
          </a:p>
        </p:txBody>
      </p:sp>
      <p:sp>
        <p:nvSpPr>
          <p:cNvPr id="22" name=""/>
          <p:cNvSpPr/>
          <p:nvPr/>
        </p:nvSpPr>
        <p:spPr>
          <a:xfrm>
            <a:off x="835152" y="4949952"/>
            <a:ext cx="826008" cy="109728"/>
          </a:xfrm>
          <a:prstGeom prst="rect">
            <a:avLst/>
          </a:prstGeom>
        </p:spPr>
        <p:txBody>
          <a:bodyPr lIns="0" tIns="0" rIns="0" bIns="0" wrap="none">
            <a:noAutofit/>
          </a:bodyPr>
          <a:p>
            <a:pPr algn="r" indent="0"/>
            <a:r>
              <a:rPr lang="en-US" sz="1200">
                <a:latin typeface="Times New Roman"/>
              </a:rPr>
              <a:t>—</a:t>
            </a:r>
            <a:r>
              <a:rPr lang="en-US" sz="1300">
                <a:latin typeface="Times New Roman"/>
              </a:rPr>
              <a:t>12e </a:t>
            </a:r>
            <a:r>
              <a:rPr lang="en-US" i="1" sz="1300">
                <a:latin typeface="Times New Roman"/>
              </a:rPr>
              <a:t>+ce</a:t>
            </a:r>
          </a:p>
        </p:txBody>
      </p:sp>
      <p:sp>
        <p:nvSpPr>
          <p:cNvPr id="23" name=""/>
          <p:cNvSpPr/>
          <p:nvPr/>
        </p:nvSpPr>
        <p:spPr>
          <a:xfrm>
            <a:off x="374904" y="4538472"/>
            <a:ext cx="3102864" cy="210312"/>
          </a:xfrm>
          <a:prstGeom prst="rect">
            <a:avLst/>
          </a:prstGeom>
        </p:spPr>
        <p:txBody>
          <a:bodyPr lIns="0" tIns="0" rIns="0" bIns="0" wrap="none">
            <a:noAutofit/>
          </a:bodyPr>
          <a:p>
            <a:pPr algn="just" indent="0">
              <a:spcAft>
                <a:spcPts val="1470"/>
              </a:spcAft>
            </a:pPr>
            <a:r>
              <a:rPr lang="en-US" i="1" sz="1300">
                <a:latin typeface="Times New Roman"/>
              </a:rPr>
              <a:t>u = e</a:t>
            </a:r>
            <a:r>
              <a:rPr lang="en-US" i="1" baseline="30000" sz="1300">
                <a:latin typeface="Times New Roman"/>
              </a:rPr>
              <a:t>x</a:t>
            </a:r>
            <a:r>
              <a:rPr lang="en-US" sz="1200">
                <a:latin typeface="Times New Roman"/>
              </a:rPr>
              <a:t> [-12je</a:t>
            </a:r>
            <a:r>
              <a:rPr lang="en-US" baseline="30000" sz="1200">
                <a:latin typeface="Times New Roman"/>
              </a:rPr>
              <a:t>x</a:t>
            </a:r>
            <a:r>
              <a:rPr lang="en-US" sz="1200">
                <a:latin typeface="Times New Roman"/>
              </a:rPr>
              <a:t>dx + </a:t>
            </a:r>
            <a:r>
              <a:rPr lang="en-US" i="1" sz="1300">
                <a:latin typeface="Times New Roman"/>
              </a:rPr>
              <a:t>c</a:t>
            </a:r>
            <a:r>
              <a:rPr lang="en-US" sz="1200">
                <a:latin typeface="Times New Roman"/>
              </a:rPr>
              <a:t>] ^ </a:t>
            </a:r>
            <a:r>
              <a:rPr lang="en-US" i="1" sz="1300">
                <a:latin typeface="Times New Roman"/>
              </a:rPr>
              <a:t>u = e</a:t>
            </a:r>
            <a:r>
              <a:rPr lang="en-US" i="1" baseline="30000" sz="1300">
                <a:latin typeface="Times New Roman"/>
              </a:rPr>
              <a:t>x</a:t>
            </a:r>
            <a:r>
              <a:rPr lang="en-US" sz="1200">
                <a:latin typeface="Times New Roman"/>
              </a:rPr>
              <a:t> [—12e</a:t>
            </a:r>
            <a:r>
              <a:rPr lang="en-US" baseline="30000" sz="1200">
                <a:latin typeface="Times New Roman"/>
              </a:rPr>
              <a:t>x</a:t>
            </a:r>
            <a:r>
              <a:rPr lang="en-US" sz="1200">
                <a:latin typeface="Times New Roman"/>
              </a:rPr>
              <a:t> + </a:t>
            </a:r>
            <a:r>
              <a:rPr lang="en-US" i="1" sz="1300">
                <a:latin typeface="Times New Roman"/>
              </a:rPr>
              <a:t>c</a:t>
            </a:r>
            <a:r>
              <a:rPr lang="en-US" sz="1200">
                <a:latin typeface="Times New Roman"/>
              </a:rPr>
              <a:t>]</a:t>
            </a:r>
          </a:p>
        </p:txBody>
      </p:sp>
      <p:sp>
        <p:nvSpPr>
          <p:cNvPr id="24" name=""/>
          <p:cNvSpPr/>
          <p:nvPr/>
        </p:nvSpPr>
        <p:spPr>
          <a:xfrm>
            <a:off x="384048" y="4980432"/>
            <a:ext cx="94488" cy="115824"/>
          </a:xfrm>
          <a:prstGeom prst="rect">
            <a:avLst/>
          </a:prstGeom>
        </p:spPr>
        <p:txBody>
          <a:bodyPr lIns="0" tIns="0" rIns="0" bIns="0" wrap="none">
            <a:noAutofit/>
          </a:bodyPr>
          <a:p>
            <a:pPr algn="just" indent="0">
              <a:spcAft>
                <a:spcPts val="1050"/>
              </a:spcAft>
            </a:pPr>
            <a:r>
              <a:rPr lang="en-US" sz="1200">
                <a:latin typeface="Times New Roman"/>
              </a:rPr>
              <a:t>y</a:t>
            </a:r>
          </a:p>
        </p:txBody>
      </p:sp>
      <p:sp>
        <p:nvSpPr>
          <p:cNvPr id="25" name=""/>
          <p:cNvSpPr/>
          <p:nvPr/>
        </p:nvSpPr>
        <p:spPr>
          <a:xfrm>
            <a:off x="377952" y="5309616"/>
            <a:ext cx="4187952" cy="274320"/>
          </a:xfrm>
          <a:prstGeom prst="rect">
            <a:avLst/>
          </a:prstGeom>
        </p:spPr>
        <p:txBody>
          <a:bodyPr lIns="0" tIns="0" rIns="0" bIns="0" wrap="none">
            <a:noAutofit/>
          </a:bodyPr>
          <a:p>
            <a:pPr algn="just" indent="0">
              <a:lnSpc>
                <a:spcPts val="1200"/>
              </a:lnSpc>
            </a:pPr>
            <a:r>
              <a:rPr lang="en-US" i="1" sz="1300">
                <a:latin typeface="Times New Roman"/>
              </a:rPr>
              <a:t>y =</a:t>
            </a:r>
            <a:r>
              <a:rPr lang="en-US" sz="1200">
                <a:latin typeface="Times New Roman"/>
              </a:rPr>
              <a:t>    </a:t>
            </a:r>
            <a:r>
              <a:rPr lang="en-US" baseline="30000" sz="1200">
                <a:latin typeface="Times New Roman"/>
              </a:rPr>
              <a:t>1</a:t>
            </a:r>
            <a:r>
              <a:rPr lang="en-US" sz="1200">
                <a:latin typeface="Times New Roman"/>
              </a:rPr>
              <a:t>    </a:t>
            </a:r>
            <a:r>
              <a:rPr lang="en-US" i="1" sz="1300">
                <a:latin typeface="Times New Roman"/>
              </a:rPr>
              <a:t>is the gernarl solution of Birnolli</a:t>
            </a:r>
            <a:r>
              <a:rPr lang="en-US" sz="1200">
                <a:latin typeface="Times New Roman"/>
              </a:rPr>
              <a:t> 's </a:t>
            </a:r>
            <a:r>
              <a:rPr lang="en-US" i="1" sz="1300">
                <a:latin typeface="Times New Roman"/>
              </a:rPr>
              <a:t>equ</a:t>
            </a:r>
            <a:r>
              <a:rPr lang="en-US" sz="1200">
                <a:latin typeface="Times New Roman"/>
              </a:rPr>
              <a:t>.</a:t>
            </a:r>
          </a:p>
        </p:txBody>
      </p:sp>
      <p:sp>
        <p:nvSpPr>
          <p:cNvPr id="26" name=""/>
          <p:cNvSpPr/>
          <p:nvPr/>
        </p:nvSpPr>
        <p:spPr>
          <a:xfrm>
            <a:off x="701040" y="5544312"/>
            <a:ext cx="929640" cy="152400"/>
          </a:xfrm>
          <a:prstGeom prst="rect">
            <a:avLst/>
          </a:prstGeom>
        </p:spPr>
        <p:txBody>
          <a:bodyPr lIns="0" tIns="0" rIns="0" bIns="0" wrap="none">
            <a:noAutofit/>
          </a:bodyPr>
          <a:p>
            <a:pPr indent="0">
              <a:lnSpc>
                <a:spcPts val="1200"/>
              </a:lnSpc>
            </a:pPr>
            <a:r>
              <a:rPr lang="en-US" sz="1200">
                <a:latin typeface="Times New Roman"/>
              </a:rPr>
              <a:t>—12e </a:t>
            </a:r>
            <a:r>
              <a:rPr lang="en-US" baseline="30000" sz="1200">
                <a:latin typeface="Times New Roman"/>
              </a:rPr>
              <a:t>2x</a:t>
            </a:r>
            <a:r>
              <a:rPr lang="en-US" sz="1200">
                <a:latin typeface="Times New Roman"/>
              </a:rPr>
              <a:t> + </a:t>
            </a:r>
            <a:r>
              <a:rPr lang="en-US" i="1" sz="1300">
                <a:latin typeface="Times New Roman"/>
              </a:rPr>
              <a:t>ce</a:t>
            </a:r>
            <a:r>
              <a:rPr lang="en-US" i="1" baseline="30000" sz="1300">
                <a:latin typeface="Times New Roman"/>
              </a:rPr>
              <a:t>x</a:t>
            </a:r>
          </a:p>
        </p:txBody>
      </p:sp>
      <p:sp>
        <p:nvSpPr>
          <p:cNvPr id="27" name=""/>
          <p:cNvSpPr/>
          <p:nvPr/>
        </p:nvSpPr>
        <p:spPr>
          <a:xfrm>
            <a:off x="1950720" y="4797552"/>
            <a:ext cx="1298448" cy="457200"/>
          </a:xfrm>
          <a:prstGeom prst="rect">
            <a:avLst/>
          </a:prstGeom>
        </p:spPr>
        <p:txBody>
          <a:bodyPr lIns="0" tIns="0" rIns="0" bIns="0">
            <a:noAutofit/>
          </a:bodyPr>
          <a:p>
            <a:pPr indent="0">
              <a:spcAft>
                <a:spcPts val="210"/>
              </a:spcAft>
            </a:pPr>
            <a:r>
              <a:rPr lang="en-US" baseline="30000" sz="1400" spc="400">
                <a:latin typeface="Times New Roman"/>
              </a:rPr>
              <a:t>1</a:t>
            </a:r>
            <a:r>
              <a:rPr lang="en-US" sz="1400" spc="400">
                <a:latin typeface="Times New Roman"/>
              </a:rPr>
              <a:t> = </a:t>
            </a:r>
            <a:r>
              <a:rPr lang="en-US" sz="1400">
                <a:latin typeface="Times New Roman"/>
              </a:rPr>
              <a:t>—12e</a:t>
            </a:r>
            <a:r>
              <a:rPr lang="en-US" baseline="30000" sz="1400">
                <a:latin typeface="Times New Roman"/>
              </a:rPr>
              <a:t>2 x</a:t>
            </a:r>
            <a:r>
              <a:rPr lang="en-US" sz="1400">
                <a:latin typeface="Times New Roman"/>
              </a:rPr>
              <a:t> + </a:t>
            </a:r>
            <a:r>
              <a:rPr lang="en-US" i="1" sz="1400" spc="100">
                <a:latin typeface="Times New Roman"/>
              </a:rPr>
              <a:t>ce</a:t>
            </a:r>
            <a:r>
              <a:rPr lang="en-US" i="1" baseline="30000" sz="1400" spc="100">
                <a:latin typeface="Times New Roman"/>
              </a:rPr>
              <a:t>x</a:t>
            </a:r>
          </a:p>
          <a:p>
            <a:pPr indent="0"/>
            <a:r>
              <a:rPr lang="en-US" i="1" sz="1400" spc="100">
                <a:latin typeface="Times New Roman"/>
              </a:rPr>
              <a:t>y</a:t>
            </a:r>
          </a:p>
        </p:txBody>
      </p:sp>
      <p:sp>
        <p:nvSpPr>
          <p:cNvPr id="28" name=""/>
          <p:cNvSpPr/>
          <p:nvPr/>
        </p:nvSpPr>
        <p:spPr>
          <a:xfrm>
            <a:off x="316992" y="5779008"/>
            <a:ext cx="2334768" cy="432816"/>
          </a:xfrm>
          <a:prstGeom prst="rect">
            <a:avLst/>
          </a:prstGeom>
        </p:spPr>
        <p:txBody>
          <a:bodyPr lIns="0" tIns="0" rIns="0" bIns="0">
            <a:noAutofit/>
          </a:bodyPr>
          <a:p>
            <a:pPr marL="1054100" indent="0"/>
            <a:r>
              <a:rPr lang="en-US" i="1" sz="1300">
                <a:latin typeface="Times New Roman"/>
              </a:rPr>
              <a:t>dy</a:t>
            </a:r>
            <a:r>
              <a:rPr lang="en-US" sz="1200">
                <a:latin typeface="Times New Roman"/>
              </a:rPr>
              <a:t> </a:t>
            </a:r>
            <a:r>
              <a:rPr lang="en-US" sz="1300">
                <a:latin typeface="Times New Roman"/>
              </a:rPr>
              <a:t>4</a:t>
            </a:r>
          </a:p>
          <a:p>
            <a:pPr algn="just" indent="0"/>
            <a:r>
              <a:rPr lang="en-US" b="1" sz="1200">
                <a:latin typeface="Times New Roman"/>
              </a:rPr>
              <a:t>Example: solve</a:t>
            </a:r>
            <a:r>
              <a:rPr lang="en-US" sz="1200">
                <a:latin typeface="Times New Roman"/>
              </a:rPr>
              <a:t>--</a:t>
            </a:r>
            <a:r>
              <a:rPr lang="en-US" i="1" sz="1300">
                <a:latin typeface="Times New Roman"/>
              </a:rPr>
              <a:t>y = x y</a:t>
            </a:r>
          </a:p>
          <a:p>
            <a:pPr algn="ctr" marR="254000" indent="0"/>
            <a:r>
              <a:rPr lang="en-US" i="1" sz="1300">
                <a:latin typeface="Times New Roman"/>
              </a:rPr>
              <a:t>dx x</a:t>
            </a:r>
          </a:p>
        </p:txBody>
      </p:sp>
      <p:sp>
        <p:nvSpPr>
          <p:cNvPr id="29" name=""/>
          <p:cNvSpPr/>
          <p:nvPr/>
        </p:nvSpPr>
        <p:spPr>
          <a:xfrm>
            <a:off x="2993136" y="5900928"/>
            <a:ext cx="262128" cy="213360"/>
          </a:xfrm>
          <a:prstGeom prst="rect">
            <a:avLst/>
          </a:prstGeom>
        </p:spPr>
        <p:txBody>
          <a:bodyPr lIns="0" tIns="0" rIns="0" bIns="0" wrap="none">
            <a:noAutofit/>
          </a:bodyPr>
          <a:p>
            <a:pPr indent="0"/>
            <a:r>
              <a:rPr lang="en-US" sz="1300">
                <a:latin typeface="Times New Roman"/>
              </a:rPr>
              <a:t>(1)</a:t>
            </a:r>
          </a:p>
        </p:txBody>
      </p:sp>
      <p:sp>
        <p:nvSpPr>
          <p:cNvPr id="30" name=""/>
          <p:cNvSpPr/>
          <p:nvPr/>
        </p:nvSpPr>
        <p:spPr>
          <a:xfrm>
            <a:off x="1371600" y="6348984"/>
            <a:ext cx="79248" cy="121920"/>
          </a:xfrm>
          <a:prstGeom prst="rect">
            <a:avLst/>
          </a:prstGeom>
        </p:spPr>
        <p:txBody>
          <a:bodyPr lIns="0" tIns="0" rIns="0" bIns="0" wrap="none">
            <a:noAutofit/>
          </a:bodyPr>
          <a:p>
            <a:pPr indent="0">
              <a:spcAft>
                <a:spcPts val="840"/>
              </a:spcAft>
            </a:pPr>
            <a:r>
              <a:rPr lang="en-US" sz="1300">
                <a:latin typeface="Times New Roman"/>
              </a:rPr>
              <a:t>4</a:t>
            </a:r>
          </a:p>
        </p:txBody>
      </p:sp>
      <p:sp>
        <p:nvSpPr>
          <p:cNvPr id="31" name=""/>
          <p:cNvSpPr/>
          <p:nvPr/>
        </p:nvSpPr>
        <p:spPr>
          <a:xfrm>
            <a:off x="1347216" y="6641592"/>
            <a:ext cx="85344" cy="82296"/>
          </a:xfrm>
          <a:prstGeom prst="rect">
            <a:avLst/>
          </a:prstGeom>
        </p:spPr>
        <p:txBody>
          <a:bodyPr lIns="0" tIns="0" rIns="0" bIns="0" wrap="none">
            <a:noAutofit/>
          </a:bodyPr>
          <a:p>
            <a:pPr indent="0"/>
            <a:r>
              <a:rPr lang="en-US" sz="1300">
                <a:latin typeface="Times New Roman"/>
              </a:rPr>
              <a:t>x</a:t>
            </a:r>
          </a:p>
        </p:txBody>
      </p:sp>
      <p:sp>
        <p:nvSpPr>
          <p:cNvPr id="32" name=""/>
          <p:cNvSpPr/>
          <p:nvPr/>
        </p:nvSpPr>
        <p:spPr>
          <a:xfrm>
            <a:off x="368808" y="6449568"/>
            <a:ext cx="3334512" cy="173736"/>
          </a:xfrm>
          <a:prstGeom prst="rect">
            <a:avLst/>
          </a:prstGeom>
        </p:spPr>
        <p:txBody>
          <a:bodyPr lIns="0" tIns="0" rIns="0" bIns="0" wrap="none">
            <a:noAutofit/>
          </a:bodyPr>
          <a:p>
            <a:pPr indent="0"/>
            <a:r>
              <a:rPr lang="en-US" b="1" sz="1200">
                <a:latin typeface="Times New Roman"/>
              </a:rPr>
              <a:t>Solution</a:t>
            </a:r>
            <a:r>
              <a:rPr lang="en-US" sz="1200">
                <a:latin typeface="Times New Roman"/>
              </a:rPr>
              <a:t>: </a:t>
            </a:r>
            <a:r>
              <a:rPr lang="en-US" i="1" sz="1300">
                <a:latin typeface="Times New Roman"/>
              </a:rPr>
              <a:t>y</a:t>
            </a:r>
            <a:r>
              <a:rPr lang="en-US" i="1" baseline="30000" sz="1300">
                <a:latin typeface="Times New Roman"/>
              </a:rPr>
              <a:t>f</a:t>
            </a:r>
            <a:r>
              <a:rPr lang="en-US" i="1" sz="1300">
                <a:latin typeface="Times New Roman"/>
              </a:rPr>
              <a:t> — y = xy</a:t>
            </a:r>
            <a:r>
              <a:rPr lang="en-US" sz="1200">
                <a:latin typeface="Times New Roman"/>
              </a:rPr>
              <a:t> </a:t>
            </a:r>
            <a:r>
              <a:rPr lang="en-US" baseline="30000" sz="1200">
                <a:latin typeface="Times New Roman"/>
              </a:rPr>
              <a:t>2</a:t>
            </a:r>
            <a:r>
              <a:rPr lang="en-US" sz="1200">
                <a:latin typeface="Times New Roman"/>
              </a:rPr>
              <a:t> ^ </a:t>
            </a:r>
            <a:r>
              <a:rPr lang="en-US" i="1" sz="1300">
                <a:latin typeface="Times New Roman"/>
              </a:rPr>
              <a:t>y</a:t>
            </a:r>
            <a:r>
              <a:rPr lang="en-US" i="1" baseline="30000" sz="1300">
                <a:latin typeface="Times New Roman"/>
              </a:rPr>
              <a:t>f</a:t>
            </a:r>
            <a:r>
              <a:rPr lang="en-US" i="1" sz="1300">
                <a:latin typeface="Times New Roman"/>
              </a:rPr>
              <a:t>y</a:t>
            </a:r>
            <a:r>
              <a:rPr lang="en-US" sz="1200">
                <a:latin typeface="Times New Roman"/>
              </a:rPr>
              <a:t> </a:t>
            </a:r>
            <a:r>
              <a:rPr lang="en-US" baseline="30000" sz="1200">
                <a:latin typeface="Times New Roman"/>
              </a:rPr>
              <a:t>2</a:t>
            </a:r>
            <a:r>
              <a:rPr lang="en-US" sz="1200">
                <a:latin typeface="Times New Roman"/>
              </a:rPr>
              <a:t> — </a:t>
            </a:r>
            <a:r>
              <a:rPr lang="en-US" i="1" sz="1300">
                <a:latin typeface="Times New Roman"/>
              </a:rPr>
              <a:t>y</a:t>
            </a:r>
            <a:r>
              <a:rPr lang="en-US" sz="1200">
                <a:latin typeface="Times New Roman"/>
              </a:rPr>
              <a:t> </a:t>
            </a:r>
            <a:r>
              <a:rPr lang="en-US" baseline="30000" sz="1200">
                <a:latin typeface="Times New Roman"/>
              </a:rPr>
              <a:t>2</a:t>
            </a:r>
            <a:r>
              <a:rPr lang="en-US" sz="1200">
                <a:latin typeface="Times New Roman"/>
              </a:rPr>
              <a:t> = </a:t>
            </a:r>
            <a:r>
              <a:rPr lang="en-US" sz="1300">
                <a:latin typeface="Times New Roman"/>
              </a:rPr>
              <a:t>x</a:t>
            </a:r>
          </a:p>
        </p:txBody>
      </p:sp>
      <p:sp>
        <p:nvSpPr>
          <p:cNvPr id="33" name=""/>
          <p:cNvSpPr/>
          <p:nvPr/>
        </p:nvSpPr>
        <p:spPr>
          <a:xfrm>
            <a:off x="2773680" y="6272784"/>
            <a:ext cx="640080" cy="201168"/>
          </a:xfrm>
          <a:prstGeom prst="rect">
            <a:avLst/>
          </a:prstGeom>
        </p:spPr>
        <p:txBody>
          <a:bodyPr lIns="0" tIns="0" rIns="0" bIns="0" wrap="none">
            <a:noAutofit/>
          </a:bodyPr>
          <a:p>
            <a:pPr indent="-317500">
              <a:lnSpc>
                <a:spcPts val="480"/>
              </a:lnSpc>
            </a:pPr>
            <a:r>
              <a:rPr lang="en-US" sz="1200">
                <a:latin typeface="Times New Roman"/>
              </a:rPr>
              <a:t>-</a:t>
            </a:r>
            <a:r>
              <a:rPr lang="en-US" baseline="30000" sz="1200">
                <a:latin typeface="Times New Roman"/>
              </a:rPr>
              <a:t>1</a:t>
            </a:r>
            <a:r>
              <a:rPr lang="en-US" sz="1200">
                <a:latin typeface="Times New Roman"/>
              </a:rPr>
              <a:t> 4 </a:t>
            </a:r>
            <a:r>
              <a:rPr lang="en-US" baseline="30000" sz="1200">
                <a:latin typeface="Times New Roman"/>
              </a:rPr>
              <a:t>1 </a:t>
            </a:r>
          </a:p>
        </p:txBody>
      </p:sp>
      <p:sp>
        <p:nvSpPr>
          <p:cNvPr id="34" name=""/>
          <p:cNvSpPr/>
          <p:nvPr/>
        </p:nvSpPr>
        <p:spPr>
          <a:xfrm>
            <a:off x="3087624" y="6409944"/>
            <a:ext cx="493776" cy="124968"/>
          </a:xfrm>
          <a:prstGeom prst="rect">
            <a:avLst/>
          </a:prstGeom>
        </p:spPr>
        <p:txBody>
          <a:bodyPr lIns="0" tIns="0" rIns="0" bIns="0" wrap="none">
            <a:noAutofit/>
          </a:bodyPr>
          <a:p>
            <a:pPr indent="-317500">
              <a:lnSpc>
                <a:spcPts val="480"/>
              </a:lnSpc>
            </a:pPr>
            <a:r>
              <a:rPr lang="en-US" baseline="30000" sz="1200">
                <a:latin typeface="Times New Roman"/>
              </a:rPr>
              <a:t>4</a:t>
            </a:r>
            <a:r>
              <a:rPr lang="en-US" sz="1200">
                <a:latin typeface="Times New Roman"/>
              </a:rPr>
              <a:t> 2 -</a:t>
            </a:r>
          </a:p>
        </p:txBody>
      </p:sp>
      <p:sp>
        <p:nvSpPr>
          <p:cNvPr id="35" name=""/>
          <p:cNvSpPr/>
          <p:nvPr/>
        </p:nvSpPr>
        <p:spPr>
          <a:xfrm>
            <a:off x="3017520" y="6632448"/>
            <a:ext cx="182880" cy="103632"/>
          </a:xfrm>
          <a:prstGeom prst="rect">
            <a:avLst/>
          </a:prstGeom>
        </p:spPr>
        <p:txBody>
          <a:bodyPr lIns="0" tIns="0" rIns="0" bIns="0" wrap="none">
            <a:noAutofit/>
          </a:bodyPr>
          <a:p>
            <a:pPr indent="0"/>
            <a:r>
              <a:rPr lang="en-US" i="1" sz="1300">
                <a:latin typeface="Times New Roman"/>
              </a:rPr>
              <a:t>x</a:t>
            </a:r>
          </a:p>
        </p:txBody>
      </p:sp>
      <p:sp>
        <p:nvSpPr>
          <p:cNvPr id="36" name=""/>
          <p:cNvSpPr/>
          <p:nvPr/>
        </p:nvSpPr>
        <p:spPr>
          <a:xfrm>
            <a:off x="4133088" y="6425184"/>
            <a:ext cx="298704" cy="213360"/>
          </a:xfrm>
          <a:prstGeom prst="rect">
            <a:avLst/>
          </a:prstGeom>
        </p:spPr>
        <p:txBody>
          <a:bodyPr lIns="0" tIns="0" rIns="0" bIns="0" wrap="none">
            <a:noAutofit/>
          </a:bodyPr>
          <a:p>
            <a:pPr indent="0"/>
            <a:r>
              <a:rPr lang="en-US" sz="1200">
                <a:latin typeface="Times New Roman"/>
              </a:rPr>
              <a:t>(2)</a:t>
            </a:r>
          </a:p>
        </p:txBody>
      </p:sp>
      <p:sp>
        <p:nvSpPr>
          <p:cNvPr id="37" name=""/>
          <p:cNvSpPr/>
          <p:nvPr/>
        </p:nvSpPr>
        <p:spPr>
          <a:xfrm>
            <a:off x="1152144" y="6784848"/>
            <a:ext cx="128016" cy="115824"/>
          </a:xfrm>
          <a:prstGeom prst="rect">
            <a:avLst/>
          </a:prstGeom>
        </p:spPr>
        <p:txBody>
          <a:bodyPr lIns="0" tIns="0" rIns="0" bIns="0" wrap="none">
            <a:noAutofit/>
          </a:bodyPr>
          <a:p>
            <a:pPr indent="0"/>
            <a:r>
              <a:rPr lang="en-US" sz="1000">
                <a:latin typeface="Times New Roman"/>
              </a:rPr>
              <a:t>1</a:t>
            </a:r>
          </a:p>
        </p:txBody>
      </p:sp>
      <p:sp>
        <p:nvSpPr>
          <p:cNvPr id="38" name=""/>
          <p:cNvSpPr/>
          <p:nvPr/>
        </p:nvSpPr>
        <p:spPr>
          <a:xfrm>
            <a:off x="2279904" y="6845808"/>
            <a:ext cx="365760" cy="164592"/>
          </a:xfrm>
          <a:prstGeom prst="rect">
            <a:avLst/>
          </a:prstGeom>
        </p:spPr>
        <p:txBody>
          <a:bodyPr lIns="0" tIns="0" rIns="0" bIns="0" wrap="none">
            <a:noAutofit/>
          </a:bodyPr>
          <a:p>
            <a:pPr indent="0"/>
            <a:r>
              <a:rPr lang="en-US" sz="1200">
                <a:latin typeface="Times New Roman"/>
              </a:rPr>
              <a:t>1 -</a:t>
            </a:r>
            <a:r>
              <a:rPr lang="en-US" baseline="30000" sz="1200">
                <a:latin typeface="Times New Roman"/>
              </a:rPr>
              <a:t>1</a:t>
            </a:r>
          </a:p>
        </p:txBody>
      </p:sp>
      <p:sp>
        <p:nvSpPr>
          <p:cNvPr id="39" name=""/>
          <p:cNvSpPr/>
          <p:nvPr/>
        </p:nvSpPr>
        <p:spPr>
          <a:xfrm>
            <a:off x="359664" y="6961632"/>
            <a:ext cx="4078224" cy="201168"/>
          </a:xfrm>
          <a:prstGeom prst="rect">
            <a:avLst/>
          </a:prstGeom>
        </p:spPr>
        <p:txBody>
          <a:bodyPr lIns="0" tIns="0" rIns="0" bIns="0" wrap="none">
            <a:noAutofit/>
          </a:bodyPr>
          <a:p>
            <a:pPr indent="0"/>
            <a:r>
              <a:rPr lang="en-US" sz="1200">
                <a:latin typeface="Times New Roman"/>
              </a:rPr>
              <a:t>Suppose — </a:t>
            </a:r>
            <a:r>
              <a:rPr lang="en-US" i="1" sz="1400" spc="100">
                <a:latin typeface="Times New Roman"/>
              </a:rPr>
              <a:t>y</a:t>
            </a:r>
            <a:r>
              <a:rPr lang="en-US" sz="1400">
                <a:latin typeface="Times New Roman"/>
              </a:rPr>
              <a:t> </a:t>
            </a:r>
            <a:r>
              <a:rPr lang="en-US" baseline="30000" sz="1200">
                <a:latin typeface="Times New Roman"/>
              </a:rPr>
              <a:t>2</a:t>
            </a:r>
            <a:r>
              <a:rPr lang="en-US" sz="1200">
                <a:latin typeface="Times New Roman"/>
              </a:rPr>
              <a:t> = u — (3) ^— </a:t>
            </a:r>
            <a:r>
              <a:rPr lang="en-US" i="1" sz="1400" spc="100">
                <a:latin typeface="Times New Roman"/>
              </a:rPr>
              <a:t>y</a:t>
            </a:r>
            <a:r>
              <a:rPr lang="en-US" sz="1400">
                <a:latin typeface="Times New Roman"/>
              </a:rPr>
              <a:t> </a:t>
            </a:r>
            <a:r>
              <a:rPr lang="en-US" baseline="30000" sz="1400">
                <a:latin typeface="Times New Roman"/>
              </a:rPr>
              <a:t>2</a:t>
            </a:r>
            <a:r>
              <a:rPr lang="en-US" i="1" sz="1400" spc="100">
                <a:latin typeface="Times New Roman"/>
              </a:rPr>
              <a:t>y' = u</a:t>
            </a:r>
            <a:r>
              <a:rPr lang="en-US" i="1" sz="1300">
                <a:latin typeface="Times New Roman"/>
              </a:rPr>
              <a:t>'</a:t>
            </a:r>
            <a:r>
              <a:rPr lang="en-US" sz="1200">
                <a:latin typeface="Times New Roman"/>
              </a:rPr>
              <a:t> ^(</a:t>
            </a:r>
            <a:r>
              <a:rPr lang="en-US" i="1" sz="1400" spc="100">
                <a:latin typeface="Times New Roman"/>
              </a:rPr>
              <a:t>y</a:t>
            </a:r>
            <a:r>
              <a:rPr lang="en-US" sz="1400">
                <a:latin typeface="Times New Roman"/>
              </a:rPr>
              <a:t> </a:t>
            </a:r>
            <a:r>
              <a:rPr lang="en-US" baseline="30000" sz="1400">
                <a:latin typeface="Times New Roman"/>
              </a:rPr>
              <a:t>2</a:t>
            </a:r>
            <a:r>
              <a:rPr lang="en-US" i="1" sz="1400" spc="100">
                <a:latin typeface="Times New Roman"/>
              </a:rPr>
              <a:t>y' = —2</a:t>
            </a:r>
            <a:r>
              <a:rPr lang="en-US" i="1" cap="small" sz="1400" spc="100">
                <a:latin typeface="Times New Roman"/>
              </a:rPr>
              <a:t>m</a:t>
            </a:r>
            <a:r>
              <a:rPr lang="en-US" i="1" sz="1300">
                <a:latin typeface="Times New Roman"/>
              </a:rPr>
              <a:t>'</a:t>
            </a:r>
          </a:p>
        </p:txBody>
      </p:sp>
      <p:sp>
        <p:nvSpPr>
          <p:cNvPr id="40" name=""/>
          <p:cNvSpPr/>
          <p:nvPr/>
        </p:nvSpPr>
        <p:spPr>
          <a:xfrm>
            <a:off x="2231136" y="7120128"/>
            <a:ext cx="140208" cy="146304"/>
          </a:xfrm>
          <a:prstGeom prst="rect">
            <a:avLst/>
          </a:prstGeom>
        </p:spPr>
        <p:txBody>
          <a:bodyPr lIns="0" tIns="0" rIns="0" bIns="0" wrap="none">
            <a:noAutofit/>
          </a:bodyPr>
          <a:p>
            <a:pPr indent="0"/>
            <a:r>
              <a:rPr lang="en-US" sz="1200">
                <a:latin typeface="Times New Roman"/>
              </a:rPr>
              <a:t>2</a:t>
            </a:r>
          </a:p>
        </p:txBody>
      </p:sp>
      <p:sp>
        <p:nvSpPr>
          <p:cNvPr id="41" name=""/>
          <p:cNvSpPr/>
          <p:nvPr/>
        </p:nvSpPr>
        <p:spPr>
          <a:xfrm>
            <a:off x="359664" y="7306056"/>
            <a:ext cx="1222248" cy="124968"/>
          </a:xfrm>
          <a:prstGeom prst="rect">
            <a:avLst/>
          </a:prstGeom>
        </p:spPr>
        <p:txBody>
          <a:bodyPr lIns="0" tIns="0" rIns="0" bIns="0" wrap="none">
            <a:noAutofit/>
          </a:bodyPr>
          <a:p>
            <a:pPr algn="just" indent="0">
              <a:spcAft>
                <a:spcPts val="210"/>
              </a:spcAft>
            </a:pPr>
            <a:r>
              <a:rPr lang="en-US" sz="1300">
                <a:latin typeface="Times New Roman"/>
              </a:rPr>
              <a:t>we obtain FOLDE</a:t>
            </a:r>
          </a:p>
        </p:txBody>
      </p:sp>
      <p:sp>
        <p:nvSpPr>
          <p:cNvPr id="42" name=""/>
          <p:cNvSpPr/>
          <p:nvPr/>
        </p:nvSpPr>
        <p:spPr>
          <a:xfrm>
            <a:off x="557784" y="7513320"/>
            <a:ext cx="1600200" cy="158496"/>
          </a:xfrm>
          <a:prstGeom prst="rect">
            <a:avLst/>
          </a:prstGeom>
        </p:spPr>
        <p:txBody>
          <a:bodyPr lIns="0" tIns="0" rIns="0" bIns="0" wrap="none">
            <a:noAutofit/>
          </a:bodyPr>
          <a:p>
            <a:pPr algn="just" indent="0">
              <a:lnSpc>
                <a:spcPts val="984"/>
              </a:lnSpc>
            </a:pPr>
            <a:r>
              <a:rPr lang="en-US" sz="1300">
                <a:latin typeface="Times New Roman"/>
              </a:rPr>
              <a:t>„ , 4    -1</a:t>
            </a:r>
          </a:p>
        </p:txBody>
      </p:sp>
      <p:sp>
        <p:nvSpPr>
          <p:cNvPr id="43" name=""/>
          <p:cNvSpPr/>
          <p:nvPr/>
        </p:nvSpPr>
        <p:spPr>
          <a:xfrm>
            <a:off x="371856" y="7626096"/>
            <a:ext cx="1871472" cy="155448"/>
          </a:xfrm>
          <a:prstGeom prst="rect">
            <a:avLst/>
          </a:prstGeom>
        </p:spPr>
        <p:txBody>
          <a:bodyPr lIns="0" tIns="0" rIns="0" bIns="0" wrap="none">
            <a:noAutofit/>
          </a:bodyPr>
          <a:p>
            <a:pPr algn="just" indent="0">
              <a:lnSpc>
                <a:spcPts val="984"/>
              </a:lnSpc>
            </a:pPr>
            <a:r>
              <a:rPr lang="en-US" sz="1300">
                <a:latin typeface="Times New Roman"/>
              </a:rPr>
              <a:t>[ </a:t>
            </a:r>
            <a:r>
              <a:rPr lang="en-US" sz="1200">
                <a:latin typeface="Times New Roman"/>
              </a:rPr>
              <a:t>- </a:t>
            </a:r>
            <a:r>
              <a:rPr lang="en-US" sz="1300">
                <a:latin typeface="Times New Roman"/>
              </a:rPr>
              <a:t>2u </a:t>
            </a:r>
            <a:r>
              <a:rPr lang="en-US" sz="1200">
                <a:latin typeface="Times New Roman"/>
              </a:rPr>
              <a:t>+ </a:t>
            </a:r>
            <a:r>
              <a:rPr lang="en-US" i="1" sz="1300">
                <a:latin typeface="Times New Roman"/>
              </a:rPr>
              <a:t>u = x</a:t>
            </a:r>
            <a:r>
              <a:rPr lang="en-US" sz="1200">
                <a:latin typeface="Times New Roman"/>
              </a:rPr>
              <a:t> </a:t>
            </a:r>
            <a:r>
              <a:rPr lang="en-US" sz="1300">
                <a:latin typeface="Times New Roman"/>
              </a:rPr>
              <a:t>]    (    )</a:t>
            </a:r>
          </a:p>
        </p:txBody>
      </p:sp>
      <p:sp>
        <p:nvSpPr>
          <p:cNvPr id="44" name=""/>
          <p:cNvSpPr/>
          <p:nvPr/>
        </p:nvSpPr>
        <p:spPr>
          <a:xfrm>
            <a:off x="950976" y="7766304"/>
            <a:ext cx="1164336" cy="121920"/>
          </a:xfrm>
          <a:prstGeom prst="rect">
            <a:avLst/>
          </a:prstGeom>
        </p:spPr>
        <p:txBody>
          <a:bodyPr lIns="0" tIns="0" rIns="0" bIns="0" wrap="none">
            <a:noAutofit/>
          </a:bodyPr>
          <a:p>
            <a:pPr algn="just" indent="0">
              <a:lnSpc>
                <a:spcPts val="984"/>
              </a:lnSpc>
              <a:spcAft>
                <a:spcPts val="210"/>
              </a:spcAft>
            </a:pPr>
            <a:r>
              <a:rPr lang="en-US" sz="1300">
                <a:latin typeface="Times New Roman"/>
              </a:rPr>
              <a:t>x    2</a:t>
            </a:r>
          </a:p>
        </p:txBody>
      </p:sp>
      <p:sp>
        <p:nvSpPr>
          <p:cNvPr id="45" name=""/>
          <p:cNvSpPr/>
          <p:nvPr/>
        </p:nvSpPr>
        <p:spPr>
          <a:xfrm>
            <a:off x="710184" y="7961376"/>
            <a:ext cx="597408" cy="115824"/>
          </a:xfrm>
          <a:prstGeom prst="rect">
            <a:avLst/>
          </a:prstGeom>
        </p:spPr>
        <p:txBody>
          <a:bodyPr lIns="0" tIns="0" rIns="0" bIns="0" wrap="none">
            <a:noAutofit/>
          </a:bodyPr>
          <a:p>
            <a:pPr indent="0"/>
            <a:r>
              <a:rPr lang="en-US" sz="1200">
                <a:latin typeface="Times New Roman"/>
              </a:rPr>
              <a:t>2 </a:t>
            </a:r>
            <a:r>
              <a:rPr lang="en-US" i="1" sz="1300">
                <a:latin typeface="Times New Roman"/>
              </a:rPr>
              <a:t>x</a:t>
            </a:r>
          </a:p>
        </p:txBody>
      </p:sp>
      <p:sp>
        <p:nvSpPr>
          <p:cNvPr id="46" name=""/>
          <p:cNvSpPr/>
          <p:nvPr/>
        </p:nvSpPr>
        <p:spPr>
          <a:xfrm>
            <a:off x="374904" y="8065008"/>
            <a:ext cx="1847088" cy="134112"/>
          </a:xfrm>
          <a:prstGeom prst="rect">
            <a:avLst/>
          </a:prstGeom>
        </p:spPr>
        <p:txBody>
          <a:bodyPr lIns="0" tIns="0" rIns="0" bIns="0" wrap="none">
            <a:noAutofit/>
          </a:bodyPr>
          <a:p>
            <a:pPr algn="just" indent="0"/>
            <a:r>
              <a:rPr lang="en-US" i="1" sz="1300">
                <a:latin typeface="Times New Roman"/>
              </a:rPr>
              <a:t>u'</a:t>
            </a:r>
            <a:r>
              <a:rPr lang="en-US" sz="1200">
                <a:latin typeface="Times New Roman"/>
              </a:rPr>
              <a:t>--</a:t>
            </a:r>
            <a:r>
              <a:rPr lang="en-US" i="1" sz="1300">
                <a:latin typeface="Times New Roman"/>
              </a:rPr>
              <a:t>u =</a:t>
            </a:r>
            <a:r>
              <a:rPr lang="en-US" sz="1200">
                <a:latin typeface="Times New Roman"/>
              </a:rPr>
              <a:t>--</a:t>
            </a:r>
            <a:r>
              <a:rPr lang="en-US" sz="1300">
                <a:latin typeface="Times New Roman"/>
              </a:rPr>
              <a:t>is a FOLDE</a:t>
            </a:r>
          </a:p>
        </p:txBody>
      </p:sp>
      <p:sp>
        <p:nvSpPr>
          <p:cNvPr id="47" name=""/>
          <p:cNvSpPr/>
          <p:nvPr/>
        </p:nvSpPr>
        <p:spPr>
          <a:xfrm>
            <a:off x="1249680" y="8214360"/>
            <a:ext cx="76200" cy="115824"/>
          </a:xfrm>
          <a:prstGeom prst="rect">
            <a:avLst/>
          </a:prstGeom>
        </p:spPr>
        <p:txBody>
          <a:bodyPr lIns="0" tIns="0" rIns="0" bIns="0" wrap="none">
            <a:noAutofit/>
          </a:bodyPr>
          <a:p>
            <a:pPr algn="ctr" indent="0"/>
            <a:r>
              <a:rPr lang="en-US" sz="1200">
                <a:latin typeface="Times New Roman"/>
              </a:rPr>
              <a:t>2</a:t>
            </a:r>
          </a:p>
        </p:txBody>
      </p:sp>
      <p:sp>
        <p:nvSpPr>
          <p:cNvPr id="48" name=""/>
          <p:cNvSpPr/>
          <p:nvPr/>
        </p:nvSpPr>
        <p:spPr>
          <a:xfrm>
            <a:off x="329184" y="8241792"/>
            <a:ext cx="579120" cy="487680"/>
          </a:xfrm>
          <a:prstGeom prst="rect">
            <a:avLst/>
          </a:prstGeom>
        </p:spPr>
        <p:txBody>
          <a:bodyPr lIns="0" tIns="0" rIns="0" bIns="0">
            <a:noAutofit/>
          </a:bodyPr>
          <a:p>
            <a:pPr algn="r" marR="139700" indent="0">
              <a:spcAft>
                <a:spcPts val="1260"/>
              </a:spcAft>
            </a:pPr>
            <a:r>
              <a:rPr lang="en-US" i="1" sz="1300">
                <a:latin typeface="Times New Roman"/>
              </a:rPr>
              <a:t>x</a:t>
            </a:r>
          </a:p>
          <a:p>
            <a:pPr indent="0"/>
            <a:r>
              <a:rPr lang="en-US" i="1" sz="1300">
                <a:latin typeface="Times New Roman"/>
              </a:rPr>
              <a:t>I</a:t>
            </a:r>
            <a:r>
              <a:rPr lang="en-US" sz="1200">
                <a:latin typeface="Times New Roman"/>
              </a:rPr>
              <a:t>. </a:t>
            </a:r>
            <a:r>
              <a:rPr lang="en-US" i="1" sz="1300">
                <a:latin typeface="Times New Roman"/>
              </a:rPr>
              <a:t>F = e</a:t>
            </a:r>
          </a:p>
        </p:txBody>
      </p:sp>
      <p:sp>
        <p:nvSpPr>
          <p:cNvPr id="49" name=""/>
          <p:cNvSpPr/>
          <p:nvPr/>
        </p:nvSpPr>
        <p:spPr>
          <a:xfrm>
            <a:off x="929640" y="8476488"/>
            <a:ext cx="2980944" cy="237744"/>
          </a:xfrm>
          <a:prstGeom prst="rect">
            <a:avLst/>
          </a:prstGeom>
        </p:spPr>
        <p:txBody>
          <a:bodyPr lIns="0" tIns="0" rIns="0" bIns="0" wrap="none">
            <a:noAutofit/>
          </a:bodyPr>
          <a:p>
            <a:pPr indent="0">
              <a:spcAft>
                <a:spcPts val="1050"/>
              </a:spcAft>
            </a:pPr>
            <a:r>
              <a:rPr lang="en-US" i="1" sz="1300">
                <a:latin typeface="Times New Roman"/>
              </a:rPr>
              <a:t>J p</a:t>
            </a:r>
            <a:r>
              <a:rPr lang="en-US" sz="1200">
                <a:latin typeface="Times New Roman"/>
              </a:rPr>
              <a:t> (x &gt;ix = e - </a:t>
            </a:r>
            <a:r>
              <a:rPr lang="en-US" baseline="30000" sz="1200">
                <a:latin typeface="Times New Roman"/>
              </a:rPr>
              <a:t>2</a:t>
            </a:r>
            <a:r>
              <a:rPr lang="en-US" sz="1200">
                <a:latin typeface="Times New Roman"/>
              </a:rPr>
              <a:t>) </a:t>
            </a:r>
            <a:r>
              <a:rPr lang="en-US" i="1" sz="1300">
                <a:latin typeface="Times New Roman"/>
              </a:rPr>
              <a:t>x</a:t>
            </a:r>
            <a:r>
              <a:rPr lang="en-US" i="1" baseline="30000" sz="1300">
                <a:latin typeface="Times New Roman"/>
              </a:rPr>
              <a:t>dx</a:t>
            </a:r>
            <a:r>
              <a:rPr lang="en-US" i="1" sz="1300">
                <a:latin typeface="Times New Roman"/>
              </a:rPr>
              <a:t> = </a:t>
            </a:r>
            <a:r>
              <a:rPr lang="en-US" i="1" baseline="-25000" sz="1300">
                <a:latin typeface="Times New Roman"/>
              </a:rPr>
              <a:t>e</a:t>
            </a:r>
            <a:r>
              <a:rPr lang="en-US" i="1" sz="1300">
                <a:latin typeface="Times New Roman"/>
              </a:rPr>
              <a:t> - </a:t>
            </a:r>
            <a:r>
              <a:rPr lang="en-US" i="1" baseline="30000" sz="1300">
                <a:latin typeface="Times New Roman"/>
              </a:rPr>
              <a:t>2li</a:t>
            </a:r>
            <a:r>
              <a:rPr lang="en-US" i="1" sz="1300">
                <a:latin typeface="Times New Roman"/>
              </a:rPr>
              <a:t>nx = </a:t>
            </a:r>
            <a:r>
              <a:rPr lang="en-US" i="1" baseline="-25000" sz="1300">
                <a:latin typeface="Times New Roman"/>
              </a:rPr>
              <a:t>e</a:t>
            </a:r>
            <a:r>
              <a:rPr lang="en-US" i="1" sz="1300">
                <a:latin typeface="Times New Roman"/>
              </a:rPr>
              <a:t>«nx</a:t>
            </a:r>
            <a:r>
              <a:rPr lang="en-US" sz="1200">
                <a:latin typeface="Times New Roman"/>
              </a:rPr>
              <a:t> - = ^ -</a:t>
            </a:r>
            <a:r>
              <a:rPr lang="en-US" baseline="30000" sz="1200">
                <a:latin typeface="Times New Roman"/>
              </a:rPr>
              <a:t>2</a:t>
            </a:r>
          </a:p>
        </p:txBody>
      </p:sp>
      <p:sp>
        <p:nvSpPr>
          <p:cNvPr id="50" name=""/>
          <p:cNvSpPr/>
          <p:nvPr/>
        </p:nvSpPr>
        <p:spPr>
          <a:xfrm>
            <a:off x="1048512" y="8878824"/>
            <a:ext cx="472440" cy="112776"/>
          </a:xfrm>
          <a:prstGeom prst="rect">
            <a:avLst/>
          </a:prstGeom>
        </p:spPr>
        <p:txBody>
          <a:bodyPr lIns="0" tIns="0" rIns="0" bIns="0" wrap="none">
            <a:noAutofit/>
          </a:bodyPr>
          <a:p>
            <a:pPr algn="just" indent="0"/>
            <a:r>
              <a:rPr lang="en-US" i="1" sz="1400" spc="100">
                <a:latin typeface="Times New Roman"/>
              </a:rPr>
              <a:t>-x    -</a:t>
            </a:r>
            <a:r>
              <a:rPr lang="en-US" sz="1400">
                <a:latin typeface="Times New Roman"/>
              </a:rPr>
              <a:t> </a:t>
            </a:r>
            <a:r>
              <a:rPr lang="en-US" sz="1000">
                <a:latin typeface="Times New Roman"/>
              </a:rPr>
              <a:t>2</a:t>
            </a:r>
          </a:p>
        </p:txBody>
      </p:sp>
      <p:sp>
        <p:nvSpPr>
          <p:cNvPr id="51" name=""/>
          <p:cNvSpPr/>
          <p:nvPr/>
        </p:nvSpPr>
        <p:spPr>
          <a:xfrm>
            <a:off x="316992" y="8912352"/>
            <a:ext cx="2340864" cy="713232"/>
          </a:xfrm>
          <a:prstGeom prst="rect">
            <a:avLst/>
          </a:prstGeom>
        </p:spPr>
        <p:txBody>
          <a:bodyPr lIns="0" tIns="0" rIns="0" bIns="0">
            <a:noAutofit/>
          </a:bodyPr>
          <a:p>
            <a:pPr algn="just" indent="0">
              <a:spcAft>
                <a:spcPts val="840"/>
              </a:spcAft>
            </a:pPr>
            <a:r>
              <a:rPr lang="en-US" i="1" sz="1300">
                <a:latin typeface="Times New Roman"/>
              </a:rPr>
              <a:t>u = x</a:t>
            </a:r>
            <a:r>
              <a:rPr lang="en-US" sz="1200">
                <a:latin typeface="Times New Roman"/>
              </a:rPr>
              <a:t> </a:t>
            </a:r>
            <a:r>
              <a:rPr lang="en-US" baseline="30000" sz="1200">
                <a:latin typeface="Times New Roman"/>
              </a:rPr>
              <a:t>2</a:t>
            </a:r>
            <a:r>
              <a:rPr lang="en-US" sz="1200">
                <a:latin typeface="Times New Roman"/>
              </a:rPr>
              <a:t>[J    </a:t>
            </a:r>
            <a:r>
              <a:rPr lang="en-US" i="1" sz="1300">
                <a:latin typeface="Times New Roman"/>
              </a:rPr>
              <a:t>x</a:t>
            </a:r>
            <a:r>
              <a:rPr lang="en-US" sz="1200">
                <a:latin typeface="Times New Roman"/>
              </a:rPr>
              <a:t> </a:t>
            </a:r>
            <a:r>
              <a:rPr lang="en-US" baseline="30000" sz="1200">
                <a:latin typeface="Times New Roman"/>
              </a:rPr>
              <a:t>2</a:t>
            </a:r>
            <a:r>
              <a:rPr lang="en-US" i="1" sz="1300">
                <a:latin typeface="Times New Roman"/>
              </a:rPr>
              <a:t>dx + c</a:t>
            </a:r>
            <a:r>
              <a:rPr lang="en-US" sz="1200">
                <a:latin typeface="Times New Roman"/>
              </a:rPr>
              <a:t>]</a:t>
            </a:r>
          </a:p>
          <a:p>
            <a:pPr marL="520700" indent="-520700">
              <a:lnSpc>
                <a:spcPts val="1536"/>
              </a:lnSpc>
            </a:pPr>
            <a:r>
              <a:rPr lang="en-US" b="1" sz="1200">
                <a:latin typeface="Times New Roman"/>
              </a:rPr>
              <a:t>H.W</a:t>
            </a:r>
            <a:r>
              <a:rPr lang="en-US" sz="1300">
                <a:latin typeface="Times New Roman"/>
              </a:rPr>
              <a:t>: solve the following equations. 1)2</a:t>
            </a:r>
            <a:r>
              <a:rPr lang="en-US" i="1" sz="1300">
                <a:latin typeface="Times New Roman"/>
              </a:rPr>
              <a:t>y' - xy = x</a:t>
            </a:r>
          </a:p>
        </p:txBody>
      </p:sp>
      <p:sp>
        <p:nvSpPr>
          <p:cNvPr id="52" name=""/>
          <p:cNvSpPr/>
          <p:nvPr/>
        </p:nvSpPr>
        <p:spPr>
          <a:xfrm>
            <a:off x="4980432" y="6973824"/>
            <a:ext cx="262128" cy="182880"/>
          </a:xfrm>
          <a:prstGeom prst="rect">
            <a:avLst/>
          </a:prstGeom>
        </p:spPr>
        <p:txBody>
          <a:bodyPr lIns="0" tIns="0" rIns="0" bIns="0" wrap="none">
            <a:noAutofit/>
          </a:bodyPr>
          <a:p>
            <a:pPr indent="0"/>
            <a:r>
              <a:rPr lang="en-US" sz="1300">
                <a:latin typeface="Times New Roman"/>
              </a:rPr>
              <a:t>(4)</a:t>
            </a:r>
          </a:p>
        </p:txBody>
      </p:sp>
      <p:sp>
        <p:nvSpPr>
          <p:cNvPr id="53" name=""/>
          <p:cNvSpPr/>
          <p:nvPr/>
        </p:nvSpPr>
        <p:spPr>
          <a:xfrm>
            <a:off x="2042160" y="6272784"/>
            <a:ext cx="36576" cy="85344"/>
          </a:xfrm>
          <a:prstGeom prst="rect">
            <a:avLst/>
          </a:prstGeom>
        </p:spPr>
        <p:txBody>
          <a:bodyPr lIns="0" tIns="0" rIns="0" bIns="0" wrap="none">
            <a:noAutofit/>
          </a:bodyPr>
          <a:p>
            <a:pPr indent="0"/>
            <a:r>
              <a:rPr lang="en-US" sz="1400">
                <a:latin typeface="Times New Roman"/>
              </a:rPr>
              <a:t>1</a:t>
            </a:r>
          </a:p>
        </p:txBody>
      </p:sp>
      <p:sp>
        <p:nvSpPr>
          <p:cNvPr id="54" name=""/>
          <p:cNvSpPr/>
          <p:nvPr/>
        </p:nvSpPr>
        <p:spPr>
          <a:xfrm>
            <a:off x="3706368" y="6797040"/>
            <a:ext cx="30480" cy="85344"/>
          </a:xfrm>
          <a:prstGeom prst="rect">
            <a:avLst/>
          </a:prstGeom>
        </p:spPr>
        <p:txBody>
          <a:bodyPr lIns="0" tIns="0" rIns="0" bIns="0" wrap="none">
            <a:noAutofit/>
          </a:bodyPr>
          <a:p>
            <a:pPr indent="0"/>
            <a:r>
              <a:rPr lang="en-US" sz="1200">
                <a:latin typeface="Times New Roman"/>
              </a:rPr>
              <a:t>l</a:t>
            </a:r>
          </a:p>
        </p:txBody>
      </p:sp>
      <p:sp>
        <p:nvSpPr>
          <p:cNvPr id="55" name=""/>
          <p:cNvSpPr/>
          <p:nvPr/>
        </p:nvSpPr>
        <p:spPr>
          <a:xfrm>
            <a:off x="5724144" y="6986016"/>
            <a:ext cx="1539240" cy="176784"/>
          </a:xfrm>
          <a:prstGeom prst="rect">
            <a:avLst/>
          </a:prstGeom>
        </p:spPr>
        <p:txBody>
          <a:bodyPr lIns="0" tIns="0" rIns="0" bIns="0" wrap="none">
            <a:noAutofit/>
          </a:bodyPr>
          <a:p>
            <a:pPr indent="0"/>
            <a:r>
              <a:rPr lang="en-US" sz="1200">
                <a:latin typeface="Times New Roman"/>
              </a:rPr>
              <a:t>Subst (3) &amp; (4) in equ(2)</a:t>
            </a:r>
          </a:p>
        </p:txBody>
      </p:sp>
      <p:sp>
        <p:nvSpPr>
          <p:cNvPr id="56" name=""/>
          <p:cNvSpPr/>
          <p:nvPr/>
        </p:nvSpPr>
        <p:spPr>
          <a:xfrm>
            <a:off x="426720" y="9787128"/>
            <a:ext cx="685800" cy="301752"/>
          </a:xfrm>
          <a:prstGeom prst="rect">
            <a:avLst/>
          </a:prstGeom>
        </p:spPr>
        <p:txBody>
          <a:bodyPr lIns="0" tIns="0" rIns="0" bIns="0" wrap="none">
            <a:noAutofit/>
          </a:bodyPr>
          <a:p>
            <a:pPr algn="just" indent="0"/>
            <a:r>
              <a:rPr lang="en-US" sz="1500">
                <a:solidFill>
                  <a:srgbClr val="4F81BD"/>
                </a:solidFill>
                <a:latin typeface="Franklin Gothic Medium"/>
              </a:rPr>
              <a:t>17    </a:t>
            </a:r>
            <a:r>
              <a:rPr lang="en-US" sz="1500">
                <a:solidFill>
                  <a:srgbClr val="808080"/>
                </a:solidFill>
                <a:latin typeface="Franklin Gothic Medium"/>
              </a:rPr>
              <a:t>[</a:t>
            </a:r>
          </a:p>
        </p:txBody>
      </p:sp>
      <p:sp>
        <p:nvSpPr>
          <p:cNvPr id="57"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801624" y="752856"/>
            <a:ext cx="1996440" cy="597408"/>
          </a:xfrm>
          <a:prstGeom prst="rect">
            <a:avLst/>
          </a:prstGeom>
        </p:spPr>
        <p:txBody>
          <a:bodyPr lIns="0" tIns="0" rIns="0" bIns="0">
            <a:noAutofit/>
          </a:bodyPr>
          <a:p>
            <a:pPr marL="169672" indent="-152400">
              <a:lnSpc>
                <a:spcPts val="1104"/>
              </a:lnSpc>
              <a:spcAft>
                <a:spcPts val="420"/>
              </a:spcAft>
            </a:pPr>
            <a:r>
              <a:rPr lang="en-US" sz="1300">
                <a:latin typeface="Times New Roman"/>
              </a:rPr>
              <a:t>2)    + x = 2 </a:t>
            </a:r>
            <a:r>
              <a:rPr lang="en-US" i="1" sz="1300">
                <a:latin typeface="Times New Roman"/>
              </a:rPr>
              <a:t>y dy</a:t>
            </a:r>
            <a:r>
              <a:rPr lang="en-US" sz="1300">
                <a:latin typeface="Times New Roman"/>
              </a:rPr>
              <a:t> y</a:t>
            </a:r>
          </a:p>
          <a:p>
            <a:pPr marL="169672" indent="-152400">
              <a:spcAft>
                <a:spcPts val="3360"/>
              </a:spcAft>
            </a:pPr>
            <a:r>
              <a:rPr lang="en-US" sz="1300">
                <a:latin typeface="Times New Roman"/>
              </a:rPr>
              <a:t>3) (x +1)y</a:t>
            </a:r>
            <a:r>
              <a:rPr lang="en-US" i="1" sz="1300">
                <a:latin typeface="Times New Roman"/>
              </a:rPr>
              <a:t>y = e</a:t>
            </a:r>
            <a:r>
              <a:rPr lang="en-US" i="1" baseline="30000" sz="1300">
                <a:latin typeface="Times New Roman"/>
              </a:rPr>
              <a:t>x</a:t>
            </a:r>
            <a:r>
              <a:rPr lang="en-US" i="1" sz="1300">
                <a:latin typeface="Times New Roman"/>
              </a:rPr>
              <a:t> (x +</a:t>
            </a:r>
            <a:r>
              <a:rPr lang="en-US" sz="1300">
                <a:latin typeface="Times New Roman"/>
              </a:rPr>
              <a:t>1)</a:t>
            </a:r>
            <a:r>
              <a:rPr lang="en-US" baseline="30000" sz="1300">
                <a:latin typeface="Times New Roman"/>
              </a:rPr>
              <a:t>2</a:t>
            </a:r>
          </a:p>
        </p:txBody>
      </p:sp>
      <p:sp>
        <p:nvSpPr>
          <p:cNvPr id="5" name=""/>
          <p:cNvSpPr/>
          <p:nvPr/>
        </p:nvSpPr>
        <p:spPr>
          <a:xfrm>
            <a:off x="2350008" y="1935480"/>
            <a:ext cx="2953512" cy="137160"/>
          </a:xfrm>
          <a:prstGeom prst="rect">
            <a:avLst/>
          </a:prstGeom>
        </p:spPr>
        <p:txBody>
          <a:bodyPr lIns="0" tIns="0" rIns="0" bIns="0" wrap="none">
            <a:noAutofit/>
          </a:bodyPr>
          <a:p>
            <a:pPr algn="ctr" indent="0">
              <a:spcAft>
                <a:spcPts val="420"/>
              </a:spcAft>
            </a:pPr>
            <a:r>
              <a:rPr lang="en-US" b="1" sz="1200">
                <a:latin typeface="Times New Roman"/>
              </a:rPr>
              <a:t>Simultaneous Ordinary Differential Equation</a:t>
            </a:r>
          </a:p>
        </p:txBody>
      </p:sp>
      <p:sp>
        <p:nvSpPr>
          <p:cNvPr id="6" name=""/>
          <p:cNvSpPr/>
          <p:nvPr/>
        </p:nvSpPr>
        <p:spPr>
          <a:xfrm>
            <a:off x="362712" y="2182368"/>
            <a:ext cx="6784848" cy="313944"/>
          </a:xfrm>
          <a:prstGeom prst="rect">
            <a:avLst/>
          </a:prstGeom>
        </p:spPr>
        <p:txBody>
          <a:bodyPr lIns="0" tIns="0" rIns="0" bIns="0">
            <a:noAutofit/>
          </a:bodyPr>
          <a:p>
            <a:pPr algn="just" indent="0">
              <a:lnSpc>
                <a:spcPts val="1368"/>
              </a:lnSpc>
              <a:spcAft>
                <a:spcPts val="1050"/>
              </a:spcAft>
            </a:pPr>
            <a:r>
              <a:rPr lang="en-US" sz="1200">
                <a:latin typeface="Times New Roman"/>
              </a:rPr>
              <a:t>Is a set of equations which contains only one independent variable and the number of equations are equal to the number of the dependent variables , as fallows:</a:t>
            </a:r>
          </a:p>
        </p:txBody>
      </p:sp>
      <p:sp>
        <p:nvSpPr>
          <p:cNvPr id="7" name=""/>
          <p:cNvSpPr/>
          <p:nvPr/>
        </p:nvSpPr>
        <p:spPr>
          <a:xfrm>
            <a:off x="387096" y="2624328"/>
            <a:ext cx="1444752" cy="280416"/>
          </a:xfrm>
          <a:prstGeom prst="rect">
            <a:avLst/>
          </a:prstGeom>
        </p:spPr>
        <p:txBody>
          <a:bodyPr lIns="0" tIns="0" rIns="0" bIns="0" wrap="none">
            <a:noAutofit/>
          </a:bodyPr>
          <a:p>
            <a:pPr algn="just" indent="0"/>
            <a:r>
              <a:rPr lang="en-US" i="1" baseline="30000" sz="1300">
                <a:latin typeface="Times New Roman"/>
              </a:rPr>
              <a:t>d</a:t>
            </a:r>
            <a:r>
              <a:rPr lang="en-US" i="1" sz="1300">
                <a:latin typeface="Times New Roman"/>
              </a:rPr>
              <a:t>d- =f (x ,t</a:t>
            </a:r>
            <a:r>
              <a:rPr lang="en-US" sz="1300">
                <a:latin typeface="Times New Roman"/>
              </a:rPr>
              <a:t>)---(1)</a:t>
            </a:r>
          </a:p>
        </p:txBody>
      </p:sp>
      <p:sp>
        <p:nvSpPr>
          <p:cNvPr id="8" name=""/>
          <p:cNvSpPr/>
          <p:nvPr/>
        </p:nvSpPr>
        <p:spPr>
          <a:xfrm>
            <a:off x="405384" y="2886456"/>
            <a:ext cx="137160" cy="118872"/>
          </a:xfrm>
          <a:prstGeom prst="rect">
            <a:avLst/>
          </a:prstGeom>
        </p:spPr>
        <p:txBody>
          <a:bodyPr lIns="0" tIns="0" rIns="0" bIns="0" wrap="none">
            <a:noAutofit/>
          </a:bodyPr>
          <a:p>
            <a:pPr algn="just" indent="0">
              <a:spcAft>
                <a:spcPts val="1050"/>
              </a:spcAft>
            </a:pPr>
            <a:r>
              <a:rPr lang="en-US" i="1" sz="1300">
                <a:latin typeface="Times New Roman"/>
              </a:rPr>
              <a:t>dt</a:t>
            </a:r>
          </a:p>
        </p:txBody>
      </p:sp>
      <p:sp>
        <p:nvSpPr>
          <p:cNvPr id="9" name=""/>
          <p:cNvSpPr/>
          <p:nvPr/>
        </p:nvSpPr>
        <p:spPr>
          <a:xfrm>
            <a:off x="384048" y="3224784"/>
            <a:ext cx="1667256" cy="213360"/>
          </a:xfrm>
          <a:prstGeom prst="rect">
            <a:avLst/>
          </a:prstGeom>
        </p:spPr>
        <p:txBody>
          <a:bodyPr lIns="0" tIns="0" rIns="0" bIns="0" wrap="none">
            <a:noAutofit/>
          </a:bodyPr>
          <a:p>
            <a:pPr algn="just" indent="0"/>
            <a:r>
              <a:rPr lang="en-US" i="1" sz="1300">
                <a:latin typeface="Times New Roman"/>
              </a:rPr>
              <a:t>yp-=g</a:t>
            </a:r>
            <a:r>
              <a:rPr lang="en-US" i="1" baseline="30000" sz="1300">
                <a:latin typeface="Times New Roman"/>
              </a:rPr>
              <a:t>(x</a:t>
            </a:r>
            <a:r>
              <a:rPr lang="en-US" sz="1300">
                <a:latin typeface="Times New Roman"/>
              </a:rPr>
              <a:t>, y</a:t>
            </a:r>
            <a:r>
              <a:rPr lang="en-US" baseline="30000" sz="1300">
                <a:latin typeface="Times New Roman"/>
              </a:rPr>
              <a:t>,t)</a:t>
            </a:r>
            <a:r>
              <a:rPr lang="en-US" sz="1300">
                <a:latin typeface="Times New Roman"/>
              </a:rPr>
              <a:t>---</a:t>
            </a:r>
            <a:r>
              <a:rPr lang="en-US" baseline="30000" sz="1300">
                <a:latin typeface="Times New Roman"/>
              </a:rPr>
              <a:t>(2)</a:t>
            </a:r>
          </a:p>
        </p:txBody>
      </p:sp>
      <p:sp>
        <p:nvSpPr>
          <p:cNvPr id="10" name=""/>
          <p:cNvSpPr/>
          <p:nvPr/>
        </p:nvSpPr>
        <p:spPr>
          <a:xfrm>
            <a:off x="393192" y="3371088"/>
            <a:ext cx="140208" cy="121920"/>
          </a:xfrm>
          <a:prstGeom prst="rect">
            <a:avLst/>
          </a:prstGeom>
        </p:spPr>
        <p:txBody>
          <a:bodyPr lIns="0" tIns="0" rIns="0" bIns="0" wrap="none">
            <a:noAutofit/>
          </a:bodyPr>
          <a:p>
            <a:pPr algn="just" indent="0">
              <a:spcAft>
                <a:spcPts val="420"/>
              </a:spcAft>
            </a:pPr>
            <a:r>
              <a:rPr lang="en-US" i="1" sz="1300">
                <a:latin typeface="Times New Roman"/>
              </a:rPr>
              <a:t>dt</a:t>
            </a:r>
          </a:p>
        </p:txBody>
      </p:sp>
      <p:sp>
        <p:nvSpPr>
          <p:cNvPr id="11" name=""/>
          <p:cNvSpPr/>
          <p:nvPr/>
        </p:nvSpPr>
        <p:spPr>
          <a:xfrm>
            <a:off x="359664" y="3599688"/>
            <a:ext cx="6641592" cy="140208"/>
          </a:xfrm>
          <a:prstGeom prst="rect">
            <a:avLst/>
          </a:prstGeom>
        </p:spPr>
        <p:txBody>
          <a:bodyPr lIns="0" tIns="0" rIns="0" bIns="0" wrap="none">
            <a:noAutofit/>
          </a:bodyPr>
          <a:p>
            <a:pPr algn="just" indent="0">
              <a:lnSpc>
                <a:spcPts val="1368"/>
              </a:lnSpc>
            </a:pPr>
            <a:r>
              <a:rPr lang="en-US" sz="1200">
                <a:latin typeface="Times New Roman"/>
              </a:rPr>
              <a:t>We can solving system (*) by choosing the D.E in which contains only one dependent variable say equ.(1) &amp;</a:t>
            </a:r>
          </a:p>
        </p:txBody>
      </p:sp>
      <p:sp>
        <p:nvSpPr>
          <p:cNvPr id="12" name=""/>
          <p:cNvSpPr/>
          <p:nvPr/>
        </p:nvSpPr>
        <p:spPr>
          <a:xfrm>
            <a:off x="368808" y="3773424"/>
            <a:ext cx="6662928" cy="140208"/>
          </a:xfrm>
          <a:prstGeom prst="rect">
            <a:avLst/>
          </a:prstGeom>
        </p:spPr>
        <p:txBody>
          <a:bodyPr lIns="0" tIns="0" rIns="0" bIns="0" wrap="none">
            <a:noAutofit/>
          </a:bodyPr>
          <a:p>
            <a:pPr algn="just" indent="0">
              <a:lnSpc>
                <a:spcPts val="1368"/>
              </a:lnSpc>
            </a:pPr>
            <a:r>
              <a:rPr lang="en-US" sz="1200">
                <a:latin typeface="Times New Roman"/>
              </a:rPr>
              <a:t>solving by integration immediately or by previous ways , we get the value of dependent variable and subst. in</a:t>
            </a:r>
          </a:p>
        </p:txBody>
      </p:sp>
      <p:sp>
        <p:nvSpPr>
          <p:cNvPr id="13" name=""/>
          <p:cNvSpPr/>
          <p:nvPr/>
        </p:nvSpPr>
        <p:spPr>
          <a:xfrm>
            <a:off x="365760" y="3950208"/>
            <a:ext cx="4626864" cy="140208"/>
          </a:xfrm>
          <a:prstGeom prst="rect">
            <a:avLst/>
          </a:prstGeom>
        </p:spPr>
        <p:txBody>
          <a:bodyPr lIns="0" tIns="0" rIns="0" bIns="0" wrap="none">
            <a:noAutofit/>
          </a:bodyPr>
          <a:p>
            <a:pPr algn="just" indent="0">
              <a:lnSpc>
                <a:spcPts val="1368"/>
              </a:lnSpc>
            </a:pPr>
            <a:r>
              <a:rPr lang="en-US" sz="1200">
                <a:latin typeface="Times New Roman"/>
              </a:rPr>
              <a:t>equ. (2) , and solving by previous way , we get the G. solution of system (*)</a:t>
            </a:r>
          </a:p>
        </p:txBody>
      </p:sp>
      <p:sp>
        <p:nvSpPr>
          <p:cNvPr id="14" name=""/>
          <p:cNvSpPr/>
          <p:nvPr/>
        </p:nvSpPr>
        <p:spPr>
          <a:xfrm>
            <a:off x="1524000" y="4136136"/>
            <a:ext cx="1133856" cy="161544"/>
          </a:xfrm>
          <a:prstGeom prst="rect">
            <a:avLst/>
          </a:prstGeom>
        </p:spPr>
        <p:txBody>
          <a:bodyPr lIns="0" tIns="0" rIns="0" bIns="0" wrap="none">
            <a:noAutofit/>
          </a:bodyPr>
          <a:p>
            <a:pPr algn="just" indent="0">
              <a:lnSpc>
                <a:spcPts val="888"/>
              </a:lnSpc>
            </a:pPr>
            <a:r>
              <a:rPr lang="en-US" i="1" sz="1300">
                <a:latin typeface="Times New Roman"/>
              </a:rPr>
              <a:t>dx dy dt</a:t>
            </a:r>
          </a:p>
        </p:txBody>
      </p:sp>
      <p:sp>
        <p:nvSpPr>
          <p:cNvPr id="15" name=""/>
          <p:cNvSpPr/>
          <p:nvPr/>
        </p:nvSpPr>
        <p:spPr>
          <a:xfrm>
            <a:off x="362712" y="4270248"/>
            <a:ext cx="2124456" cy="134112"/>
          </a:xfrm>
          <a:prstGeom prst="rect">
            <a:avLst/>
          </a:prstGeom>
        </p:spPr>
        <p:txBody>
          <a:bodyPr lIns="0" tIns="0" rIns="0" bIns="0" wrap="none">
            <a:noAutofit/>
          </a:bodyPr>
          <a:p>
            <a:pPr algn="just" indent="0">
              <a:lnSpc>
                <a:spcPts val="888"/>
              </a:lnSpc>
            </a:pPr>
            <a:r>
              <a:rPr lang="en-US" b="1" sz="1200">
                <a:latin typeface="Times New Roman"/>
              </a:rPr>
              <a:t>Example: solve</a:t>
            </a:r>
            <a:r>
              <a:rPr lang="en-US" sz="1200">
                <a:latin typeface="Times New Roman"/>
              </a:rPr>
              <a:t>:    =    =</a:t>
            </a:r>
          </a:p>
        </p:txBody>
      </p:sp>
      <p:sp>
        <p:nvSpPr>
          <p:cNvPr id="16" name=""/>
          <p:cNvSpPr/>
          <p:nvPr/>
        </p:nvSpPr>
        <p:spPr>
          <a:xfrm>
            <a:off x="1456944" y="4389120"/>
            <a:ext cx="1197864" cy="158496"/>
          </a:xfrm>
          <a:prstGeom prst="rect">
            <a:avLst/>
          </a:prstGeom>
        </p:spPr>
        <p:txBody>
          <a:bodyPr lIns="0" tIns="0" rIns="0" bIns="0" wrap="none">
            <a:noAutofit/>
          </a:bodyPr>
          <a:p>
            <a:pPr algn="just" indent="0">
              <a:spcAft>
                <a:spcPts val="420"/>
              </a:spcAft>
            </a:pPr>
            <a:r>
              <a:rPr lang="en-US" sz="1200">
                <a:latin typeface="Times New Roman"/>
              </a:rPr>
              <a:t>x -</a:t>
            </a:r>
            <a:r>
              <a:rPr lang="en-US" i="1" sz="1300">
                <a:latin typeface="Times New Roman"/>
              </a:rPr>
              <a:t>1 x + y</a:t>
            </a:r>
            <a:r>
              <a:rPr lang="en-US" sz="1300">
                <a:latin typeface="Times New Roman"/>
              </a:rPr>
              <a:t>    </a:t>
            </a:r>
            <a:r>
              <a:rPr lang="en-US" sz="1200">
                <a:latin typeface="Times New Roman"/>
              </a:rPr>
              <a:t>2t</a:t>
            </a:r>
          </a:p>
        </p:txBody>
      </p:sp>
      <p:sp>
        <p:nvSpPr>
          <p:cNvPr id="17" name=""/>
          <p:cNvSpPr/>
          <p:nvPr/>
        </p:nvSpPr>
        <p:spPr>
          <a:xfrm>
            <a:off x="368808" y="4623816"/>
            <a:ext cx="600456" cy="106680"/>
          </a:xfrm>
          <a:prstGeom prst="rect">
            <a:avLst/>
          </a:prstGeom>
        </p:spPr>
        <p:txBody>
          <a:bodyPr lIns="0" tIns="0" rIns="0" bIns="0" wrap="none">
            <a:noAutofit/>
          </a:bodyPr>
          <a:p>
            <a:pPr algn="just" indent="0">
              <a:spcAft>
                <a:spcPts val="420"/>
              </a:spcAft>
            </a:pPr>
            <a:r>
              <a:rPr lang="en-US" b="1" sz="1200">
                <a:latin typeface="Times New Roman"/>
              </a:rPr>
              <a:t>Solution </a:t>
            </a:r>
            <a:r>
              <a:rPr lang="en-US" sz="1200">
                <a:latin typeface="Times New Roman"/>
              </a:rPr>
              <a:t>:</a:t>
            </a:r>
          </a:p>
        </p:txBody>
      </p:sp>
      <p:sp>
        <p:nvSpPr>
          <p:cNvPr id="18" name=""/>
          <p:cNvSpPr/>
          <p:nvPr/>
        </p:nvSpPr>
        <p:spPr>
          <a:xfrm>
            <a:off x="448056" y="4806696"/>
            <a:ext cx="1469136" cy="124968"/>
          </a:xfrm>
          <a:prstGeom prst="rect">
            <a:avLst/>
          </a:prstGeom>
        </p:spPr>
        <p:txBody>
          <a:bodyPr lIns="0" tIns="0" rIns="0" bIns="0" wrap="none">
            <a:noAutofit/>
          </a:bodyPr>
          <a:p>
            <a:pPr indent="0"/>
            <a:r>
              <a:rPr lang="en-US" i="1" sz="1300">
                <a:latin typeface="Times New Roman"/>
              </a:rPr>
              <a:t>dx dt dx x -t</a:t>
            </a:r>
          </a:p>
        </p:txBody>
      </p:sp>
      <p:sp>
        <p:nvSpPr>
          <p:cNvPr id="19" name=""/>
          <p:cNvSpPr/>
          <p:nvPr/>
        </p:nvSpPr>
        <p:spPr>
          <a:xfrm>
            <a:off x="749808" y="4916424"/>
            <a:ext cx="1795272" cy="164592"/>
          </a:xfrm>
          <a:prstGeom prst="rect">
            <a:avLst/>
          </a:prstGeom>
        </p:spPr>
        <p:txBody>
          <a:bodyPr lIns="0" tIns="0" rIns="0" bIns="0" wrap="none">
            <a:noAutofit/>
          </a:bodyPr>
          <a:p>
            <a:pPr algn="just" indent="0"/>
            <a:r>
              <a:rPr lang="en-US" sz="1200">
                <a:latin typeface="Times New Roman"/>
              </a:rPr>
              <a:t>= ^ = ---(1)</a:t>
            </a:r>
          </a:p>
        </p:txBody>
      </p:sp>
      <p:sp>
        <p:nvSpPr>
          <p:cNvPr id="20" name=""/>
          <p:cNvSpPr/>
          <p:nvPr/>
        </p:nvSpPr>
        <p:spPr>
          <a:xfrm>
            <a:off x="390144" y="5056632"/>
            <a:ext cx="1444752" cy="124968"/>
          </a:xfrm>
          <a:prstGeom prst="rect">
            <a:avLst/>
          </a:prstGeom>
        </p:spPr>
        <p:txBody>
          <a:bodyPr lIns="0" tIns="0" rIns="0" bIns="0" wrap="none">
            <a:noAutofit/>
          </a:bodyPr>
          <a:p>
            <a:pPr algn="just" indent="0"/>
            <a:r>
              <a:rPr lang="en-US" sz="1200">
                <a:latin typeface="Times New Roman"/>
              </a:rPr>
              <a:t>x </a:t>
            </a:r>
            <a:r>
              <a:rPr lang="en-US" i="1" sz="1300">
                <a:latin typeface="Times New Roman"/>
              </a:rPr>
              <a:t>-t</a:t>
            </a:r>
            <a:r>
              <a:rPr lang="en-US" sz="1300">
                <a:latin typeface="Times New Roman"/>
              </a:rPr>
              <a:t> </a:t>
            </a:r>
            <a:r>
              <a:rPr lang="en-US" sz="1200">
                <a:latin typeface="Times New Roman"/>
              </a:rPr>
              <a:t>2t    </a:t>
            </a:r>
            <a:r>
              <a:rPr lang="en-US" i="1" sz="1300">
                <a:latin typeface="Times New Roman"/>
              </a:rPr>
              <a:t>dt</a:t>
            </a:r>
            <a:r>
              <a:rPr lang="en-US" sz="1300">
                <a:latin typeface="Times New Roman"/>
              </a:rPr>
              <a:t>    </a:t>
            </a:r>
            <a:r>
              <a:rPr lang="en-US" sz="1200">
                <a:latin typeface="Times New Roman"/>
              </a:rPr>
              <a:t>2t</a:t>
            </a:r>
          </a:p>
        </p:txBody>
      </p:sp>
      <p:sp>
        <p:nvSpPr>
          <p:cNvPr id="21" name=""/>
          <p:cNvSpPr/>
          <p:nvPr/>
        </p:nvSpPr>
        <p:spPr>
          <a:xfrm>
            <a:off x="390144" y="5300472"/>
            <a:ext cx="1645920" cy="411480"/>
          </a:xfrm>
          <a:prstGeom prst="rect">
            <a:avLst/>
          </a:prstGeom>
        </p:spPr>
        <p:txBody>
          <a:bodyPr lIns="0" tIns="0" rIns="0" bIns="0">
            <a:noAutofit/>
          </a:bodyPr>
          <a:p>
            <a:pPr indent="139700">
              <a:lnSpc>
                <a:spcPts val="1776"/>
              </a:lnSpc>
            </a:pPr>
            <a:r>
              <a:rPr lang="en-US" i="1" u="sng" sz="1300">
                <a:latin typeface="Times New Roman"/>
              </a:rPr>
              <a:t>dy</a:t>
            </a:r>
            <a:r>
              <a:rPr lang="en-US" i="1" sz="1300">
                <a:latin typeface="Times New Roman"/>
              </a:rPr>
              <a:t> _dt ^dy _</a:t>
            </a:r>
            <a:r>
              <a:rPr lang="en-US" i="1" u="sng" sz="1300">
                <a:latin typeface="Times New Roman"/>
              </a:rPr>
              <a:t>x + y </a:t>
            </a:r>
            <a:r>
              <a:rPr lang="en-US" i="1" sz="1300">
                <a:latin typeface="Times New Roman"/>
              </a:rPr>
              <a:t>x + y    2t    dt</a:t>
            </a:r>
            <a:r>
              <a:rPr lang="en-US" sz="1300">
                <a:latin typeface="Times New Roman"/>
              </a:rPr>
              <a:t>    </a:t>
            </a:r>
            <a:r>
              <a:rPr lang="en-US" sz="1200">
                <a:latin typeface="Times New Roman"/>
              </a:rPr>
              <a:t>2t</a:t>
            </a:r>
          </a:p>
        </p:txBody>
      </p:sp>
      <p:sp>
        <p:nvSpPr>
          <p:cNvPr id="22" name=""/>
          <p:cNvSpPr/>
          <p:nvPr/>
        </p:nvSpPr>
        <p:spPr>
          <a:xfrm>
            <a:off x="399288" y="5785104"/>
            <a:ext cx="3471672" cy="140208"/>
          </a:xfrm>
          <a:prstGeom prst="rect">
            <a:avLst/>
          </a:prstGeom>
        </p:spPr>
        <p:txBody>
          <a:bodyPr lIns="0" tIns="0" rIns="0" bIns="0" wrap="none">
            <a:noAutofit/>
          </a:bodyPr>
          <a:p>
            <a:pPr algn="just" indent="0">
              <a:lnSpc>
                <a:spcPts val="1776"/>
              </a:lnSpc>
            </a:pPr>
            <a:r>
              <a:rPr lang="en-US" sz="1200">
                <a:latin typeface="Times New Roman"/>
              </a:rPr>
              <a:t>To find the general Solution, we can choose the first equ.</a:t>
            </a:r>
          </a:p>
        </p:txBody>
      </p:sp>
      <p:sp>
        <p:nvSpPr>
          <p:cNvPr id="23" name=""/>
          <p:cNvSpPr/>
          <p:nvPr/>
        </p:nvSpPr>
        <p:spPr>
          <a:xfrm>
            <a:off x="387096" y="5977128"/>
            <a:ext cx="673608" cy="124968"/>
          </a:xfrm>
          <a:prstGeom prst="rect">
            <a:avLst/>
          </a:prstGeom>
        </p:spPr>
        <p:txBody>
          <a:bodyPr lIns="0" tIns="0" rIns="0" bIns="0" wrap="none">
            <a:noAutofit/>
          </a:bodyPr>
          <a:p>
            <a:pPr algn="just" indent="0">
              <a:lnSpc>
                <a:spcPts val="1776"/>
              </a:lnSpc>
            </a:pPr>
            <a:r>
              <a:rPr lang="en-US" i="1" sz="1300">
                <a:latin typeface="Times New Roman"/>
              </a:rPr>
              <a:t>dx x -t</a:t>
            </a:r>
          </a:p>
        </p:txBody>
      </p:sp>
      <p:sp>
        <p:nvSpPr>
          <p:cNvPr id="24" name=""/>
          <p:cNvSpPr/>
          <p:nvPr/>
        </p:nvSpPr>
        <p:spPr>
          <a:xfrm>
            <a:off x="408432" y="6230112"/>
            <a:ext cx="563880" cy="124968"/>
          </a:xfrm>
          <a:prstGeom prst="rect">
            <a:avLst/>
          </a:prstGeom>
        </p:spPr>
        <p:txBody>
          <a:bodyPr lIns="0" tIns="0" rIns="0" bIns="0" wrap="none">
            <a:noAutofit/>
          </a:bodyPr>
          <a:p>
            <a:pPr algn="just" indent="0">
              <a:lnSpc>
                <a:spcPts val="1680"/>
              </a:lnSpc>
            </a:pPr>
            <a:r>
              <a:rPr lang="en-US" i="1" sz="1300">
                <a:latin typeface="Times New Roman"/>
              </a:rPr>
              <a:t>dt    2t</a:t>
            </a:r>
          </a:p>
        </p:txBody>
      </p:sp>
      <p:sp>
        <p:nvSpPr>
          <p:cNvPr id="25" name=""/>
          <p:cNvSpPr/>
          <p:nvPr/>
        </p:nvSpPr>
        <p:spPr>
          <a:xfrm>
            <a:off x="387096" y="6440424"/>
            <a:ext cx="853440" cy="128016"/>
          </a:xfrm>
          <a:prstGeom prst="rect">
            <a:avLst/>
          </a:prstGeom>
        </p:spPr>
        <p:txBody>
          <a:bodyPr lIns="0" tIns="0" rIns="0" bIns="0" wrap="none">
            <a:noAutofit/>
          </a:bodyPr>
          <a:p>
            <a:pPr algn="just" indent="0">
              <a:lnSpc>
                <a:spcPts val="1680"/>
              </a:lnSpc>
            </a:pPr>
            <a:r>
              <a:rPr lang="en-US" i="1" sz="1300">
                <a:latin typeface="Times New Roman"/>
              </a:rPr>
              <a:t>dx x</a:t>
            </a:r>
            <a:r>
              <a:rPr lang="en-US" sz="1300">
                <a:latin typeface="Times New Roman"/>
              </a:rPr>
              <a:t> -1</a:t>
            </a:r>
          </a:p>
        </p:txBody>
      </p:sp>
      <p:sp>
        <p:nvSpPr>
          <p:cNvPr id="26" name=""/>
          <p:cNvSpPr/>
          <p:nvPr/>
        </p:nvSpPr>
        <p:spPr>
          <a:xfrm>
            <a:off x="4785360" y="5401056"/>
            <a:ext cx="298704" cy="182880"/>
          </a:xfrm>
          <a:prstGeom prst="rect">
            <a:avLst/>
          </a:prstGeom>
        </p:spPr>
        <p:txBody>
          <a:bodyPr lIns="0" tIns="0" rIns="0" bIns="0" wrap="none">
            <a:noAutofit/>
          </a:bodyPr>
          <a:p>
            <a:pPr indent="0"/>
            <a:r>
              <a:rPr lang="en-US" sz="1300">
                <a:latin typeface="Times New Roman"/>
              </a:rPr>
              <a:t>(A)</a:t>
            </a:r>
          </a:p>
        </p:txBody>
      </p:sp>
      <p:sp>
        <p:nvSpPr>
          <p:cNvPr id="27" name=""/>
          <p:cNvSpPr/>
          <p:nvPr/>
        </p:nvSpPr>
        <p:spPr>
          <a:xfrm>
            <a:off x="408432" y="6693408"/>
            <a:ext cx="475488" cy="128016"/>
          </a:xfrm>
          <a:prstGeom prst="rect">
            <a:avLst/>
          </a:prstGeom>
        </p:spPr>
        <p:txBody>
          <a:bodyPr lIns="0" tIns="0" rIns="0" bIns="0" wrap="none">
            <a:noAutofit/>
          </a:bodyPr>
          <a:p>
            <a:pPr algn="just" indent="0">
              <a:lnSpc>
                <a:spcPts val="1680"/>
              </a:lnSpc>
            </a:pPr>
            <a:r>
              <a:rPr lang="en-US" i="1" sz="1300">
                <a:latin typeface="Times New Roman"/>
              </a:rPr>
              <a:t>dt    2t</a:t>
            </a:r>
          </a:p>
        </p:txBody>
      </p:sp>
      <p:sp>
        <p:nvSpPr>
          <p:cNvPr id="28" name=""/>
          <p:cNvSpPr/>
          <p:nvPr/>
        </p:nvSpPr>
        <p:spPr>
          <a:xfrm>
            <a:off x="387096" y="6906768"/>
            <a:ext cx="161544" cy="128016"/>
          </a:xfrm>
          <a:prstGeom prst="rect">
            <a:avLst/>
          </a:prstGeom>
        </p:spPr>
        <p:txBody>
          <a:bodyPr lIns="0" tIns="0" rIns="0" bIns="0" wrap="none">
            <a:noAutofit/>
          </a:bodyPr>
          <a:p>
            <a:pPr algn="just" indent="0">
              <a:lnSpc>
                <a:spcPts val="1680"/>
              </a:lnSpc>
            </a:pPr>
            <a:r>
              <a:rPr lang="en-US" i="1" sz="1300">
                <a:latin typeface="Times New Roman"/>
              </a:rPr>
              <a:t>dx</a:t>
            </a:r>
          </a:p>
        </p:txBody>
      </p:sp>
      <p:sp>
        <p:nvSpPr>
          <p:cNvPr id="29" name=""/>
          <p:cNvSpPr/>
          <p:nvPr/>
        </p:nvSpPr>
        <p:spPr>
          <a:xfrm>
            <a:off x="1280160" y="6571488"/>
            <a:ext cx="664464" cy="158496"/>
          </a:xfrm>
          <a:prstGeom prst="rect">
            <a:avLst/>
          </a:prstGeom>
        </p:spPr>
        <p:txBody>
          <a:bodyPr lIns="0" tIns="0" rIns="0" bIns="0" wrap="none">
            <a:noAutofit/>
          </a:bodyPr>
          <a:p>
            <a:pPr indent="0"/>
            <a:r>
              <a:rPr lang="en-US" sz="1200">
                <a:latin typeface="Times New Roman"/>
              </a:rPr>
              <a:t>[FOLDE]</a:t>
            </a:r>
          </a:p>
        </p:txBody>
      </p:sp>
      <p:sp>
        <p:nvSpPr>
          <p:cNvPr id="30" name=""/>
          <p:cNvSpPr/>
          <p:nvPr/>
        </p:nvSpPr>
        <p:spPr>
          <a:xfrm>
            <a:off x="359664" y="7138416"/>
            <a:ext cx="237744" cy="164592"/>
          </a:xfrm>
          <a:prstGeom prst="rect">
            <a:avLst/>
          </a:prstGeom>
        </p:spPr>
        <p:txBody>
          <a:bodyPr lIns="0" tIns="0" rIns="0" bIns="0" wrap="none">
            <a:noAutofit/>
          </a:bodyPr>
          <a:p>
            <a:pPr indent="0"/>
            <a:r>
              <a:rPr lang="en-US" i="1" sz="1300">
                <a:latin typeface="Times New Roman"/>
              </a:rPr>
              <a:t>dt</a:t>
            </a:r>
          </a:p>
        </p:txBody>
      </p:sp>
      <p:sp>
        <p:nvSpPr>
          <p:cNvPr id="31" name=""/>
          <p:cNvSpPr/>
          <p:nvPr/>
        </p:nvSpPr>
        <p:spPr>
          <a:xfrm>
            <a:off x="658368" y="7010400"/>
            <a:ext cx="1024128" cy="188976"/>
          </a:xfrm>
          <a:prstGeom prst="rect">
            <a:avLst/>
          </a:prstGeom>
        </p:spPr>
        <p:txBody>
          <a:bodyPr lIns="0" tIns="0" rIns="0" bIns="0" wrap="none">
            <a:noAutofit/>
          </a:bodyPr>
          <a:p>
            <a:pPr indent="0"/>
            <a:r>
              <a:rPr lang="en-US" i="1" sz="1300">
                <a:latin typeface="Times New Roman"/>
              </a:rPr>
              <a:t>vp</a:t>
            </a:r>
            <a:r>
              <a:rPr lang="en-US" i="1" baseline="30000" sz="1300">
                <a:latin typeface="Times New Roman"/>
              </a:rPr>
              <a:t>(t</a:t>
            </a:r>
            <a:r>
              <a:rPr lang="en-US" baseline="30000" sz="1200">
                <a:latin typeface="Times New Roman"/>
              </a:rPr>
              <a:t> )x</a:t>
            </a:r>
            <a:r>
              <a:rPr lang="en-US" sz="1200">
                <a:latin typeface="Times New Roman"/>
              </a:rPr>
              <a:t> </a:t>
            </a:r>
            <a:r>
              <a:rPr lang="en-US" i="1" sz="1300">
                <a:latin typeface="Times New Roman"/>
              </a:rPr>
              <a:t>=</a:t>
            </a:r>
            <a:r>
              <a:rPr lang="en-US" i="1" baseline="30000" sz="1300">
                <a:latin typeface="Times New Roman"/>
              </a:rPr>
              <a:t>Q(t</a:t>
            </a:r>
            <a:r>
              <a:rPr lang="en-US" baseline="30000" sz="1200">
                <a:latin typeface="Times New Roman"/>
              </a:rPr>
              <a:t>)</a:t>
            </a:r>
          </a:p>
        </p:txBody>
      </p:sp>
      <p:sp>
        <p:nvSpPr>
          <p:cNvPr id="32" name=""/>
          <p:cNvSpPr/>
          <p:nvPr/>
        </p:nvSpPr>
        <p:spPr>
          <a:xfrm>
            <a:off x="329184" y="7351776"/>
            <a:ext cx="1780032" cy="414528"/>
          </a:xfrm>
          <a:prstGeom prst="rect">
            <a:avLst/>
          </a:prstGeom>
        </p:spPr>
        <p:txBody>
          <a:bodyPr lIns="0" tIns="0" rIns="0" bIns="0" wrap="none">
            <a:noAutofit/>
          </a:bodyPr>
          <a:p>
            <a:pPr indent="0">
              <a:spcAft>
                <a:spcPts val="1050"/>
              </a:spcAft>
            </a:pPr>
            <a:r>
              <a:rPr lang="en-US" cap="small" sz="1200">
                <a:latin typeface="Times New Roman"/>
              </a:rPr>
              <a:t>p</a:t>
            </a:r>
            <a:r>
              <a:rPr lang="en-US" baseline="30000" cap="small" sz="1200">
                <a:latin typeface="Times New Roman"/>
              </a:rPr>
              <a:t>(</a:t>
            </a:r>
            <a:r>
              <a:rPr lang="en-US" baseline="30000" sz="1200">
                <a:latin typeface="Times New Roman"/>
              </a:rPr>
              <a:t>t)</a:t>
            </a:r>
            <a:r>
              <a:rPr lang="en-US" sz="1200">
                <a:latin typeface="Times New Roman"/>
              </a:rPr>
              <a:t>=¥’ </a:t>
            </a:r>
            <a:r>
              <a:rPr lang="en-US" baseline="30000" sz="1200">
                <a:latin typeface="Times New Roman"/>
              </a:rPr>
              <a:t>Q (t</a:t>
            </a:r>
            <a:r>
              <a:rPr lang="en-US" sz="1200">
                <a:latin typeface="Times New Roman"/>
              </a:rPr>
              <a:t> &gt; =-2</a:t>
            </a:r>
          </a:p>
        </p:txBody>
      </p:sp>
      <p:sp>
        <p:nvSpPr>
          <p:cNvPr id="33" name=""/>
          <p:cNvSpPr/>
          <p:nvPr/>
        </p:nvSpPr>
        <p:spPr>
          <a:xfrm>
            <a:off x="329184" y="7973568"/>
            <a:ext cx="182880" cy="109728"/>
          </a:xfrm>
          <a:prstGeom prst="rect">
            <a:avLst/>
          </a:prstGeom>
        </p:spPr>
        <p:txBody>
          <a:bodyPr lIns="0" tIns="0" rIns="0" bIns="0" wrap="none">
            <a:noAutofit/>
          </a:bodyPr>
          <a:p>
            <a:pPr indent="0">
              <a:spcBef>
                <a:spcPts val="1050"/>
              </a:spcBef>
            </a:pPr>
            <a:r>
              <a:rPr lang="en-US" i="1" sz="1300">
                <a:latin typeface="Times New Roman"/>
              </a:rPr>
              <a:t>x</a:t>
            </a:r>
          </a:p>
        </p:txBody>
      </p:sp>
      <p:sp>
        <p:nvSpPr>
          <p:cNvPr id="34" name=""/>
          <p:cNvSpPr/>
          <p:nvPr/>
        </p:nvSpPr>
        <p:spPr>
          <a:xfrm>
            <a:off x="591312" y="7808976"/>
            <a:ext cx="1463040" cy="445008"/>
          </a:xfrm>
          <a:prstGeom prst="rect">
            <a:avLst/>
          </a:prstGeom>
        </p:spPr>
        <p:txBody>
          <a:bodyPr lIns="0" tIns="0" rIns="0" bIns="0" wrap="none">
            <a:noAutofit/>
          </a:bodyPr>
          <a:p>
            <a:pPr algn="just" indent="0"/>
            <a:r>
              <a:rPr lang="en-US" i="1" sz="1300">
                <a:latin typeface="Times New Roman"/>
              </a:rPr>
              <a:t>■■y/t</a:t>
            </a:r>
            <a:r>
              <a:rPr lang="en-US" sz="1300">
                <a:latin typeface="Times New Roman"/>
              </a:rPr>
              <a:t> [ J </a:t>
            </a:r>
            <a:r>
              <a:rPr lang="en-US" i="1" sz="1300">
                <a:latin typeface="Times New Roman"/>
              </a:rPr>
              <a:t>(dt + c</a:t>
            </a:r>
            <a:r>
              <a:rPr lang="en-US" sz="1300">
                <a:latin typeface="Times New Roman"/>
              </a:rPr>
              <a:t> ]</a:t>
            </a:r>
          </a:p>
        </p:txBody>
      </p:sp>
      <p:sp>
        <p:nvSpPr>
          <p:cNvPr id="35" name=""/>
          <p:cNvSpPr/>
          <p:nvPr/>
        </p:nvSpPr>
        <p:spPr>
          <a:xfrm>
            <a:off x="329184" y="8455152"/>
            <a:ext cx="469392" cy="176784"/>
          </a:xfrm>
          <a:prstGeom prst="rect">
            <a:avLst/>
          </a:prstGeom>
        </p:spPr>
        <p:txBody>
          <a:bodyPr lIns="0" tIns="0" rIns="0" bIns="0" wrap="none">
            <a:noAutofit/>
          </a:bodyPr>
          <a:p>
            <a:pPr indent="0"/>
            <a:r>
              <a:rPr lang="en-US" sz="1300">
                <a:latin typeface="Times New Roman"/>
              </a:rPr>
              <a:t>x </a:t>
            </a:r>
            <a:r>
              <a:rPr lang="en-US" i="1" sz="1300">
                <a:latin typeface="Times New Roman"/>
              </a:rPr>
              <a:t>=t</a:t>
            </a:r>
            <a:r>
              <a:rPr lang="en-US" baseline="30000" sz="1300">
                <a:latin typeface="Times New Roman"/>
              </a:rPr>
              <a:t>2</a:t>
            </a:r>
          </a:p>
        </p:txBody>
      </p:sp>
      <p:sp>
        <p:nvSpPr>
          <p:cNvPr id="36" name=""/>
          <p:cNvSpPr/>
          <p:nvPr/>
        </p:nvSpPr>
        <p:spPr>
          <a:xfrm>
            <a:off x="987552" y="8296656"/>
            <a:ext cx="390144" cy="841248"/>
          </a:xfrm>
          <a:prstGeom prst="rect">
            <a:avLst/>
          </a:prstGeom>
        </p:spPr>
        <p:txBody>
          <a:bodyPr lIns="0" tIns="0" rIns="0" bIns="0">
            <a:noAutofit/>
          </a:bodyPr>
          <a:p>
            <a:pPr indent="0">
              <a:lnSpc>
                <a:spcPts val="1440"/>
              </a:lnSpc>
            </a:pPr>
            <a:r>
              <a:rPr lang="en-US" i="1" sz="1600" spc="150">
                <a:latin typeface="Times New Roman"/>
              </a:rPr>
              <a:t>h/L </a:t>
            </a:r>
            <a:r>
              <a:rPr lang="en-US" b="1" sz="1400">
                <a:latin typeface="Times New Roman"/>
              </a:rPr>
              <a:t>2</a:t>
            </a:r>
            <a:r>
              <a:rPr lang="en-US" sz="1400">
                <a:latin typeface="Times New Roman"/>
              </a:rPr>
              <a:t> </a:t>
            </a:r>
            <a:r>
              <a:rPr lang="en-US" b="1" sz="1400">
                <a:latin typeface="Times New Roman"/>
              </a:rPr>
              <a:t>1 2 </a:t>
            </a:r>
            <a:r>
              <a:rPr lang="en-US" sz="1200">
                <a:latin typeface="Times New Roman"/>
              </a:rPr>
              <a:t>1</a:t>
            </a:r>
          </a:p>
        </p:txBody>
      </p:sp>
      <p:sp>
        <p:nvSpPr>
          <p:cNvPr id="37" name=""/>
          <p:cNvSpPr/>
          <p:nvPr/>
        </p:nvSpPr>
        <p:spPr>
          <a:xfrm>
            <a:off x="1383792" y="8442960"/>
            <a:ext cx="1347216" cy="225552"/>
          </a:xfrm>
          <a:prstGeom prst="rect">
            <a:avLst/>
          </a:prstGeom>
        </p:spPr>
        <p:txBody>
          <a:bodyPr lIns="0" tIns="0" rIns="0" bIns="0" wrap="none">
            <a:noAutofit/>
          </a:bodyPr>
          <a:p>
            <a:pPr indent="0"/>
            <a:r>
              <a:rPr lang="en-US" i="1" sz="1300">
                <a:latin typeface="Times New Roman"/>
              </a:rPr>
              <a:t>+c</a:t>
            </a:r>
            <a:r>
              <a:rPr lang="en-US" sz="1300">
                <a:latin typeface="Times New Roman"/>
              </a:rPr>
              <a:t> ]^x </a:t>
            </a:r>
            <a:r>
              <a:rPr lang="en-US" i="1" sz="1300">
                <a:latin typeface="Times New Roman"/>
              </a:rPr>
              <a:t>=-1 + ct</a:t>
            </a:r>
            <a:r>
              <a:rPr lang="en-US" baseline="30000" sz="1300">
                <a:latin typeface="Times New Roman"/>
              </a:rPr>
              <a:t>2</a:t>
            </a:r>
          </a:p>
        </p:txBody>
      </p:sp>
      <p:sp>
        <p:nvSpPr>
          <p:cNvPr id="38" name=""/>
          <p:cNvSpPr/>
          <p:nvPr/>
        </p:nvSpPr>
        <p:spPr>
          <a:xfrm>
            <a:off x="329184" y="9180576"/>
            <a:ext cx="3736848" cy="213360"/>
          </a:xfrm>
          <a:prstGeom prst="rect">
            <a:avLst/>
          </a:prstGeom>
        </p:spPr>
        <p:txBody>
          <a:bodyPr lIns="0" tIns="0" rIns="0" bIns="0" wrap="none">
            <a:noAutofit/>
          </a:bodyPr>
          <a:p>
            <a:pPr indent="0"/>
            <a:r>
              <a:rPr lang="en-US" sz="1200">
                <a:latin typeface="Times New Roman"/>
              </a:rPr>
              <a:t>x = -</a:t>
            </a:r>
            <a:r>
              <a:rPr lang="en-US" i="1" sz="1300">
                <a:latin typeface="Times New Roman"/>
              </a:rPr>
              <a:t>1 + ct</a:t>
            </a:r>
            <a:r>
              <a:rPr lang="en-US" sz="1300">
                <a:latin typeface="Times New Roman"/>
              </a:rPr>
              <a:t> </a:t>
            </a:r>
            <a:r>
              <a:rPr lang="en-US" baseline="30000" sz="1200">
                <a:latin typeface="Times New Roman"/>
              </a:rPr>
              <a:t>2</a:t>
            </a:r>
            <a:r>
              <a:rPr lang="en-US" sz="1200">
                <a:latin typeface="Times New Roman"/>
              </a:rPr>
              <a:t> subst. the value of (x) in equ. (2) in system A</a:t>
            </a:r>
          </a:p>
        </p:txBody>
      </p:sp>
      <p:sp>
        <p:nvSpPr>
          <p:cNvPr id="39" name=""/>
          <p:cNvSpPr/>
          <p:nvPr/>
        </p:nvSpPr>
        <p:spPr>
          <a:xfrm>
            <a:off x="426720" y="9787128"/>
            <a:ext cx="685800" cy="301752"/>
          </a:xfrm>
          <a:prstGeom prst="rect">
            <a:avLst/>
          </a:prstGeom>
        </p:spPr>
        <p:txBody>
          <a:bodyPr lIns="0" tIns="0" rIns="0" bIns="0" wrap="none">
            <a:noAutofit/>
          </a:bodyPr>
          <a:p>
            <a:pPr indent="0"/>
            <a:r>
              <a:rPr lang="en-US" sz="1500">
                <a:solidFill>
                  <a:srgbClr val="4F81BD"/>
                </a:solidFill>
                <a:latin typeface="Franklin Gothic Medium"/>
              </a:rPr>
              <a:t>18 </a:t>
            </a:r>
            <a:r>
              <a:rPr lang="en-US" sz="1500">
                <a:solidFill>
                  <a:srgbClr val="808080"/>
                </a:solidFill>
                <a:latin typeface="Franklin Gothic Medium"/>
              </a:rPr>
              <a:t>I</a:t>
            </a:r>
          </a:p>
        </p:txBody>
      </p:sp>
      <p:sp>
        <p:nvSpPr>
          <p:cNvPr id="40"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65760" y="643128"/>
            <a:ext cx="2270760" cy="1917192"/>
          </a:xfrm>
          <a:prstGeom prst="rect">
            <a:avLst/>
          </a:prstGeom>
        </p:spPr>
        <p:txBody>
          <a:bodyPr lIns="0" tIns="0" rIns="0" bIns="0">
            <a:noAutofit/>
          </a:bodyPr>
          <a:p>
            <a:pPr marL="592836" indent="0">
              <a:spcAft>
                <a:spcPts val="420"/>
              </a:spcAft>
            </a:pPr>
            <a:r>
              <a:rPr lang="en-US" sz="1200">
                <a:latin typeface="Times New Roman"/>
              </a:rPr>
              <a:t>1</a:t>
            </a:r>
          </a:p>
          <a:p>
            <a:pPr marR="1025144" indent="0">
              <a:lnSpc>
                <a:spcPts val="1992"/>
              </a:lnSpc>
            </a:pPr>
            <a:r>
              <a:rPr lang="en-US" i="1" sz="1300">
                <a:latin typeface="Times New Roman"/>
              </a:rPr>
              <a:t>d^</a:t>
            </a:r>
            <a:r>
              <a:rPr lang="en-US" i="1" baseline="-25000" sz="1300">
                <a:latin typeface="Times New Roman"/>
              </a:rPr>
              <a:t>=</a:t>
            </a:r>
            <a:r>
              <a:rPr lang="en-US" i="1" sz="1300">
                <a:latin typeface="Times New Roman"/>
              </a:rPr>
              <a:t> </a:t>
            </a:r>
            <a:r>
              <a:rPr lang="en-US" i="1" u="sng" sz="1300">
                <a:latin typeface="Times New Roman"/>
              </a:rPr>
              <a:t>(ct</a:t>
            </a:r>
            <a:r>
              <a:rPr lang="en-US" u="sng" baseline="30000" sz="1200">
                <a:latin typeface="Times New Roman"/>
              </a:rPr>
              <a:t>2</a:t>
            </a:r>
            <a:r>
              <a:rPr lang="en-US" u="sng" sz="1200">
                <a:latin typeface="Times New Roman"/>
              </a:rPr>
              <a:t> -</a:t>
            </a:r>
            <a:r>
              <a:rPr lang="en-US" i="1" u="sng" sz="1300">
                <a:latin typeface="Times New Roman"/>
              </a:rPr>
              <a:t>1)+y </a:t>
            </a:r>
            <a:r>
              <a:rPr lang="en-US" i="1" sz="1300">
                <a:latin typeface="Times New Roman"/>
              </a:rPr>
              <a:t>dt    2t</a:t>
            </a:r>
          </a:p>
          <a:p>
            <a:pPr marL="529336" indent="0">
              <a:spcAft>
                <a:spcPts val="420"/>
              </a:spcAft>
            </a:pPr>
            <a:r>
              <a:rPr lang="en-US" sz="1300">
                <a:latin typeface="Times New Roman"/>
              </a:rPr>
              <a:t>-i</a:t>
            </a:r>
          </a:p>
          <a:p>
            <a:pPr algn="just" indent="0">
              <a:spcAft>
                <a:spcPts val="420"/>
              </a:spcAft>
            </a:pPr>
            <a:r>
              <a:rPr lang="en-US" i="1" sz="1300">
                <a:latin typeface="Times New Roman"/>
              </a:rPr>
              <a:t>dy    ct</a:t>
            </a:r>
            <a:r>
              <a:rPr lang="en-US" sz="1200">
                <a:latin typeface="Times New Roman"/>
              </a:rPr>
              <a:t> </a:t>
            </a:r>
            <a:r>
              <a:rPr lang="en-US" baseline="30000" sz="1300">
                <a:latin typeface="Times New Roman"/>
              </a:rPr>
              <a:t>2</a:t>
            </a:r>
            <a:r>
              <a:rPr lang="en-US" sz="1300">
                <a:latin typeface="Times New Roman"/>
              </a:rPr>
              <a:t>    1 </a:t>
            </a:r>
            <a:r>
              <a:rPr lang="en-US" i="1" sz="1300">
                <a:latin typeface="Times New Roman"/>
              </a:rPr>
              <a:t>y</a:t>
            </a:r>
          </a:p>
          <a:p>
            <a:pPr algn="just" indent="0">
              <a:lnSpc>
                <a:spcPts val="1416"/>
              </a:lnSpc>
            </a:pPr>
            <a:r>
              <a:rPr lang="en-US" i="1" sz="1300">
                <a:latin typeface="Times New Roman"/>
              </a:rPr>
              <a:t>dt</a:t>
            </a:r>
            <a:r>
              <a:rPr lang="en-US" sz="1200">
                <a:latin typeface="Times New Roman"/>
              </a:rPr>
              <a:t> </a:t>
            </a:r>
            <a:r>
              <a:rPr lang="en-US" sz="1300">
                <a:latin typeface="Times New Roman"/>
              </a:rPr>
              <a:t>2    2    2t</a:t>
            </a:r>
          </a:p>
          <a:p>
            <a:pPr marL="1011936" indent="0">
              <a:lnSpc>
                <a:spcPts val="1416"/>
              </a:lnSpc>
            </a:pPr>
            <a:r>
              <a:rPr lang="en-US" sz="1300">
                <a:latin typeface="Times New Roman"/>
              </a:rPr>
              <a:t>-1</a:t>
            </a:r>
          </a:p>
          <a:p>
            <a:pPr algn="just" indent="0"/>
            <a:r>
              <a:rPr lang="en-US" i="1" sz="1300">
                <a:latin typeface="Times New Roman"/>
              </a:rPr>
              <a:t>dy</a:t>
            </a:r>
            <a:r>
              <a:rPr lang="en-US" sz="1200">
                <a:latin typeface="Times New Roman"/>
              </a:rPr>
              <a:t>    </a:t>
            </a:r>
            <a:r>
              <a:rPr lang="en-US" sz="1300">
                <a:latin typeface="Times New Roman"/>
              </a:rPr>
              <a:t>1    </a:t>
            </a:r>
            <a:r>
              <a:rPr lang="en-US" i="1" sz="1300">
                <a:latin typeface="Times New Roman"/>
              </a:rPr>
              <a:t>ct</a:t>
            </a:r>
            <a:r>
              <a:rPr lang="en-US" sz="1200">
                <a:latin typeface="Times New Roman"/>
              </a:rPr>
              <a:t> </a:t>
            </a:r>
            <a:r>
              <a:rPr lang="en-US" baseline="30000" sz="1300">
                <a:latin typeface="Times New Roman"/>
              </a:rPr>
              <a:t>2</a:t>
            </a:r>
            <a:r>
              <a:rPr lang="en-US" sz="1300">
                <a:latin typeface="Times New Roman"/>
              </a:rPr>
              <a:t>    1</a:t>
            </a:r>
          </a:p>
          <a:p>
            <a:pPr algn="just" indent="0"/>
            <a:r>
              <a:rPr lang="en-US" sz="1200">
                <a:latin typeface="Times New Roman"/>
              </a:rPr>
              <a:t>—---</a:t>
            </a:r>
            <a:r>
              <a:rPr lang="en-US" i="1" sz="1300">
                <a:latin typeface="Times New Roman"/>
              </a:rPr>
              <a:t>y =</a:t>
            </a:r>
            <a:r>
              <a:rPr lang="en-US" sz="1200">
                <a:latin typeface="Times New Roman"/>
              </a:rPr>
              <a:t>---is F.O.L.D.E</a:t>
            </a:r>
          </a:p>
          <a:p>
            <a:pPr algn="just" indent="0"/>
            <a:r>
              <a:rPr lang="en-US" i="1" sz="1300">
                <a:latin typeface="Times New Roman"/>
              </a:rPr>
              <a:t>dt</a:t>
            </a:r>
            <a:r>
              <a:rPr lang="en-US" sz="1200">
                <a:latin typeface="Times New Roman"/>
              </a:rPr>
              <a:t>    </a:t>
            </a:r>
            <a:r>
              <a:rPr lang="en-US" sz="1300">
                <a:latin typeface="Times New Roman"/>
              </a:rPr>
              <a:t>2t    22</a:t>
            </a:r>
          </a:p>
        </p:txBody>
      </p:sp>
      <p:sp>
        <p:nvSpPr>
          <p:cNvPr id="5" name=""/>
          <p:cNvSpPr/>
          <p:nvPr/>
        </p:nvSpPr>
        <p:spPr>
          <a:xfrm>
            <a:off x="426720" y="9787128"/>
            <a:ext cx="685800" cy="301752"/>
          </a:xfrm>
          <a:prstGeom prst="rect">
            <a:avLst/>
          </a:prstGeom>
        </p:spPr>
        <p:txBody>
          <a:bodyPr lIns="0" tIns="0" rIns="0" bIns="0" wrap="none">
            <a:noAutofit/>
          </a:bodyPr>
          <a:p>
            <a:pPr algn="just" indent="0"/>
            <a:r>
              <a:rPr lang="en-US" sz="1500">
                <a:solidFill>
                  <a:srgbClr val="4F81BD"/>
                </a:solidFill>
                <a:latin typeface="Franklin Gothic Medium"/>
              </a:rPr>
              <a:t>19    </a:t>
            </a:r>
            <a:r>
              <a:rPr lang="en-US" sz="1500">
                <a:solidFill>
                  <a:srgbClr val="808080"/>
                </a:solidFill>
                <a:latin typeface="Franklin Gothic Medium"/>
              </a:rPr>
              <a:t>[</a:t>
            </a:r>
          </a:p>
        </p:txBody>
      </p:sp>
      <p:sp>
        <p:nvSpPr>
          <p:cNvPr id="6"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4424" y="838200"/>
            <a:ext cx="704088" cy="170688"/>
          </a:xfrm>
          <a:prstGeom prst="rect">
            <a:avLst/>
          </a:prstGeom>
        </p:spPr>
        <p:txBody>
          <a:bodyPr lIns="0" tIns="0" rIns="0" bIns="0" wrap="none">
            <a:noAutofit/>
          </a:bodyPr>
          <a:p>
            <a:pPr indent="0"/>
            <a:r>
              <a:rPr lang="en-US" b="1" sz="1200">
                <a:latin typeface="Times New Roman"/>
              </a:rPr>
              <a:t>Examples:</a:t>
            </a:r>
          </a:p>
        </p:txBody>
      </p:sp>
      <p:graphicFrame>
        <p:nvGraphicFramePr>
          <p:cNvPr id="5" name=""/>
          <p:cNvGraphicFramePr>
            <a:graphicFrameLocks noGrp="1"/>
          </p:cNvGraphicFramePr>
          <p:nvPr/>
        </p:nvGraphicFramePr>
        <p:xfrm>
          <a:off x="362712" y="999744"/>
          <a:ext cx="3285744" cy="2551176"/>
        </p:xfrm>
        <a:graphic>
          <a:graphicData uri="http://schemas.openxmlformats.org/drawingml/2006/table">
            <a:tbl>
              <a:tblPr/>
              <a:tblGrid>
                <a:gridCol w="2346960"/>
                <a:gridCol w="938784"/>
              </a:tblGrid>
              <a:tr h="694944">
                <a:tc>
                  <a:txBody>
                    <a:bodyPr lIns="0" tIns="0" rIns="0" bIns="0">
                      <a:noAutofit/>
                    </a:bodyPr>
                    <a:p>
                      <a:pPr indent="203200">
                        <a:lnSpc>
                          <a:spcPts val="864"/>
                        </a:lnSpc>
                        <a:spcAft>
                          <a:spcPts val="210"/>
                        </a:spcAft>
                      </a:pPr>
                      <a:r>
                        <a:rPr lang="en-US" sz="1600">
                          <a:latin typeface="Times New Roman"/>
                        </a:rPr>
                        <a:t>( 2 'N ( 2 'N </a:t>
                      </a:r>
                      <a:r>
                        <a:rPr lang="en-US" b="1" i="1" sz="1200">
                          <a:latin typeface="Times New Roman"/>
                        </a:rPr>
                        <a:t>a </a:t>
                      </a:r>
                      <a:r>
                        <a:rPr lang="en-US" i="1" sz="1600">
                          <a:latin typeface="Times New Roman"/>
                        </a:rPr>
                        <a:t>z </a:t>
                      </a:r>
                      <a:r>
                        <a:rPr lang="en-US" b="1" i="1" sz="1200">
                          <a:latin typeface="Times New Roman"/>
                        </a:rPr>
                        <a:t>d </a:t>
                      </a:r>
                      <a:r>
                        <a:rPr lang="en-US" i="1" sz="1600">
                          <a:latin typeface="Times New Roman"/>
                        </a:rPr>
                        <a:t>z </a:t>
                      </a:r>
                      <a:r>
                        <a:rPr lang="en-US" sz="1600">
                          <a:latin typeface="Times New Roman"/>
                        </a:rPr>
                        <a:t>1) + 6 </a:t>
                      </a:r>
                      <a:r>
                        <a:rPr lang="en-US" i="1" sz="1600">
                          <a:latin typeface="Times New Roman"/>
                        </a:rPr>
                        <a:t>xy </a:t>
                      </a:r>
                      <a:r>
                        <a:rPr lang="en-US" b="1" i="1" sz="1200">
                          <a:latin typeface="Times New Roman"/>
                        </a:rPr>
                        <a:t>=</a:t>
                      </a:r>
                      <a:r>
                        <a:rPr lang="en-US" sz="1100">
                          <a:latin typeface="Times New Roman"/>
                        </a:rPr>
                        <a:t> </a:t>
                      </a:r>
                      <a:r>
                        <a:rPr lang="en-US" sz="1600">
                          <a:latin typeface="Times New Roman"/>
                        </a:rPr>
                        <a:t>2 x</a:t>
                      </a:r>
                    </a:p>
                    <a:p>
                      <a:pPr indent="203200"/>
                      <a:r>
                        <a:rPr lang="en-US" b="1" i="1" sz="1200">
                          <a:latin typeface="Times New Roman"/>
                        </a:rPr>
                        <a:t>[fafy)</a:t>
                      </a:r>
                      <a:r>
                        <a:rPr lang="en-US" sz="1100">
                          <a:latin typeface="Times New Roman"/>
                        </a:rPr>
                        <a:t> </a:t>
                      </a:r>
                      <a:r>
                        <a:rPr lang="en-US" baseline="30000" sz="1600">
                          <a:latin typeface="Times New Roman"/>
                        </a:rPr>
                        <a:t>2</a:t>
                      </a:r>
                      <a:r>
                        <a:rPr lang="en-US" sz="1600">
                          <a:latin typeface="Times New Roman"/>
                        </a:rPr>
                        <a:t>)</a:t>
                      </a:r>
                    </a:p>
                  </a:txBody>
                  <a:tcPr marL="0" marR="0" marT="0" marB="0"/>
                </a:tc>
                <a:tc>
                  <a:txBody>
                    <a:bodyPr lIns="0" tIns="0" rIns="0" bIns="0">
                      <a:noAutofit/>
                    </a:bodyPr>
                    <a:p>
                      <a:pPr algn="r" marR="228600" indent="0"/>
                      <a:r>
                        <a:rPr lang="en-US" i="1" sz="1600">
                          <a:latin typeface="Times New Roman"/>
                        </a:rPr>
                        <a:t>Or</a:t>
                      </a:r>
                      <a:r>
                        <a:rPr lang="en-US" b="1" sz="1500">
                          <a:latin typeface="Times New Roman"/>
                        </a:rPr>
                        <a:t> </a:t>
                      </a:r>
                      <a:r>
                        <a:rPr lang="en-US" sz="1600">
                          <a:latin typeface="Times New Roman"/>
                        </a:rPr>
                        <a:t>.2</a:t>
                      </a:r>
                    </a:p>
                  </a:txBody>
                  <a:tcPr marL="0" marR="0" marT="0" marB="0" anchor="ctr"/>
                </a:tc>
              </a:tr>
              <a:tr h="496824">
                <a:tc>
                  <a:txBody>
                    <a:bodyPr lIns="0" tIns="0" rIns="0" bIns="0">
                      <a:noAutofit/>
                    </a:bodyPr>
                    <a:p>
                      <a:pPr indent="203200">
                        <a:lnSpc>
                          <a:spcPts val="864"/>
                        </a:lnSpc>
                        <a:spcAft>
                          <a:spcPts val="210"/>
                        </a:spcAft>
                      </a:pPr>
                      <a:r>
                        <a:rPr lang="en-US" i="1" sz="1600">
                          <a:latin typeface="Times New Roman"/>
                        </a:rPr>
                        <a:t>dy x </a:t>
                      </a:r>
                      <a:r>
                        <a:rPr lang="en-US" sz="1600">
                          <a:latin typeface="Times New Roman"/>
                        </a:rPr>
                        <a:t>2) + 2 </a:t>
                      </a:r>
                      <a:r>
                        <a:rPr lang="en-US" i="1" sz="1600">
                          <a:latin typeface="Times New Roman"/>
                        </a:rPr>
                        <a:t>xy = e</a:t>
                      </a:r>
                    </a:p>
                    <a:p>
                      <a:pPr indent="203200"/>
                      <a:r>
                        <a:rPr lang="en-US" i="1" sz="1600">
                          <a:latin typeface="Times New Roman"/>
                        </a:rPr>
                        <a:t>dx</a:t>
                      </a:r>
                    </a:p>
                  </a:txBody>
                  <a:tcPr marL="0" marR="0" marT="0" marB="0"/>
                </a:tc>
                <a:tc>
                  <a:txBody>
                    <a:bodyPr lIns="0" tIns="0" rIns="0" bIns="0">
                      <a:noAutofit/>
                    </a:bodyPr>
                    <a:p>
                      <a:pPr algn="r" marR="228600" indent="0"/>
                      <a:r>
                        <a:rPr lang="en-US" sz="1600">
                          <a:latin typeface="Times New Roman"/>
                        </a:rPr>
                        <a:t>Or .1</a:t>
                      </a:r>
                    </a:p>
                  </a:txBody>
                  <a:tcPr marL="0" marR="0" marT="0" marB="0" anchor="ctr"/>
                </a:tc>
              </a:tr>
              <a:tr h="603504">
                <a:tc>
                  <a:txBody>
                    <a:bodyPr lIns="0" tIns="0" rIns="0" bIns="0">
                      <a:noAutofit/>
                    </a:bodyPr>
                    <a:p>
                      <a:pPr marL="203200" indent="-203200">
                        <a:lnSpc>
                          <a:spcPts val="1368"/>
                        </a:lnSpc>
                      </a:pPr>
                      <a:r>
                        <a:rPr lang="en-US" sz="1600">
                          <a:latin typeface="Times New Roman"/>
                        </a:rPr>
                        <a:t>3)</a:t>
                      </a:r>
                      <a:r>
                        <a:rPr lang="en-US" i="1" baseline="30000" sz="1600">
                          <a:latin typeface="Times New Roman"/>
                        </a:rPr>
                        <a:t>d y</a:t>
                      </a:r>
                      <a:r>
                        <a:rPr lang="en-US" i="1" sz="1600">
                          <a:latin typeface="Times New Roman"/>
                        </a:rPr>
                        <a:t> </a:t>
                      </a:r>
                      <a:r>
                        <a:rPr lang="en-US" i="1" sz="1600" spc="-50">
                          <a:latin typeface="Times New Roman"/>
                        </a:rPr>
                        <a:t>+ </a:t>
                      </a:r>
                      <a:r>
                        <a:rPr lang="en-US" i="1" sz="1600">
                          <a:latin typeface="Times New Roman"/>
                        </a:rPr>
                        <a:t>y</a:t>
                      </a:r>
                      <a:r>
                        <a:rPr lang="en-US" sz="1600">
                          <a:latin typeface="Times New Roman"/>
                        </a:rPr>
                        <a:t>cos</a:t>
                      </a:r>
                      <a:r>
                        <a:rPr lang="en-US" i="1" sz="1600">
                          <a:latin typeface="Times New Roman"/>
                        </a:rPr>
                        <a:t>x</a:t>
                      </a:r>
                      <a:r>
                        <a:rPr lang="en-US" i="1" sz="1600" spc="-50">
                          <a:latin typeface="Times New Roman"/>
                        </a:rPr>
                        <a:t>— =</a:t>
                      </a:r>
                      <a:r>
                        <a:rPr lang="en-US" sz="1600">
                          <a:latin typeface="Times New Roman"/>
                        </a:rPr>
                        <a:t> tanh x </a:t>
                      </a:r>
                      <a:r>
                        <a:rPr lang="en-US" i="1" sz="1600">
                          <a:latin typeface="Times New Roman"/>
                        </a:rPr>
                        <a:t>dx</a:t>
                      </a:r>
                      <a:r>
                        <a:rPr lang="en-US" i="1" baseline="30000" sz="1600">
                          <a:latin typeface="Times New Roman"/>
                        </a:rPr>
                        <a:t>2</a:t>
                      </a:r>
                      <a:r>
                        <a:rPr lang="en-US" i="1" sz="1600">
                          <a:latin typeface="Times New Roman"/>
                        </a:rPr>
                        <a:t> dx</a:t>
                      </a:r>
                    </a:p>
                  </a:txBody>
                  <a:tcPr marL="0" marR="0" marT="0" marB="0" anchor="b"/>
                </a:tc>
                <a:tc>
                  <a:txBody>
                    <a:bodyPr lIns="0" tIns="0" rIns="0" bIns="0">
                      <a:noAutofit/>
                    </a:bodyPr>
                    <a:p>
                      <a:pPr algn="r" indent="0"/>
                      <a:r>
                        <a:rPr lang="en-US" i="1" sz="1600">
                          <a:latin typeface="Times New Roman"/>
                        </a:rPr>
                        <a:t>Or</a:t>
                      </a:r>
                      <a:r>
                        <a:rPr lang="en-US" b="1" sz="1500">
                          <a:latin typeface="Times New Roman"/>
                        </a:rPr>
                        <a:t> </a:t>
                      </a:r>
                      <a:r>
                        <a:rPr lang="en-US" sz="1600">
                          <a:latin typeface="Times New Roman"/>
                        </a:rPr>
                        <a:t>.2</a:t>
                      </a:r>
                    </a:p>
                  </a:txBody>
                  <a:tcPr marL="0" marR="0" marT="0" marB="0" anchor="ctr"/>
                </a:tc>
              </a:tr>
              <a:tr h="481584">
                <a:tc>
                  <a:txBody>
                    <a:bodyPr lIns="0" tIns="0" rIns="0" bIns="0">
                      <a:noAutofit/>
                    </a:bodyPr>
                    <a:p>
                      <a:pPr marL="203200" indent="-203200"/>
                      <a:r>
                        <a:rPr lang="en-US" sz="1100">
                          <a:latin typeface="Times New Roman"/>
                        </a:rPr>
                        <a:t>4) </a:t>
                      </a:r>
                      <a:r>
                        <a:rPr lang="en-US" b="1" i="1" sz="1200">
                          <a:latin typeface="Times New Roman"/>
                        </a:rPr>
                        <a:t>(f</a:t>
                      </a:r>
                      <a:r>
                        <a:rPr lang="en-US" sz="1100">
                          <a:latin typeface="Times New Roman"/>
                        </a:rPr>
                        <a:t> f - 3x </a:t>
                      </a:r>
                      <a:r>
                        <a:rPr lang="en-US" b="1" i="1" sz="1200">
                          <a:latin typeface="Times New Roman"/>
                        </a:rPr>
                        <a:t>at</a:t>
                      </a:r>
                      <a:r>
                        <a:rPr lang="en-US" sz="1100">
                          <a:latin typeface="Times New Roman"/>
                        </a:rPr>
                        <a:t> = cosx </a:t>
                      </a:r>
                      <a:r>
                        <a:rPr lang="en-US" b="1" i="1" sz="1200">
                          <a:latin typeface="Times New Roman"/>
                        </a:rPr>
                        <a:t>Or</a:t>
                      </a:r>
                      <a:r>
                        <a:rPr lang="en-US" sz="1100">
                          <a:latin typeface="Times New Roman"/>
                        </a:rPr>
                        <a:t> .1</a:t>
                      </a:r>
                    </a:p>
                    <a:p>
                      <a:pPr indent="203200"/>
                      <a:r>
                        <a:rPr lang="en-US" sz="1100">
                          <a:latin typeface="Times New Roman"/>
                        </a:rPr>
                        <a:t>[ax</a:t>
                      </a:r>
                      <a:r>
                        <a:rPr lang="en-US" b="1" i="1" sz="1200">
                          <a:latin typeface="Times New Roman"/>
                        </a:rPr>
                        <a:t>) ax</a:t>
                      </a:r>
                    </a:p>
                  </a:txBody>
                  <a:tcPr marL="0" marR="0" marT="0" marB="0"/>
                </a:tc>
                <a:tc>
                  <a:txBody>
                    <a:bodyPr lIns="0" tIns="0" rIns="0" bIns="0">
                      <a:noAutofit/>
                    </a:bodyPr>
                    <a:p>
                      <a:pPr marL="203200" indent="0"/>
                      <a:r>
                        <a:rPr lang="en-US" sz="1100">
                          <a:latin typeface="Times New Roman"/>
                        </a:rPr>
                        <a:t>D .2</a:t>
                      </a:r>
                    </a:p>
                  </a:txBody>
                  <a:tcPr marL="0" marR="0" marT="0" marB="0" anchor="ctr"/>
                </a:tc>
              </a:tr>
              <a:tr h="274320">
                <a:tc>
                  <a:txBody>
                    <a:bodyPr lIns="0" tIns="0" rIns="0" bIns="0">
                      <a:noAutofit/>
                    </a:bodyPr>
                    <a:p>
                      <a:pPr marL="203200" indent="-203200"/>
                      <a:r>
                        <a:rPr lang="en-US" sz="1600">
                          <a:latin typeface="Times New Roman"/>
                        </a:rPr>
                        <a:t>5) </a:t>
                      </a:r>
                      <a:r>
                        <a:rPr lang="en-US" i="1" sz="1600">
                          <a:latin typeface="Times New Roman"/>
                        </a:rPr>
                        <a:t>y</a:t>
                      </a:r>
                      <a:r>
                        <a:rPr lang="en-US" i="1" sz="1600" spc="-50">
                          <a:latin typeface="Times New Roman"/>
                        </a:rPr>
                        <a:t>' - 3</a:t>
                      </a:r>
                      <a:r>
                        <a:rPr lang="en-US" i="1" sz="1600">
                          <a:latin typeface="Times New Roman"/>
                        </a:rPr>
                        <a:t>yy</a:t>
                      </a:r>
                      <a:r>
                        <a:rPr lang="en-US" sz="1600">
                          <a:latin typeface="Times New Roman"/>
                        </a:rPr>
                        <a:t>' - 2x(y ' )</a:t>
                      </a:r>
                      <a:r>
                        <a:rPr lang="en-US" baseline="30000" sz="1600">
                          <a:latin typeface="Times New Roman"/>
                        </a:rPr>
                        <a:t>3</a:t>
                      </a:r>
                      <a:r>
                        <a:rPr lang="en-US" sz="1600">
                          <a:latin typeface="Times New Roman"/>
                        </a:rPr>
                        <a:t> = 7</a:t>
                      </a:r>
                    </a:p>
                  </a:txBody>
                  <a:tcPr marL="0" marR="0" marT="0" marB="0" anchor="b"/>
                </a:tc>
                <a:tc>
                  <a:txBody>
                    <a:bodyPr lIns="0" tIns="0" rIns="0" bIns="0">
                      <a:noAutofit/>
                    </a:bodyPr>
                    <a:p>
                      <a:pPr algn="r" indent="0"/>
                      <a:r>
                        <a:rPr lang="en-US" sz="1600">
                          <a:latin typeface="Times New Roman"/>
                        </a:rPr>
                        <a:t>Or.3 D.1</a:t>
                      </a:r>
                    </a:p>
                  </a:txBody>
                  <a:tcPr marL="0" marR="0" marT="0" marB="0" anchor="b"/>
                </a:tc>
              </a:tr>
            </a:tbl>
          </a:graphicData>
        </a:graphic>
      </p:graphicFrame>
      <p:sp>
        <p:nvSpPr>
          <p:cNvPr id="6" name=""/>
          <p:cNvSpPr/>
          <p:nvPr/>
        </p:nvSpPr>
        <p:spPr>
          <a:xfrm>
            <a:off x="3822192" y="1210056"/>
            <a:ext cx="423672" cy="1338072"/>
          </a:xfrm>
          <a:prstGeom prst="rect">
            <a:avLst/>
          </a:prstGeom>
        </p:spPr>
        <p:txBody>
          <a:bodyPr lIns="0" tIns="0" rIns="0" bIns="0">
            <a:noAutofit/>
          </a:bodyPr>
          <a:p>
            <a:pPr algn="just" indent="0">
              <a:spcAft>
                <a:spcPts val="2310"/>
              </a:spcAft>
            </a:pPr>
            <a:r>
              <a:rPr lang="en-US" i="1" sz="1600" spc="-50">
                <a:latin typeface="Times New Roman"/>
              </a:rPr>
              <a:t>D.\</a:t>
            </a:r>
          </a:p>
          <a:p>
            <a:pPr algn="just" indent="0">
              <a:spcAft>
                <a:spcPts val="2310"/>
              </a:spcAft>
            </a:pPr>
            <a:r>
              <a:rPr lang="en-US" sz="1600">
                <a:latin typeface="Times New Roman"/>
              </a:rPr>
              <a:t>D.1</a:t>
            </a:r>
          </a:p>
          <a:p>
            <a:pPr algn="just" indent="0">
              <a:spcAft>
                <a:spcPts val="6720"/>
              </a:spcAft>
            </a:pPr>
            <a:r>
              <a:rPr lang="en-US" sz="1600">
                <a:latin typeface="Times New Roman"/>
              </a:rPr>
              <a:t>D.l</a:t>
            </a:r>
          </a:p>
        </p:txBody>
      </p:sp>
      <p:sp>
        <p:nvSpPr>
          <p:cNvPr id="7" name=""/>
          <p:cNvSpPr/>
          <p:nvPr/>
        </p:nvSpPr>
        <p:spPr>
          <a:xfrm>
            <a:off x="344424" y="3785616"/>
            <a:ext cx="6918960" cy="405384"/>
          </a:xfrm>
          <a:prstGeom prst="rect">
            <a:avLst/>
          </a:prstGeom>
        </p:spPr>
        <p:txBody>
          <a:bodyPr lIns="0" tIns="0" rIns="0" bIns="0">
            <a:noAutofit/>
          </a:bodyPr>
          <a:p>
            <a:pPr algn="just" indent="0">
              <a:lnSpc>
                <a:spcPts val="1632"/>
              </a:lnSpc>
              <a:spcBef>
                <a:spcPts val="6720"/>
              </a:spcBef>
              <a:spcAft>
                <a:spcPts val="1680"/>
              </a:spcAft>
            </a:pPr>
            <a:r>
              <a:rPr lang="en-US" b="1" sz="1200">
                <a:latin typeface="Times New Roman"/>
              </a:rPr>
              <a:t>Note</a:t>
            </a:r>
            <a:r>
              <a:rPr lang="en-US" sz="1300">
                <a:latin typeface="Times New Roman"/>
              </a:rPr>
              <a:t>: if the O.D.E containing the roots or rational power then to find the degree of this ODE. can be reduces this roots or rational powers.</a:t>
            </a:r>
          </a:p>
        </p:txBody>
      </p:sp>
      <p:sp>
        <p:nvSpPr>
          <p:cNvPr id="8" name=""/>
          <p:cNvSpPr/>
          <p:nvPr/>
        </p:nvSpPr>
        <p:spPr>
          <a:xfrm>
            <a:off x="310896" y="4395216"/>
            <a:ext cx="3468624" cy="1115568"/>
          </a:xfrm>
          <a:prstGeom prst="rect">
            <a:avLst/>
          </a:prstGeom>
        </p:spPr>
        <p:txBody>
          <a:bodyPr lIns="0" tIns="0" rIns="0" bIns="0">
            <a:noAutofit/>
          </a:bodyPr>
          <a:p>
            <a:pPr algn="just" indent="0">
              <a:spcBef>
                <a:spcPts val="1680"/>
              </a:spcBef>
              <a:spcAft>
                <a:spcPts val="2730"/>
              </a:spcAft>
            </a:pPr>
            <a:r>
              <a:rPr lang="en-US" b="1" sz="1200">
                <a:latin typeface="Times New Roman"/>
              </a:rPr>
              <a:t>Example:1) </a:t>
            </a:r>
            <a:r>
              <a:rPr lang="en-US" i="1" sz="1300">
                <a:latin typeface="Times New Roman"/>
              </a:rPr>
              <a:t>y</a:t>
            </a:r>
            <a:r>
              <a:rPr lang="en-US" i="1" sz="1200">
                <a:latin typeface="Times New Roman"/>
              </a:rPr>
              <a:t>'</a:t>
            </a:r>
            <a:r>
              <a:rPr lang="en-US" b="1" sz="1200">
                <a:latin typeface="Times New Roman"/>
              </a:rPr>
              <a:t> </a:t>
            </a:r>
            <a:r>
              <a:rPr lang="en-US" sz="1200">
                <a:latin typeface="Times New Roman"/>
              </a:rPr>
              <a:t>+6 </a:t>
            </a:r>
            <a:r>
              <a:rPr lang="en-US" i="1" sz="1300">
                <a:latin typeface="Times New Roman"/>
              </a:rPr>
              <a:t>'Jiy'^f' </a:t>
            </a:r>
            <a:r>
              <a:rPr lang="en-US" i="1" sz="1600" spc="-50">
                <a:latin typeface="Times New Roman"/>
              </a:rPr>
              <a:t>+ </a:t>
            </a:r>
            <a:r>
              <a:rPr lang="en-US" i="1" sz="1300">
                <a:latin typeface="Times New Roman"/>
              </a:rPr>
              <a:t>y</a:t>
            </a:r>
            <a:r>
              <a:rPr lang="en-US" baseline="30000" sz="1600">
                <a:latin typeface="Times New Roman"/>
              </a:rPr>
              <a:t>2</a:t>
            </a:r>
            <a:r>
              <a:rPr lang="en-US" sz="1600">
                <a:latin typeface="Times New Roman"/>
              </a:rPr>
              <a:t> = 0</a:t>
            </a:r>
          </a:p>
          <a:p>
            <a:pPr algn="just" indent="0"/>
            <a:r>
              <a:rPr lang="en-US" sz="1200">
                <a:latin typeface="Times New Roman"/>
              </a:rPr>
              <a:t>^2 = </a:t>
            </a:r>
            <a:r>
              <a:rPr lang="en-US" i="1" sz="1300">
                <a:latin typeface="Times New Roman"/>
              </a:rPr>
              <a:t>-^J(^~)</a:t>
            </a:r>
            <a:r>
              <a:rPr lang="en-US" sz="1200">
                <a:latin typeface="Times New Roman"/>
              </a:rPr>
              <a:t> + y</a:t>
            </a:r>
            <a:r>
              <a:rPr lang="en-US" baseline="30000" sz="1200">
                <a:latin typeface="Times New Roman"/>
              </a:rPr>
              <a:t>2</a:t>
            </a:r>
            <a:r>
              <a:rPr lang="en-US" sz="1200">
                <a:latin typeface="Times New Roman"/>
              </a:rPr>
              <a:t> Square both side of the equation</a:t>
            </a:r>
          </a:p>
        </p:txBody>
      </p:sp>
      <p:sp>
        <p:nvSpPr>
          <p:cNvPr id="9" name=""/>
          <p:cNvSpPr/>
          <p:nvPr/>
        </p:nvSpPr>
        <p:spPr>
          <a:xfrm>
            <a:off x="2182368" y="5809488"/>
            <a:ext cx="1365504" cy="176784"/>
          </a:xfrm>
          <a:prstGeom prst="rect">
            <a:avLst/>
          </a:prstGeom>
        </p:spPr>
        <p:txBody>
          <a:bodyPr lIns="0" tIns="0" rIns="0" bIns="0" wrap="none">
            <a:noAutofit/>
          </a:bodyPr>
          <a:p>
            <a:pPr indent="0"/>
            <a:r>
              <a:rPr lang="en-US" b="1" sz="1200">
                <a:latin typeface="Times New Roman"/>
              </a:rPr>
              <a:t>Order 3, degree e2</a:t>
            </a:r>
          </a:p>
        </p:txBody>
      </p:sp>
      <p:sp>
        <p:nvSpPr>
          <p:cNvPr id="10" name=""/>
          <p:cNvSpPr/>
          <p:nvPr/>
        </p:nvSpPr>
        <p:spPr>
          <a:xfrm>
            <a:off x="374904" y="5745480"/>
            <a:ext cx="1499616" cy="304800"/>
          </a:xfrm>
          <a:prstGeom prst="rect">
            <a:avLst/>
          </a:prstGeom>
        </p:spPr>
        <p:txBody>
          <a:bodyPr lIns="0" tIns="0" rIns="0" bIns="0" wrap="none">
            <a:noAutofit/>
          </a:bodyPr>
          <a:p>
            <a:pPr indent="0">
              <a:spcAft>
                <a:spcPts val="1260"/>
              </a:spcAft>
            </a:pPr>
            <a:r>
              <a:rPr lang="en-US" sz="1200">
                <a:latin typeface="Times New Roman"/>
              </a:rPr>
              <a:t>(S) = “[© </a:t>
            </a:r>
            <a:r>
              <a:rPr lang="en-US" i="1" baseline="30000" sz="1300">
                <a:latin typeface="Times New Roman"/>
              </a:rPr>
              <a:t>+</a:t>
            </a:r>
            <a:r>
              <a:rPr lang="en-US" i="1" sz="1300">
                <a:latin typeface="Times New Roman"/>
              </a:rPr>
              <a:t>r</a:t>
            </a:r>
          </a:p>
        </p:txBody>
      </p:sp>
      <p:sp>
        <p:nvSpPr>
          <p:cNvPr id="11" name=""/>
          <p:cNvSpPr/>
          <p:nvPr/>
        </p:nvSpPr>
        <p:spPr>
          <a:xfrm>
            <a:off x="368808" y="6275832"/>
            <a:ext cx="2682240" cy="304800"/>
          </a:xfrm>
          <a:prstGeom prst="rect">
            <a:avLst/>
          </a:prstGeom>
        </p:spPr>
        <p:txBody>
          <a:bodyPr lIns="0" tIns="0" rIns="0" bIns="0" wrap="none">
            <a:noAutofit/>
          </a:bodyPr>
          <a:p>
            <a:pPr indent="0"/>
            <a:r>
              <a:rPr lang="en-US" b="1" sz="1200">
                <a:latin typeface="Times New Roman"/>
              </a:rPr>
              <a:t>2) </a:t>
            </a:r>
            <a:r>
              <a:rPr lang="en-US" b="1" baseline="30000" sz="1200">
                <a:latin typeface="Times New Roman"/>
              </a:rPr>
              <a:t>3</a:t>
            </a:r>
            <a:r>
              <a:rPr lang="en-US" b="1" sz="1200">
                <a:latin typeface="Times New Roman"/>
              </a:rPr>
              <a:t>(y')</a:t>
            </a:r>
            <a:r>
              <a:rPr lang="en-US" b="1" baseline="30000" sz="1200">
                <a:latin typeface="Times New Roman"/>
              </a:rPr>
              <a:t>2</a:t>
            </a:r>
            <a:r>
              <a:rPr lang="en-US" b="1" sz="1200">
                <a:latin typeface="Times New Roman"/>
              </a:rPr>
              <a:t> = V</a:t>
            </a:r>
            <a:r>
              <a:rPr lang="en-US" b="1" baseline="30000" sz="1200">
                <a:latin typeface="Times New Roman"/>
              </a:rPr>
              <a:t>1</a:t>
            </a:r>
            <a:r>
              <a:rPr lang="en-US" b="1" sz="1200">
                <a:latin typeface="Times New Roman"/>
              </a:rPr>
              <a:t> + (</a:t>
            </a:r>
            <a:r>
              <a:rPr lang="en-US" b="1" baseline="30000" sz="1200">
                <a:latin typeface="Times New Roman"/>
              </a:rPr>
              <a:t>y</a:t>
            </a:r>
            <a:r>
              <a:rPr lang="en-US" b="1" sz="1200">
                <a:latin typeface="Times New Roman"/>
              </a:rPr>
              <a:t>’)</a:t>
            </a:r>
            <a:r>
              <a:rPr lang="en-US" b="1" baseline="30000" sz="1200">
                <a:latin typeface="Times New Roman"/>
              </a:rPr>
              <a:t>2</a:t>
            </a:r>
            <a:r>
              <a:rPr lang="en-US" b="1" sz="1200">
                <a:latin typeface="Times New Roman"/>
              </a:rPr>
              <a:t> (Ordinary DE.)</a:t>
            </a:r>
          </a:p>
        </p:txBody>
      </p:sp>
      <p:sp>
        <p:nvSpPr>
          <p:cNvPr id="12" name=""/>
          <p:cNvSpPr/>
          <p:nvPr/>
        </p:nvSpPr>
        <p:spPr>
          <a:xfrm>
            <a:off x="3511296" y="6400800"/>
            <a:ext cx="987552" cy="140208"/>
          </a:xfrm>
          <a:prstGeom prst="rect">
            <a:avLst/>
          </a:prstGeom>
        </p:spPr>
        <p:txBody>
          <a:bodyPr lIns="0" tIns="0" rIns="0" bIns="0" wrap="none">
            <a:noAutofit/>
          </a:bodyPr>
          <a:p>
            <a:pPr algn="just" indent="0"/>
            <a:r>
              <a:rPr lang="en-US" b="1" sz="1200">
                <a:latin typeface="Times New Roman"/>
              </a:rPr>
              <a:t>Or. 2    D.4</a:t>
            </a:r>
          </a:p>
        </p:txBody>
      </p:sp>
      <p:sp>
        <p:nvSpPr>
          <p:cNvPr id="13" name=""/>
          <p:cNvSpPr/>
          <p:nvPr/>
        </p:nvSpPr>
        <p:spPr>
          <a:xfrm>
            <a:off x="3194304" y="6809232"/>
            <a:ext cx="1261872" cy="182880"/>
          </a:xfrm>
          <a:prstGeom prst="rect">
            <a:avLst/>
          </a:prstGeom>
        </p:spPr>
        <p:txBody>
          <a:bodyPr lIns="0" tIns="0" rIns="0" bIns="0" wrap="none">
            <a:noAutofit/>
          </a:bodyPr>
          <a:p>
            <a:pPr algn="ctr" indent="0">
              <a:spcAft>
                <a:spcPts val="1470"/>
              </a:spcAft>
            </a:pPr>
            <a:r>
              <a:rPr lang="en-US" b="1" sz="1500">
                <a:latin typeface="Times New Roman"/>
              </a:rPr>
              <a:t>Linear O.D.E</a:t>
            </a:r>
          </a:p>
        </p:txBody>
      </p:sp>
      <p:sp>
        <p:nvSpPr>
          <p:cNvPr id="14" name=""/>
          <p:cNvSpPr/>
          <p:nvPr/>
        </p:nvSpPr>
        <p:spPr>
          <a:xfrm>
            <a:off x="344424" y="7239000"/>
            <a:ext cx="4785360" cy="585216"/>
          </a:xfrm>
          <a:prstGeom prst="rect">
            <a:avLst/>
          </a:prstGeom>
        </p:spPr>
        <p:txBody>
          <a:bodyPr lIns="0" tIns="0" rIns="0" bIns="0">
            <a:noAutofit/>
          </a:bodyPr>
          <a:p>
            <a:pPr algn="just" marL="195072" indent="0">
              <a:spcBef>
                <a:spcPts val="1470"/>
              </a:spcBef>
              <a:spcAft>
                <a:spcPts val="210"/>
              </a:spcAft>
            </a:pPr>
            <a:r>
              <a:rPr lang="en-US" sz="1200">
                <a:latin typeface="Times New Roman"/>
              </a:rPr>
              <a:t>A.D.E. in any order is said to be linear if satisfies:-</a:t>
            </a:r>
          </a:p>
          <a:p>
            <a:pPr algn="just" indent="0">
              <a:spcAft>
                <a:spcPts val="210"/>
              </a:spcAft>
            </a:pPr>
            <a:r>
              <a:rPr lang="en-US" sz="1200">
                <a:latin typeface="Times New Roman"/>
              </a:rPr>
              <a:t>1)    The dep.v .is exist and of the first degree.</a:t>
            </a:r>
          </a:p>
          <a:p>
            <a:pPr algn="just" indent="0">
              <a:spcAft>
                <a:spcPts val="630"/>
              </a:spcAft>
            </a:pPr>
            <a:r>
              <a:rPr lang="en-US" sz="1200">
                <a:latin typeface="Times New Roman"/>
              </a:rPr>
              <a:t>2)    The derivatives </a:t>
            </a:r>
            <a:r>
              <a:rPr lang="en-US" i="1" sz="1600" spc="-50">
                <a:latin typeface="Times New Roman"/>
              </a:rPr>
              <a:t>y</a:t>
            </a:r>
            <a:r>
              <a:rPr lang="en-US" sz="1600">
                <a:latin typeface="Times New Roman"/>
              </a:rPr>
              <a:t> </a:t>
            </a:r>
            <a:r>
              <a:rPr lang="en-US" sz="1200">
                <a:latin typeface="Times New Roman"/>
              </a:rPr>
              <a:t>',</a:t>
            </a:r>
            <a:r>
              <a:rPr lang="en-US" i="1" sz="1600" spc="-50">
                <a:latin typeface="Times New Roman"/>
              </a:rPr>
              <a:t>y</a:t>
            </a:r>
            <a:r>
              <a:rPr lang="en-US" sz="1600">
                <a:latin typeface="Times New Roman"/>
              </a:rPr>
              <a:t> </a:t>
            </a:r>
            <a:r>
              <a:rPr lang="en-US" sz="1200">
                <a:latin typeface="Times New Roman"/>
              </a:rPr>
              <a:t>' ,</a:t>
            </a:r>
            <a:r>
              <a:rPr lang="en-US" i="1" sz="1600" spc="-50">
                <a:latin typeface="Times New Roman"/>
              </a:rPr>
              <a:t>y</a:t>
            </a:r>
            <a:r>
              <a:rPr lang="en-US" sz="1600">
                <a:latin typeface="Times New Roman"/>
              </a:rPr>
              <a:t> </a:t>
            </a:r>
            <a:r>
              <a:rPr lang="en-US" sz="1200">
                <a:latin typeface="Times New Roman"/>
              </a:rPr>
              <a:t>'',... exist and each of them of the first degree.</a:t>
            </a:r>
          </a:p>
        </p:txBody>
      </p:sp>
      <p:sp>
        <p:nvSpPr>
          <p:cNvPr id="15" name=""/>
          <p:cNvSpPr/>
          <p:nvPr/>
        </p:nvSpPr>
        <p:spPr>
          <a:xfrm>
            <a:off x="344424" y="7869936"/>
            <a:ext cx="5580888" cy="566928"/>
          </a:xfrm>
          <a:prstGeom prst="rect">
            <a:avLst/>
          </a:prstGeom>
        </p:spPr>
        <p:txBody>
          <a:bodyPr lIns="0" tIns="0" rIns="0" bIns="0">
            <a:noAutofit/>
          </a:bodyPr>
          <a:p>
            <a:pPr algn="just" indent="0">
              <a:spcBef>
                <a:spcPts val="630"/>
              </a:spcBef>
              <a:spcAft>
                <a:spcPts val="210"/>
              </a:spcAft>
            </a:pPr>
            <a:r>
              <a:rPr lang="en-US" sz="1200">
                <a:latin typeface="Times New Roman"/>
              </a:rPr>
              <a:t>3) The dep.v. and the derivatives not multiply by each other.</a:t>
            </a:r>
          </a:p>
          <a:p>
            <a:pPr indent="0">
              <a:lnSpc>
                <a:spcPts val="1440"/>
              </a:lnSpc>
            </a:pPr>
            <a:r>
              <a:rPr lang="en-US" b="1" sz="1300">
                <a:latin typeface="Times New Roman"/>
              </a:rPr>
              <a:t>Note</a:t>
            </a:r>
            <a:r>
              <a:rPr lang="en-US" b="1" sz="1200">
                <a:latin typeface="Times New Roman"/>
              </a:rPr>
              <a:t>: </a:t>
            </a:r>
            <a:r>
              <a:rPr lang="en-US" sz="1200">
                <a:latin typeface="Times New Roman"/>
              </a:rPr>
              <a:t>Ifone of these conditions is not satisfied, then the equation considerate non- Linear. </a:t>
            </a:r>
            <a:r>
              <a:rPr lang="en-US" b="1" sz="1200">
                <a:latin typeface="Times New Roman"/>
              </a:rPr>
              <a:t>Examples:</a:t>
            </a:r>
          </a:p>
        </p:txBody>
      </p:sp>
      <p:sp>
        <p:nvSpPr>
          <p:cNvPr id="16" name=""/>
          <p:cNvSpPr/>
          <p:nvPr/>
        </p:nvSpPr>
        <p:spPr>
          <a:xfrm>
            <a:off x="365760" y="8427720"/>
            <a:ext cx="2859024" cy="237744"/>
          </a:xfrm>
          <a:prstGeom prst="rect">
            <a:avLst/>
          </a:prstGeom>
        </p:spPr>
        <p:txBody>
          <a:bodyPr lIns="0" tIns="0" rIns="0" bIns="0" wrap="none">
            <a:noAutofit/>
          </a:bodyPr>
          <a:p>
            <a:pPr algn="just" indent="0"/>
            <a:r>
              <a:rPr lang="en-US" sz="1600">
                <a:latin typeface="Times New Roman"/>
              </a:rPr>
              <a:t>1) </a:t>
            </a:r>
            <a:r>
              <a:rPr lang="en-US" i="1" sz="1600" spc="-50">
                <a:latin typeface="Times New Roman"/>
              </a:rPr>
              <a:t>y</a:t>
            </a:r>
            <a:r>
              <a:rPr lang="en-US" sz="1600">
                <a:latin typeface="Times New Roman"/>
              </a:rPr>
              <a:t>' + </a:t>
            </a:r>
            <a:r>
              <a:rPr lang="en-US" i="1" sz="1600" spc="-50">
                <a:latin typeface="Times New Roman"/>
              </a:rPr>
              <a:t>4xy + 2y =</a:t>
            </a:r>
            <a:r>
              <a:rPr lang="en-US" sz="1600">
                <a:latin typeface="Times New Roman"/>
              </a:rPr>
              <a:t> tan </a:t>
            </a:r>
            <a:r>
              <a:rPr lang="en-US" i="1" sz="1600" spc="-50">
                <a:latin typeface="Times New Roman"/>
              </a:rPr>
              <a:t>x</a:t>
            </a:r>
            <a:r>
              <a:rPr lang="en-US" sz="1600">
                <a:latin typeface="Times New Roman"/>
              </a:rPr>
              <a:t>    (L.)</a:t>
            </a:r>
          </a:p>
        </p:txBody>
      </p:sp>
      <p:sp>
        <p:nvSpPr>
          <p:cNvPr id="17" name=""/>
          <p:cNvSpPr/>
          <p:nvPr/>
        </p:nvSpPr>
        <p:spPr>
          <a:xfrm>
            <a:off x="344424" y="8720328"/>
            <a:ext cx="2221992" cy="819912"/>
          </a:xfrm>
          <a:prstGeom prst="rect">
            <a:avLst/>
          </a:prstGeom>
        </p:spPr>
        <p:txBody>
          <a:bodyPr lIns="0" tIns="0" rIns="0" bIns="0">
            <a:noAutofit/>
          </a:bodyPr>
          <a:p>
            <a:pPr algn="just" marL="195072" indent="0">
              <a:spcBef>
                <a:spcPts val="210"/>
              </a:spcBef>
            </a:pPr>
            <a:r>
              <a:rPr lang="en-US" sz="1600">
                <a:latin typeface="Times New Roman"/>
              </a:rPr>
              <a:t>d</a:t>
            </a:r>
            <a:r>
              <a:rPr lang="en-US" baseline="30000" sz="1600">
                <a:latin typeface="Times New Roman"/>
              </a:rPr>
              <a:t>2</a:t>
            </a:r>
            <a:r>
              <a:rPr lang="en-US" sz="1600">
                <a:latin typeface="Times New Roman"/>
              </a:rPr>
              <a:t>y </a:t>
            </a:r>
            <a:r>
              <a:rPr lang="en-US" i="1" sz="1600" spc="-50">
                <a:latin typeface="Times New Roman"/>
              </a:rPr>
              <a:t>dy</a:t>
            </a:r>
            <a:r>
              <a:rPr lang="en-US" sz="1600">
                <a:latin typeface="Times New Roman"/>
              </a:rPr>
              <a:t>. </a:t>
            </a:r>
            <a:r>
              <a:rPr lang="en-US" sz="1150">
                <a:latin typeface="Times New Roman"/>
              </a:rPr>
              <a:t>2</a:t>
            </a:r>
            <a:r>
              <a:rPr lang="en-US" sz="1600">
                <a:latin typeface="Times New Roman"/>
              </a:rPr>
              <a:t>    2</a:t>
            </a:r>
          </a:p>
          <a:p>
            <a:pPr algn="just" indent="0"/>
            <a:r>
              <a:rPr lang="en-US" sz="1150">
                <a:latin typeface="Times New Roman"/>
              </a:rPr>
              <a:t>2</a:t>
            </a:r>
            <a:r>
              <a:rPr lang="en-US" sz="1600">
                <a:latin typeface="Times New Roman"/>
              </a:rPr>
              <a:t>)    + 3x(    )</a:t>
            </a:r>
            <a:r>
              <a:rPr lang="en-US" baseline="30000" sz="1600">
                <a:latin typeface="Times New Roman"/>
              </a:rPr>
              <a:t>2</a:t>
            </a:r>
            <a:r>
              <a:rPr lang="en-US" sz="1600">
                <a:latin typeface="Times New Roman"/>
              </a:rPr>
              <a:t> + 5 </a:t>
            </a:r>
            <a:r>
              <a:rPr lang="en-US" i="1" sz="1600" spc="-50">
                <a:latin typeface="Times New Roman"/>
              </a:rPr>
              <a:t>y = x</a:t>
            </a:r>
          </a:p>
          <a:p>
            <a:pPr algn="just" marL="93472" indent="0">
              <a:spcAft>
                <a:spcPts val="210"/>
              </a:spcAft>
            </a:pPr>
            <a:r>
              <a:rPr lang="en-US" baseline="30000" sz="1600">
                <a:latin typeface="Times New Roman"/>
              </a:rPr>
              <a:t>)</a:t>
            </a:r>
            <a:r>
              <a:rPr lang="en-US" sz="1600">
                <a:latin typeface="Times New Roman"/>
              </a:rPr>
              <a:t> </a:t>
            </a:r>
            <a:r>
              <a:rPr lang="en-US" i="1" sz="1600" spc="-50">
                <a:latin typeface="Times New Roman"/>
              </a:rPr>
              <a:t>dx</a:t>
            </a:r>
            <a:r>
              <a:rPr lang="en-US" i="1" baseline="30000" sz="1600" spc="-50">
                <a:latin typeface="Times New Roman"/>
              </a:rPr>
              <a:t>2</a:t>
            </a:r>
            <a:r>
              <a:rPr lang="en-US" baseline="30000" sz="1600">
                <a:latin typeface="Times New Roman"/>
              </a:rPr>
              <a:t>    (</a:t>
            </a:r>
            <a:r>
              <a:rPr lang="en-US" i="1" sz="1600" spc="-50">
                <a:latin typeface="Times New Roman"/>
              </a:rPr>
              <a:t>dx</a:t>
            </a:r>
            <a:r>
              <a:rPr lang="en-US" sz="1600">
                <a:latin typeface="Times New Roman"/>
              </a:rPr>
              <a:t>' </a:t>
            </a:r>
            <a:r>
              <a:rPr lang="en-US" i="1" baseline="30000" sz="1600" spc="-50">
                <a:latin typeface="Times New Roman"/>
              </a:rPr>
              <a:t>y</a:t>
            </a:r>
          </a:p>
          <a:p>
            <a:pPr algn="just" indent="0"/>
            <a:r>
              <a:rPr lang="en-US" sz="1600">
                <a:latin typeface="Times New Roman"/>
              </a:rPr>
              <a:t>3)    </a:t>
            </a:r>
            <a:r>
              <a:rPr lang="en-US" i="1" sz="1600" spc="-50">
                <a:latin typeface="Times New Roman"/>
              </a:rPr>
              <a:t>y</a:t>
            </a:r>
            <a:r>
              <a:rPr lang="en-US" sz="1600">
                <a:latin typeface="Times New Roman"/>
              </a:rPr>
              <a:t>' + 4 </a:t>
            </a:r>
            <a:r>
              <a:rPr lang="en-US" i="1" sz="1600" spc="-50">
                <a:latin typeface="Times New Roman"/>
              </a:rPr>
              <a:t>yy</a:t>
            </a:r>
            <a:r>
              <a:rPr lang="en-US" sz="1600">
                <a:latin typeface="Times New Roman"/>
              </a:rPr>
              <a:t>' </a:t>
            </a:r>
            <a:r>
              <a:rPr lang="en-US" i="1" sz="1600" spc="-50">
                <a:latin typeface="Times New Roman"/>
              </a:rPr>
              <a:t>+</a:t>
            </a:r>
            <a:r>
              <a:rPr lang="en-US" sz="1600">
                <a:latin typeface="Times New Roman"/>
              </a:rPr>
              <a:t> 2 </a:t>
            </a:r>
            <a:r>
              <a:rPr lang="en-US" i="1" sz="1600" spc="-50">
                <a:latin typeface="Times New Roman"/>
              </a:rPr>
              <a:t>y =</a:t>
            </a:r>
            <a:r>
              <a:rPr lang="en-US" sz="1600">
                <a:latin typeface="Times New Roman"/>
              </a:rPr>
              <a:t> cos x</a:t>
            </a:r>
          </a:p>
        </p:txBody>
      </p:sp>
      <p:sp>
        <p:nvSpPr>
          <p:cNvPr id="18" name=""/>
          <p:cNvSpPr/>
          <p:nvPr/>
        </p:nvSpPr>
        <p:spPr>
          <a:xfrm>
            <a:off x="2950464" y="8951976"/>
            <a:ext cx="624840" cy="576072"/>
          </a:xfrm>
          <a:prstGeom prst="rect">
            <a:avLst/>
          </a:prstGeom>
        </p:spPr>
        <p:txBody>
          <a:bodyPr lIns="0" tIns="0" rIns="0" bIns="0">
            <a:noAutofit/>
          </a:bodyPr>
          <a:p>
            <a:pPr indent="0">
              <a:spcAft>
                <a:spcPts val="1470"/>
              </a:spcAft>
            </a:pPr>
            <a:r>
              <a:rPr lang="en-US" sz="1200">
                <a:latin typeface="Times New Roman"/>
              </a:rPr>
              <a:t>(Non.L.)</a:t>
            </a:r>
          </a:p>
          <a:p>
            <a:pPr indent="0"/>
            <a:r>
              <a:rPr lang="en-US" sz="1200">
                <a:latin typeface="Times New Roman"/>
              </a:rPr>
              <a:t>(Non.L.)</a:t>
            </a:r>
          </a:p>
        </p:txBody>
      </p:sp>
      <p:sp>
        <p:nvSpPr>
          <p:cNvPr id="19" name=""/>
          <p:cNvSpPr/>
          <p:nvPr/>
        </p:nvSpPr>
        <p:spPr>
          <a:xfrm>
            <a:off x="414528" y="9787128"/>
            <a:ext cx="697992" cy="301752"/>
          </a:xfrm>
          <a:prstGeom prst="rect">
            <a:avLst/>
          </a:prstGeom>
        </p:spPr>
        <p:txBody>
          <a:bodyPr lIns="0" tIns="0" rIns="0" bIns="0" wrap="none">
            <a:noAutofit/>
          </a:bodyPr>
          <a:p>
            <a:pPr indent="0"/>
            <a:r>
              <a:rPr lang="en-US" sz="1500">
                <a:solidFill>
                  <a:srgbClr val="4F81BD"/>
                </a:solidFill>
                <a:latin typeface="Franklin Gothic Medium"/>
              </a:rPr>
              <a:t>2 </a:t>
            </a:r>
            <a:r>
              <a:rPr lang="en-US" sz="1500">
                <a:solidFill>
                  <a:srgbClr val="808080"/>
                </a:solidFill>
                <a:latin typeface="Franklin Gothic Medium"/>
              </a:rPr>
              <a:t>I</a:t>
            </a:r>
          </a:p>
        </p:txBody>
      </p:sp>
      <p:sp>
        <p:nvSpPr>
          <p:cNvPr id="20"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84048" y="8662416"/>
            <a:ext cx="2273808" cy="704088"/>
          </a:xfrm>
          <a:prstGeom prst="rect">
            <a:avLst/>
          </a:prstGeom>
        </p:spPr>
      </p:pic>
      <p:sp>
        <p:nvSpPr>
          <p:cNvPr id="3"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4"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5" name=""/>
          <p:cNvSpPr/>
          <p:nvPr/>
        </p:nvSpPr>
        <p:spPr>
          <a:xfrm>
            <a:off x="2435352" y="621792"/>
            <a:ext cx="2776728" cy="512064"/>
          </a:xfrm>
          <a:prstGeom prst="rect">
            <a:avLst/>
          </a:prstGeom>
        </p:spPr>
        <p:txBody>
          <a:bodyPr lIns="0" tIns="0" rIns="0" bIns="0">
            <a:noAutofit/>
          </a:bodyPr>
          <a:p>
            <a:pPr algn="ctr" indent="0">
              <a:spcAft>
                <a:spcPts val="1050"/>
              </a:spcAft>
            </a:pPr>
            <a:r>
              <a:rPr lang="en-US" b="1" sz="1200">
                <a:latin typeface="Arial"/>
              </a:rPr>
              <a:t>Chapter Three</a:t>
            </a:r>
          </a:p>
          <a:p>
            <a:pPr algn="ctr" indent="0">
              <a:spcAft>
                <a:spcPts val="1050"/>
              </a:spcAft>
            </a:pPr>
            <a:r>
              <a:rPr lang="en-US" b="1" sz="1200">
                <a:latin typeface="Times New Roman"/>
              </a:rPr>
              <a:t>Reduction of Higher Order Ordinary D.E.</a:t>
            </a:r>
          </a:p>
        </p:txBody>
      </p:sp>
      <p:sp>
        <p:nvSpPr>
          <p:cNvPr id="6" name=""/>
          <p:cNvSpPr/>
          <p:nvPr/>
        </p:nvSpPr>
        <p:spPr>
          <a:xfrm>
            <a:off x="341376" y="1307592"/>
            <a:ext cx="6900672" cy="1377696"/>
          </a:xfrm>
          <a:prstGeom prst="rect">
            <a:avLst/>
          </a:prstGeom>
        </p:spPr>
        <p:txBody>
          <a:bodyPr lIns="0" tIns="0" rIns="0" bIns="0">
            <a:noAutofit/>
          </a:bodyPr>
          <a:p>
            <a:pPr algn="r" indent="0">
              <a:spcBef>
                <a:spcPts val="1050"/>
              </a:spcBef>
              <a:spcAft>
                <a:spcPts val="420"/>
              </a:spcAft>
            </a:pPr>
            <a:r>
              <a:rPr lang="en-US" sz="1200">
                <a:latin typeface="Times New Roman"/>
              </a:rPr>
              <a:t>Consider a D.E of higher order is </a:t>
            </a:r>
            <a:r>
              <a:rPr lang="en-US" i="1" sz="1600" spc="150">
                <a:latin typeface="Times New Roman"/>
              </a:rPr>
              <a:t>F(x, y, y', y",</a:t>
            </a:r>
            <a:r>
              <a:rPr lang="en-US" sz="1600">
                <a:latin typeface="Times New Roman"/>
              </a:rPr>
              <a:t> ..., y</a:t>
            </a:r>
            <a:r>
              <a:rPr lang="en-US" baseline="30000" sz="1600">
                <a:latin typeface="Times New Roman"/>
              </a:rPr>
              <a:t>n</a:t>
            </a:r>
            <a:r>
              <a:rPr lang="en-US" sz="1600">
                <a:latin typeface="Times New Roman"/>
              </a:rPr>
              <a:t>) —</a:t>
            </a:r>
            <a:r>
              <a:rPr lang="en-US" sz="1200">
                <a:latin typeface="Times New Roman"/>
              </a:rPr>
              <a:t>0 can be reduced into first order by using</a:t>
            </a:r>
          </a:p>
          <a:p>
            <a:pPr indent="0">
              <a:lnSpc>
                <a:spcPts val="1416"/>
              </a:lnSpc>
            </a:pPr>
            <a:r>
              <a:rPr lang="en-US" sz="1200">
                <a:latin typeface="Times New Roman"/>
              </a:rPr>
              <a:t>substitution. We can study this D.E of second order, then equ. (1) becomes </a:t>
            </a:r>
            <a:r>
              <a:rPr lang="en-US" i="1" sz="1600" spc="150">
                <a:latin typeface="Times New Roman"/>
              </a:rPr>
              <a:t>g (X, y, y', y</a:t>
            </a:r>
            <a:r>
              <a:rPr lang="en-US" sz="1600">
                <a:latin typeface="Times New Roman"/>
              </a:rPr>
              <a:t>'') — 0 </a:t>
            </a:r>
            <a:r>
              <a:rPr lang="en-US" sz="1200">
                <a:latin typeface="Times New Roman"/>
              </a:rPr>
              <a:t>equ(2) can be solved by two cases:</a:t>
            </a:r>
          </a:p>
          <a:p>
            <a:pPr indent="0">
              <a:lnSpc>
                <a:spcPts val="1416"/>
              </a:lnSpc>
              <a:spcAft>
                <a:spcPts val="420"/>
              </a:spcAft>
            </a:pPr>
            <a:r>
              <a:rPr lang="en-US" b="1" sz="1200">
                <a:latin typeface="Times New Roman"/>
              </a:rPr>
              <a:t>Cases 1</a:t>
            </a:r>
            <a:r>
              <a:rPr lang="en-US" sz="1200">
                <a:latin typeface="Times New Roman"/>
              </a:rPr>
              <a:t>: If the dependent variable (y) does not (explicity) or (appears) in the D.E (2), then equ(2), becomes </a:t>
            </a:r>
            <a:r>
              <a:rPr lang="en-US" i="1" sz="1300">
                <a:latin typeface="Times New Roman"/>
              </a:rPr>
              <a:t>g (x</a:t>
            </a:r>
            <a:r>
              <a:rPr lang="en-US" sz="1200">
                <a:latin typeface="Times New Roman"/>
              </a:rPr>
              <a:t>, yy") = 0----(3)</a:t>
            </a:r>
          </a:p>
          <a:p>
            <a:pPr algn="just" indent="0"/>
            <a:r>
              <a:rPr lang="en-US" sz="1200">
                <a:latin typeface="Times New Roman"/>
              </a:rPr>
              <a:t>Suppose </a:t>
            </a:r>
            <a:r>
              <a:rPr lang="en-US" i="1" sz="1200">
                <a:latin typeface="Times New Roman"/>
              </a:rPr>
              <a:t>=</a:t>
            </a:r>
            <a:r>
              <a:rPr lang="en-US" sz="1200">
                <a:latin typeface="Times New Roman"/>
              </a:rPr>
              <a:t> y </a:t>
            </a:r>
            <a:r>
              <a:rPr lang="en-US" i="1" sz="1200">
                <a:latin typeface="Times New Roman"/>
              </a:rPr>
              <a:t>' = p</a:t>
            </a:r>
            <a:r>
              <a:rPr lang="en-US" sz="1200">
                <a:latin typeface="Times New Roman"/>
              </a:rPr>
              <a:t>----(4)</a:t>
            </a:r>
          </a:p>
          <a:p>
            <a:pPr marL="610616" indent="0"/>
            <a:r>
              <a:rPr lang="en-US" i="1" sz="1200">
                <a:latin typeface="Times New Roman"/>
              </a:rPr>
              <a:t>dx</a:t>
            </a:r>
          </a:p>
        </p:txBody>
      </p:sp>
      <p:sp>
        <p:nvSpPr>
          <p:cNvPr id="7" name=""/>
          <p:cNvSpPr/>
          <p:nvPr/>
        </p:nvSpPr>
        <p:spPr>
          <a:xfrm>
            <a:off x="835152" y="2727960"/>
            <a:ext cx="268224" cy="377952"/>
          </a:xfrm>
          <a:prstGeom prst="rect">
            <a:avLst/>
          </a:prstGeom>
        </p:spPr>
        <p:txBody>
          <a:bodyPr lIns="0" tIns="0" rIns="0" bIns="0">
            <a:noAutofit/>
          </a:bodyPr>
          <a:p>
            <a:pPr indent="0">
              <a:spcAft>
                <a:spcPts val="210"/>
              </a:spcAft>
            </a:pPr>
            <a:r>
              <a:rPr lang="en-US" i="1" sz="1300">
                <a:latin typeface="Times New Roman"/>
              </a:rPr>
              <a:t>d2y</a:t>
            </a:r>
          </a:p>
          <a:p>
            <a:pPr indent="0"/>
            <a:r>
              <a:rPr lang="en-US" i="1" sz="1300">
                <a:latin typeface="Times New Roman"/>
              </a:rPr>
              <a:t>dx</a:t>
            </a:r>
            <a:r>
              <a:rPr lang="en-US" i="1" baseline="30000" sz="1300">
                <a:latin typeface="Times New Roman"/>
              </a:rPr>
              <a:t>2</a:t>
            </a:r>
          </a:p>
        </p:txBody>
      </p:sp>
      <p:sp>
        <p:nvSpPr>
          <p:cNvPr id="8" name=""/>
          <p:cNvSpPr/>
          <p:nvPr/>
        </p:nvSpPr>
        <p:spPr>
          <a:xfrm>
            <a:off x="1237488" y="2877312"/>
            <a:ext cx="152400" cy="140208"/>
          </a:xfrm>
          <a:prstGeom prst="rect">
            <a:avLst/>
          </a:prstGeom>
        </p:spPr>
        <p:txBody>
          <a:bodyPr lIns="0" tIns="0" rIns="0" bIns="0" wrap="none">
            <a:noAutofit/>
          </a:bodyPr>
          <a:p>
            <a:pPr indent="0"/>
            <a:r>
              <a:rPr lang="en-US" i="1" sz="1300">
                <a:latin typeface="Times New Roman"/>
              </a:rPr>
              <a:t>y</a:t>
            </a:r>
          </a:p>
        </p:txBody>
      </p:sp>
      <p:sp>
        <p:nvSpPr>
          <p:cNvPr id="9" name=""/>
          <p:cNvSpPr/>
          <p:nvPr/>
        </p:nvSpPr>
        <p:spPr>
          <a:xfrm>
            <a:off x="819912" y="3142488"/>
            <a:ext cx="518160" cy="353568"/>
          </a:xfrm>
          <a:prstGeom prst="rect">
            <a:avLst/>
          </a:prstGeom>
        </p:spPr>
        <p:txBody>
          <a:bodyPr lIns="0" tIns="0" rIns="0" bIns="0">
            <a:noAutofit/>
          </a:bodyPr>
          <a:p>
            <a:pPr algn="r" indent="0">
              <a:spcAft>
                <a:spcPts val="420"/>
              </a:spcAft>
            </a:pPr>
            <a:r>
              <a:rPr lang="en-US" i="1" sz="1200">
                <a:latin typeface="Times New Roman"/>
              </a:rPr>
              <a:t>d</a:t>
            </a:r>
            <a:r>
              <a:rPr lang="en-US" i="1" baseline="30000" sz="1200">
                <a:latin typeface="Times New Roman"/>
              </a:rPr>
              <a:t>p</a:t>
            </a:r>
          </a:p>
          <a:p>
            <a:pPr algn="r" indent="0"/>
            <a:r>
              <a:rPr lang="en-US" i="1" sz="1200">
                <a:latin typeface="Times New Roman"/>
              </a:rPr>
              <a:t>dx</a:t>
            </a:r>
          </a:p>
        </p:txBody>
      </p:sp>
      <p:sp>
        <p:nvSpPr>
          <p:cNvPr id="10" name=""/>
          <p:cNvSpPr/>
          <p:nvPr/>
        </p:nvSpPr>
        <p:spPr>
          <a:xfrm>
            <a:off x="1542288" y="2749296"/>
            <a:ext cx="493776" cy="661416"/>
          </a:xfrm>
          <a:prstGeom prst="rect">
            <a:avLst/>
          </a:prstGeom>
        </p:spPr>
        <p:txBody>
          <a:bodyPr lIns="0" tIns="0" rIns="0" bIns="0">
            <a:noAutofit/>
          </a:bodyPr>
          <a:p>
            <a:pPr algn="r" indent="0"/>
            <a:r>
              <a:rPr lang="en-US" i="1" sz="1300">
                <a:latin typeface="Times New Roman"/>
              </a:rPr>
              <a:t>p=±</a:t>
            </a:r>
          </a:p>
          <a:p>
            <a:pPr algn="r" indent="0">
              <a:spcAft>
                <a:spcPts val="840"/>
              </a:spcAft>
            </a:pPr>
            <a:r>
              <a:rPr lang="en-US" i="1" sz="1300">
                <a:latin typeface="Times New Roman"/>
              </a:rPr>
              <a:t>dx</a:t>
            </a:r>
          </a:p>
          <a:p>
            <a:pPr indent="0"/>
            <a:r>
              <a:rPr lang="en-US" sz="1100">
                <a:latin typeface="Times New Roman"/>
              </a:rPr>
              <a:t>—(5)</a:t>
            </a:r>
          </a:p>
        </p:txBody>
      </p:sp>
      <p:sp>
        <p:nvSpPr>
          <p:cNvPr id="11" name=""/>
          <p:cNvSpPr/>
          <p:nvPr/>
        </p:nvSpPr>
        <p:spPr>
          <a:xfrm>
            <a:off x="2450592" y="2843784"/>
            <a:ext cx="207264" cy="176784"/>
          </a:xfrm>
          <a:prstGeom prst="rect">
            <a:avLst/>
          </a:prstGeom>
        </p:spPr>
        <p:txBody>
          <a:bodyPr lIns="0" tIns="0" rIns="0" bIns="0" wrap="none">
            <a:noAutofit/>
          </a:bodyPr>
          <a:p>
            <a:pPr indent="0"/>
            <a:r>
              <a:rPr lang="en-US" sz="1200">
                <a:latin typeface="Times New Roman"/>
              </a:rPr>
              <a:t>(4)</a:t>
            </a:r>
          </a:p>
        </p:txBody>
      </p:sp>
      <p:sp>
        <p:nvSpPr>
          <p:cNvPr id="12" name=""/>
          <p:cNvSpPr/>
          <p:nvPr/>
        </p:nvSpPr>
        <p:spPr>
          <a:xfrm>
            <a:off x="316992" y="3535680"/>
            <a:ext cx="6851904" cy="810768"/>
          </a:xfrm>
          <a:prstGeom prst="rect">
            <a:avLst/>
          </a:prstGeom>
        </p:spPr>
        <p:txBody>
          <a:bodyPr lIns="0" tIns="0" rIns="0" bIns="0">
            <a:noAutofit/>
          </a:bodyPr>
          <a:p>
            <a:pPr algn="just" indent="0">
              <a:spcAft>
                <a:spcPts val="1050"/>
              </a:spcAft>
            </a:pPr>
            <a:r>
              <a:rPr lang="en-US" sz="1200">
                <a:latin typeface="Times New Roman"/>
              </a:rPr>
              <a:t>Subst. both equ (4) and (5) in D.E (3) we get a relation between (x,p)</a:t>
            </a:r>
          </a:p>
          <a:p>
            <a:pPr algn="just" indent="0"/>
            <a:r>
              <a:rPr lang="en-US" sz="1200">
                <a:latin typeface="Times New Roman"/>
              </a:rPr>
              <a:t>g</a:t>
            </a:r>
            <a:r>
              <a:rPr lang="en-US" baseline="-25000" sz="1200">
                <a:latin typeface="Times New Roman"/>
              </a:rPr>
              <a:t>2</a:t>
            </a:r>
            <a:r>
              <a:rPr lang="en-US" sz="1200">
                <a:latin typeface="Times New Roman"/>
              </a:rPr>
              <a:t> (x, p, —) = 0----(6) can be solving by previous way and we get (p) subst. (p) by ( — ) and by integration</a:t>
            </a:r>
          </a:p>
          <a:p>
            <a:pPr algn="just" marL="584200" indent="0">
              <a:spcAft>
                <a:spcPts val="210"/>
              </a:spcAft>
            </a:pPr>
            <a:r>
              <a:rPr lang="en-US" i="1" sz="1200">
                <a:latin typeface="Times New Roman"/>
              </a:rPr>
              <a:t>dx    dx</a:t>
            </a:r>
          </a:p>
          <a:p>
            <a:pPr algn="just" indent="0">
              <a:spcAft>
                <a:spcPts val="1050"/>
              </a:spcAft>
            </a:pPr>
            <a:r>
              <a:rPr lang="en-US" sz="1200">
                <a:latin typeface="Times New Roman"/>
              </a:rPr>
              <a:t>immediately we get the g.solution</a:t>
            </a:r>
          </a:p>
        </p:txBody>
      </p:sp>
      <p:sp>
        <p:nvSpPr>
          <p:cNvPr id="13" name=""/>
          <p:cNvSpPr/>
          <p:nvPr/>
        </p:nvSpPr>
        <p:spPr>
          <a:xfrm>
            <a:off x="347472" y="4523232"/>
            <a:ext cx="6620256" cy="734568"/>
          </a:xfrm>
          <a:prstGeom prst="rect">
            <a:avLst/>
          </a:prstGeom>
        </p:spPr>
        <p:txBody>
          <a:bodyPr lIns="0" tIns="0" rIns="0" bIns="0">
            <a:noAutofit/>
          </a:bodyPr>
          <a:p>
            <a:pPr algn="just" indent="0">
              <a:spcBef>
                <a:spcPts val="1050"/>
              </a:spcBef>
              <a:spcAft>
                <a:spcPts val="210"/>
              </a:spcAft>
            </a:pPr>
            <a:r>
              <a:rPr lang="en-US" b="1" sz="1200">
                <a:latin typeface="Times New Roman"/>
              </a:rPr>
              <a:t>Cases 2</a:t>
            </a:r>
            <a:r>
              <a:rPr lang="en-US" sz="1200">
                <a:latin typeface="Times New Roman"/>
              </a:rPr>
              <a:t>:If the independent variable (x) does not (explicity) or(appears) in the D.E (2) ,then equ(2), becomes</a:t>
            </a:r>
          </a:p>
          <a:p>
            <a:pPr algn="just" indent="0">
              <a:spcAft>
                <a:spcPts val="630"/>
              </a:spcAft>
            </a:pPr>
            <a:r>
              <a:rPr lang="en-US" sz="1100">
                <a:latin typeface="Times New Roman"/>
              </a:rPr>
              <a:t>g (y, y' y 0</a:t>
            </a:r>
            <a:r>
              <a:rPr lang="en-US" b="1" sz="1000" spc="250">
                <a:latin typeface="Candara"/>
              </a:rPr>
              <a:t>=0</a:t>
            </a:r>
            <a:r>
              <a:rPr lang="en-US" sz="1100">
                <a:latin typeface="Times New Roman"/>
              </a:rPr>
              <a:t>----(*)</a:t>
            </a:r>
          </a:p>
          <a:p>
            <a:pPr algn="just" indent="0"/>
            <a:r>
              <a:rPr lang="en-US" sz="1200">
                <a:latin typeface="Times New Roman"/>
              </a:rPr>
              <a:t>Suppose — = </a:t>
            </a:r>
            <a:r>
              <a:rPr lang="en-US" i="1" sz="1200">
                <a:latin typeface="Times New Roman"/>
              </a:rPr>
              <a:t>y' = p</a:t>
            </a:r>
            <a:r>
              <a:rPr lang="en-US" sz="1200">
                <a:latin typeface="Times New Roman"/>
              </a:rPr>
              <a:t>----(**)</a:t>
            </a:r>
          </a:p>
          <a:p>
            <a:pPr algn="just" marL="553720" indent="0">
              <a:spcAft>
                <a:spcPts val="210"/>
              </a:spcAft>
            </a:pPr>
            <a:r>
              <a:rPr lang="en-US" i="1" sz="1200">
                <a:latin typeface="Times New Roman"/>
              </a:rPr>
              <a:t>dx</a:t>
            </a:r>
          </a:p>
        </p:txBody>
      </p:sp>
      <p:sp>
        <p:nvSpPr>
          <p:cNvPr id="14" name=""/>
          <p:cNvSpPr/>
          <p:nvPr/>
        </p:nvSpPr>
        <p:spPr>
          <a:xfrm>
            <a:off x="316992" y="5303520"/>
            <a:ext cx="6541008" cy="1280160"/>
          </a:xfrm>
          <a:prstGeom prst="rect">
            <a:avLst/>
          </a:prstGeom>
        </p:spPr>
        <p:txBody>
          <a:bodyPr lIns="0" tIns="0" rIns="0" bIns="0">
            <a:noAutofit/>
          </a:bodyPr>
          <a:p>
            <a:pPr algn="just" marL="584200" indent="0">
              <a:spcBef>
                <a:spcPts val="210"/>
              </a:spcBef>
              <a:spcAft>
                <a:spcPts val="210"/>
              </a:spcAft>
            </a:pPr>
            <a:r>
              <a:rPr lang="en-US" i="1" baseline="30000" sz="1200">
                <a:latin typeface="Times New Roman"/>
              </a:rPr>
              <a:t>d2y</a:t>
            </a:r>
            <a:r>
              <a:rPr lang="en-US" i="1" sz="1200">
                <a:latin typeface="Times New Roman"/>
              </a:rPr>
              <a:t> = y = p = ± ^ y</a:t>
            </a:r>
            <a:r>
              <a:rPr lang="en-US" sz="1200">
                <a:latin typeface="Times New Roman"/>
              </a:rPr>
              <a:t>• = </a:t>
            </a:r>
            <a:r>
              <a:rPr lang="en-US" i="1" sz="1200">
                <a:latin typeface="Times New Roman"/>
              </a:rPr>
              <a:t>iL</a:t>
            </a:r>
            <a:r>
              <a:rPr lang="en-US" sz="1200">
                <a:latin typeface="Times New Roman"/>
              </a:rPr>
              <a:t>.</a:t>
            </a:r>
            <a:r>
              <a:rPr lang="en-US" i="1" baseline="30000" sz="1200">
                <a:latin typeface="Times New Roman"/>
              </a:rPr>
              <a:t>d</a:t>
            </a:r>
            <a:r>
              <a:rPr lang="en-US" i="1" sz="1200">
                <a:latin typeface="Times New Roman"/>
              </a:rPr>
              <a:t> ^ y</a:t>
            </a:r>
            <a:r>
              <a:rPr lang="en-US" sz="1200">
                <a:latin typeface="Times New Roman"/>
              </a:rPr>
              <a:t> = </a:t>
            </a:r>
            <a:r>
              <a:rPr lang="en-US" i="1" baseline="30000" sz="1200">
                <a:latin typeface="Times New Roman"/>
              </a:rPr>
              <a:t>d</a:t>
            </a:r>
            <a:r>
              <a:rPr lang="en-US" i="1" sz="1200">
                <a:latin typeface="Times New Roman"/>
              </a:rPr>
              <a:t>JL</a:t>
            </a:r>
            <a:r>
              <a:rPr lang="en-US" sz="1200">
                <a:latin typeface="Times New Roman"/>
              </a:rPr>
              <a:t>. </a:t>
            </a:r>
            <a:r>
              <a:rPr lang="en-US" i="1" sz="1200">
                <a:latin typeface="Times New Roman"/>
              </a:rPr>
              <a:t>±</a:t>
            </a:r>
            <a:r>
              <a:rPr lang="en-US" sz="1200">
                <a:latin typeface="Times New Roman"/>
              </a:rPr>
              <a:t> = </a:t>
            </a:r>
            <a:r>
              <a:rPr lang="en-US" i="1" sz="1200">
                <a:latin typeface="Times New Roman"/>
              </a:rPr>
              <a:t>pd</a:t>
            </a:r>
            <a:r>
              <a:rPr lang="en-US" sz="1200">
                <a:latin typeface="Times New Roman"/>
              </a:rPr>
              <a:t> _---(...) (by chain rule)</a:t>
            </a:r>
          </a:p>
          <a:p>
            <a:pPr algn="just" marL="584200" indent="0">
              <a:spcAft>
                <a:spcPts val="210"/>
              </a:spcAft>
            </a:pPr>
            <a:r>
              <a:rPr lang="en-US" i="1" sz="1200">
                <a:latin typeface="Times New Roman"/>
              </a:rPr>
              <a:t>dx    dx    dx dy    dy dx dy</a:t>
            </a:r>
          </a:p>
          <a:p>
            <a:pPr algn="just" indent="0">
              <a:spcAft>
                <a:spcPts val="1050"/>
              </a:spcAft>
            </a:pPr>
            <a:r>
              <a:rPr lang="en-US" sz="1200">
                <a:latin typeface="Times New Roman"/>
              </a:rPr>
              <a:t>Subst. both equ (**) and (***) in D.E (*) we get a relation between (y,p)</a:t>
            </a:r>
          </a:p>
          <a:p>
            <a:pPr algn="just" indent="0"/>
            <a:r>
              <a:rPr lang="en-US" sz="1200">
                <a:latin typeface="Times New Roman"/>
              </a:rPr>
              <a:t>g**(x,p,p—) = 0----(****) can be solving by previous way and we get (p) subst. (p) by (—) and by</a:t>
            </a:r>
          </a:p>
          <a:p>
            <a:pPr algn="just" marL="736600" indent="0">
              <a:spcAft>
                <a:spcPts val="210"/>
              </a:spcAft>
            </a:pPr>
            <a:r>
              <a:rPr lang="en-US" i="1" sz="1200">
                <a:latin typeface="Times New Roman"/>
              </a:rPr>
              <a:t>dy    dx</a:t>
            </a:r>
          </a:p>
          <a:p>
            <a:pPr algn="just" indent="0">
              <a:spcAft>
                <a:spcPts val="630"/>
              </a:spcAft>
            </a:pPr>
            <a:r>
              <a:rPr lang="en-US" sz="1200">
                <a:latin typeface="Times New Roman"/>
              </a:rPr>
              <a:t>integration immediately we get the g.solution</a:t>
            </a:r>
          </a:p>
        </p:txBody>
      </p:sp>
      <p:sp>
        <p:nvSpPr>
          <p:cNvPr id="15" name=""/>
          <p:cNvSpPr/>
          <p:nvPr/>
        </p:nvSpPr>
        <p:spPr>
          <a:xfrm>
            <a:off x="344424" y="6665976"/>
            <a:ext cx="2228088" cy="176784"/>
          </a:xfrm>
          <a:prstGeom prst="rect">
            <a:avLst/>
          </a:prstGeom>
        </p:spPr>
        <p:txBody>
          <a:bodyPr lIns="0" tIns="0" rIns="0" bIns="0" wrap="none">
            <a:noAutofit/>
          </a:bodyPr>
          <a:p>
            <a:pPr algn="just" indent="0">
              <a:spcBef>
                <a:spcPts val="630"/>
              </a:spcBef>
              <a:spcAft>
                <a:spcPts val="630"/>
              </a:spcAft>
            </a:pPr>
            <a:r>
              <a:rPr lang="en-US" b="1" sz="1200">
                <a:latin typeface="Times New Roman"/>
              </a:rPr>
              <a:t>Examples</a:t>
            </a:r>
            <a:r>
              <a:rPr lang="en-US" sz="1200">
                <a:latin typeface="Times New Roman"/>
              </a:rPr>
              <a:t>: solve the following D.E.</a:t>
            </a:r>
          </a:p>
        </p:txBody>
      </p:sp>
      <p:sp>
        <p:nvSpPr>
          <p:cNvPr id="16" name=""/>
          <p:cNvSpPr/>
          <p:nvPr/>
        </p:nvSpPr>
        <p:spPr>
          <a:xfrm>
            <a:off x="344424" y="6925056"/>
            <a:ext cx="1905000" cy="1271016"/>
          </a:xfrm>
          <a:prstGeom prst="rect">
            <a:avLst/>
          </a:prstGeom>
        </p:spPr>
        <p:txBody>
          <a:bodyPr lIns="0" tIns="0" rIns="0" bIns="0">
            <a:noAutofit/>
          </a:bodyPr>
          <a:p>
            <a:pPr algn="just" indent="0">
              <a:spcBef>
                <a:spcPts val="630"/>
              </a:spcBef>
              <a:spcAft>
                <a:spcPts val="210"/>
              </a:spcAft>
            </a:pPr>
            <a:r>
              <a:rPr lang="en-US" baseline="30000" sz="1100">
                <a:latin typeface="Times New Roman"/>
              </a:rPr>
              <a:t>1) </a:t>
            </a:r>
            <a:r>
              <a:rPr lang="en-US" i="1" baseline="30000" sz="1200" spc="-50">
                <a:latin typeface="Times New Roman"/>
              </a:rPr>
              <a:t>x</a:t>
            </a:r>
            <a:r>
              <a:rPr lang="en-US" i="1" sz="1200" spc="-50">
                <a:latin typeface="Times New Roman"/>
              </a:rPr>
              <a:t>y</a:t>
            </a:r>
            <a:r>
              <a:rPr lang="en-US" sz="1100">
                <a:latin typeface="Times New Roman"/>
              </a:rPr>
              <a:t> </a:t>
            </a:r>
            <a:r>
              <a:rPr lang="en-US" sz="1200">
                <a:latin typeface="Times New Roman"/>
              </a:rPr>
              <a:t>" + (</a:t>
            </a:r>
            <a:r>
              <a:rPr lang="en-US" sz="1100">
                <a:latin typeface="Times New Roman"/>
              </a:rPr>
              <a:t>y ' </a:t>
            </a:r>
            <a:r>
              <a:rPr lang="en-US" i="1" sz="1200" spc="-50">
                <a:latin typeface="Times New Roman"/>
              </a:rPr>
              <a:t>)</a:t>
            </a:r>
            <a:r>
              <a:rPr lang="en-US" i="1" baseline="30000" sz="1200" spc="-50">
                <a:latin typeface="Times New Roman"/>
              </a:rPr>
              <a:t>3</a:t>
            </a:r>
            <a:r>
              <a:rPr lang="en-US" i="1" sz="1200" spc="-50">
                <a:latin typeface="Times New Roman"/>
              </a:rPr>
              <a:t> </a:t>
            </a:r>
            <a:r>
              <a:rPr lang="en-US" i="1" sz="1200">
                <a:latin typeface="Times New Roman"/>
              </a:rPr>
              <a:t>=</a:t>
            </a:r>
            <a:r>
              <a:rPr lang="en-US" sz="1200">
                <a:latin typeface="Times New Roman"/>
              </a:rPr>
              <a:t> </a:t>
            </a:r>
            <a:r>
              <a:rPr lang="en-US" baseline="30000" sz="1200">
                <a:latin typeface="Times New Roman"/>
              </a:rPr>
              <a:t>0</a:t>
            </a:r>
            <a:r>
              <a:rPr lang="en-US" sz="1100">
                <a:latin typeface="Times New Roman"/>
              </a:rPr>
              <a:t>----------</a:t>
            </a:r>
            <a:r>
              <a:rPr lang="en-US" baseline="30000" sz="1100">
                <a:latin typeface="Times New Roman"/>
              </a:rPr>
              <a:t>(1)</a:t>
            </a:r>
          </a:p>
          <a:p>
            <a:pPr algn="just" indent="0">
              <a:spcAft>
                <a:spcPts val="630"/>
              </a:spcAft>
            </a:pPr>
            <a:r>
              <a:rPr lang="en-US" sz="1100">
                <a:latin typeface="Times New Roman"/>
              </a:rPr>
              <a:t>2) yy " + (y ' )</a:t>
            </a:r>
            <a:r>
              <a:rPr lang="en-US" baseline="30000" sz="1200">
                <a:latin typeface="Times New Roman"/>
              </a:rPr>
              <a:t>2</a:t>
            </a:r>
            <a:r>
              <a:rPr lang="en-US" sz="1200">
                <a:latin typeface="Times New Roman"/>
              </a:rPr>
              <a:t> </a:t>
            </a:r>
            <a:r>
              <a:rPr lang="en-US" sz="1100">
                <a:latin typeface="Times New Roman"/>
              </a:rPr>
              <a:t>= </a:t>
            </a:r>
            <a:r>
              <a:rPr lang="en-US" sz="1200" spc="150">
                <a:latin typeface="Candara"/>
              </a:rPr>
              <a:t>0</a:t>
            </a:r>
            <a:r>
              <a:rPr lang="en-US" sz="1100">
                <a:latin typeface="Times New Roman"/>
              </a:rPr>
              <a:t>----</a:t>
            </a:r>
            <a:r>
              <a:rPr lang="en-US" sz="1200">
                <a:latin typeface="Times New Roman"/>
              </a:rPr>
              <a:t>(*)</a:t>
            </a:r>
          </a:p>
          <a:p>
            <a:pPr algn="just" indent="0">
              <a:lnSpc>
                <a:spcPts val="1896"/>
              </a:lnSpc>
            </a:pPr>
            <a:r>
              <a:rPr lang="en-US" sz="1100">
                <a:latin typeface="Times New Roman"/>
              </a:rPr>
              <a:t>3)    </a:t>
            </a:r>
            <a:r>
              <a:rPr lang="en-US" sz="1200">
                <a:latin typeface="Times New Roman"/>
              </a:rPr>
              <a:t>x</a:t>
            </a:r>
            <a:r>
              <a:rPr lang="en-US" baseline="30000" sz="1200">
                <a:latin typeface="Times New Roman"/>
              </a:rPr>
              <a:t>2</a:t>
            </a:r>
            <a:r>
              <a:rPr lang="en-US" sz="1200">
                <a:latin typeface="Times New Roman"/>
              </a:rPr>
              <a:t>y</a:t>
            </a:r>
            <a:r>
              <a:rPr lang="en-US" sz="1100">
                <a:latin typeface="Times New Roman"/>
              </a:rPr>
              <a:t>" _(</a:t>
            </a:r>
            <a:r>
              <a:rPr lang="en-US" sz="1200">
                <a:latin typeface="Times New Roman"/>
              </a:rPr>
              <a:t>y </a:t>
            </a:r>
            <a:r>
              <a:rPr lang="en-US" sz="1100">
                <a:latin typeface="Times New Roman"/>
              </a:rPr>
              <a:t>')</a:t>
            </a:r>
            <a:r>
              <a:rPr lang="en-US" baseline="30000" sz="1200">
                <a:latin typeface="Times New Roman"/>
              </a:rPr>
              <a:t>2</a:t>
            </a:r>
            <a:r>
              <a:rPr lang="en-US" sz="1200">
                <a:latin typeface="Times New Roman"/>
              </a:rPr>
              <a:t> </a:t>
            </a:r>
            <a:r>
              <a:rPr lang="en-US" sz="1100">
                <a:latin typeface="Times New Roman"/>
              </a:rPr>
              <a:t>_ </a:t>
            </a:r>
            <a:r>
              <a:rPr lang="en-US" sz="1200">
                <a:latin typeface="Times New Roman"/>
              </a:rPr>
              <a:t>2xy</a:t>
            </a:r>
            <a:r>
              <a:rPr lang="en-US" sz="1100">
                <a:latin typeface="Times New Roman"/>
              </a:rPr>
              <a:t>' = </a:t>
            </a:r>
            <a:r>
              <a:rPr lang="en-US" sz="1200">
                <a:latin typeface="Times New Roman"/>
              </a:rPr>
              <a:t>0 </a:t>
            </a:r>
            <a:r>
              <a:rPr lang="en-US" sz="1100">
                <a:latin typeface="Times New Roman"/>
              </a:rPr>
              <a:t>H.W</a:t>
            </a:r>
          </a:p>
          <a:p>
            <a:pPr algn="just" indent="0">
              <a:lnSpc>
                <a:spcPts val="1896"/>
              </a:lnSpc>
            </a:pPr>
            <a:r>
              <a:rPr lang="en-US" sz="1100">
                <a:latin typeface="Times New Roman"/>
              </a:rPr>
              <a:t>4)    y "'_ y " = 1</a:t>
            </a:r>
          </a:p>
          <a:p>
            <a:pPr algn="just" indent="0">
              <a:lnSpc>
                <a:spcPts val="1896"/>
              </a:lnSpc>
            </a:pPr>
            <a:r>
              <a:rPr lang="en-US" sz="1100">
                <a:latin typeface="Times New Roman"/>
              </a:rPr>
              <a:t>5)    </a:t>
            </a:r>
            <a:r>
              <a:rPr lang="en-US" sz="1200">
                <a:latin typeface="Times New Roman"/>
              </a:rPr>
              <a:t>2y </a:t>
            </a:r>
            <a:r>
              <a:rPr lang="en-US" sz="1100">
                <a:latin typeface="Times New Roman"/>
              </a:rPr>
              <a:t>" _( </a:t>
            </a:r>
            <a:r>
              <a:rPr lang="en-US" sz="1200">
                <a:latin typeface="Times New Roman"/>
              </a:rPr>
              <a:t>y </a:t>
            </a:r>
            <a:r>
              <a:rPr lang="en-US" sz="1100">
                <a:latin typeface="Times New Roman"/>
              </a:rPr>
              <a:t>' )</a:t>
            </a:r>
            <a:r>
              <a:rPr lang="en-US" baseline="30000" sz="1200">
                <a:latin typeface="Times New Roman"/>
              </a:rPr>
              <a:t>2</a:t>
            </a:r>
            <a:r>
              <a:rPr lang="en-US" sz="1200">
                <a:latin typeface="Times New Roman"/>
              </a:rPr>
              <a:t> </a:t>
            </a:r>
            <a:r>
              <a:rPr lang="en-US" sz="1100">
                <a:latin typeface="Times New Roman"/>
              </a:rPr>
              <a:t>= </a:t>
            </a:r>
            <a:r>
              <a:rPr lang="en-US" sz="1200">
                <a:latin typeface="Times New Roman"/>
              </a:rPr>
              <a:t>0 </a:t>
            </a:r>
            <a:r>
              <a:rPr lang="en-US" sz="1100">
                <a:latin typeface="Times New Roman"/>
              </a:rPr>
              <a:t>H.W.</a:t>
            </a:r>
          </a:p>
        </p:txBody>
      </p:sp>
      <p:sp>
        <p:nvSpPr>
          <p:cNvPr id="17" name=""/>
          <p:cNvSpPr/>
          <p:nvPr/>
        </p:nvSpPr>
        <p:spPr>
          <a:xfrm>
            <a:off x="350520" y="8311896"/>
            <a:ext cx="2084832" cy="219456"/>
          </a:xfrm>
          <a:prstGeom prst="rect">
            <a:avLst/>
          </a:prstGeom>
        </p:spPr>
        <p:txBody>
          <a:bodyPr lIns="0" tIns="0" rIns="0" bIns="0" wrap="none">
            <a:noAutofit/>
          </a:bodyPr>
          <a:p>
            <a:pPr indent="0"/>
            <a:r>
              <a:rPr lang="en-US" b="1" sz="1200">
                <a:latin typeface="Times New Roman"/>
              </a:rPr>
              <a:t>Solution 1</a:t>
            </a:r>
            <a:r>
              <a:rPr lang="en-US" sz="1200">
                <a:latin typeface="Times New Roman"/>
              </a:rPr>
              <a:t>) since (y) not appears.</a:t>
            </a:r>
          </a:p>
        </p:txBody>
      </p:sp>
      <p:sp>
        <p:nvSpPr>
          <p:cNvPr id="18" name=""/>
          <p:cNvSpPr/>
          <p:nvPr/>
        </p:nvSpPr>
        <p:spPr>
          <a:xfrm>
            <a:off x="2770632" y="9125712"/>
            <a:ext cx="1944624" cy="176784"/>
          </a:xfrm>
          <a:prstGeom prst="rect">
            <a:avLst/>
          </a:prstGeom>
        </p:spPr>
        <p:txBody>
          <a:bodyPr lIns="0" tIns="0" rIns="0" bIns="0" wrap="none">
            <a:noAutofit/>
          </a:bodyPr>
          <a:p>
            <a:pPr indent="0"/>
            <a:r>
              <a:rPr lang="en-US" sz="1200">
                <a:latin typeface="Times New Roman"/>
              </a:rPr>
              <a:t>Subst. equ (2) in equ (1) we get</a:t>
            </a:r>
          </a:p>
        </p:txBody>
      </p:sp>
      <p:sp>
        <p:nvSpPr>
          <p:cNvPr id="19" name=""/>
          <p:cNvSpPr/>
          <p:nvPr/>
        </p:nvSpPr>
        <p:spPr>
          <a:xfrm>
            <a:off x="4818888" y="9107424"/>
            <a:ext cx="499872" cy="195072"/>
          </a:xfrm>
          <a:prstGeom prst="rect">
            <a:avLst/>
          </a:prstGeom>
        </p:spPr>
        <p:txBody>
          <a:bodyPr lIns="0" tIns="0" rIns="0" bIns="0" wrap="none">
            <a:noAutofit/>
          </a:bodyPr>
          <a:p>
            <a:pPr indent="0"/>
            <a:r>
              <a:rPr lang="en-US" i="1" sz="1300">
                <a:latin typeface="Times New Roman"/>
              </a:rPr>
              <a:t>xp' + p</a:t>
            </a:r>
            <a:r>
              <a:rPr lang="en-US" i="1" baseline="30000" sz="1300">
                <a:latin typeface="Times New Roman"/>
              </a:rPr>
              <a:t>3</a:t>
            </a:r>
          </a:p>
        </p:txBody>
      </p:sp>
      <p:sp>
        <p:nvSpPr>
          <p:cNvPr id="20" name=""/>
          <p:cNvSpPr/>
          <p:nvPr/>
        </p:nvSpPr>
        <p:spPr>
          <a:xfrm>
            <a:off x="5458968" y="9131808"/>
            <a:ext cx="103632" cy="137160"/>
          </a:xfrm>
          <a:prstGeom prst="rect">
            <a:avLst/>
          </a:prstGeom>
        </p:spPr>
        <p:txBody>
          <a:bodyPr lIns="0" tIns="0" rIns="0" bIns="0" wrap="none">
            <a:noAutofit/>
          </a:bodyPr>
          <a:p>
            <a:pPr indent="0"/>
            <a:r>
              <a:rPr lang="en-US" sz="1050">
                <a:latin typeface="Arial"/>
              </a:rPr>
              <a:t>0</a:t>
            </a:r>
          </a:p>
        </p:txBody>
      </p:sp>
      <p:sp>
        <p:nvSpPr>
          <p:cNvPr id="21" name=""/>
          <p:cNvSpPr/>
          <p:nvPr/>
        </p:nvSpPr>
        <p:spPr>
          <a:xfrm>
            <a:off x="414528" y="9787128"/>
            <a:ext cx="697992" cy="301752"/>
          </a:xfrm>
          <a:prstGeom prst="rect">
            <a:avLst/>
          </a:prstGeom>
        </p:spPr>
        <p:txBody>
          <a:bodyPr lIns="0" tIns="0" rIns="0" bIns="0" wrap="none">
            <a:noAutofit/>
          </a:bodyPr>
          <a:p>
            <a:pPr indent="0"/>
            <a:r>
              <a:rPr lang="en-US" sz="1500">
                <a:solidFill>
                  <a:srgbClr val="4F81BD"/>
                </a:solidFill>
                <a:latin typeface="Franklin Gothic Medium"/>
              </a:rPr>
              <a:t>20 </a:t>
            </a:r>
            <a:r>
              <a:rPr lang="en-US" sz="1500">
                <a:solidFill>
                  <a:srgbClr val="808080"/>
                </a:solidFill>
                <a:latin typeface="Franklin Gothic Medium"/>
              </a:rPr>
              <a:t>[</a:t>
            </a:r>
          </a:p>
        </p:txBody>
      </p:sp>
      <p:sp>
        <p:nvSpPr>
          <p:cNvPr id="22"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414016" y="3206496"/>
            <a:ext cx="2042160" cy="548640"/>
          </a:xfrm>
          <a:prstGeom prst="rect">
            <a:avLst/>
          </a:prstGeom>
        </p:spPr>
      </p:pic>
      <p:sp>
        <p:nvSpPr>
          <p:cNvPr id="3"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4"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5" name=""/>
          <p:cNvSpPr/>
          <p:nvPr/>
        </p:nvSpPr>
        <p:spPr>
          <a:xfrm>
            <a:off x="335280" y="701040"/>
            <a:ext cx="1505712" cy="195072"/>
          </a:xfrm>
          <a:prstGeom prst="rect">
            <a:avLst/>
          </a:prstGeom>
        </p:spPr>
        <p:txBody>
          <a:bodyPr lIns="0" tIns="0" rIns="0" bIns="0" wrap="none">
            <a:noAutofit/>
          </a:bodyPr>
          <a:p>
            <a:pPr algn="just" indent="0"/>
            <a:r>
              <a:rPr lang="en-US" i="1" sz="1200">
                <a:latin typeface="Times New Roman"/>
              </a:rPr>
              <a:t>{xp' + p</a:t>
            </a:r>
            <a:r>
              <a:rPr lang="en-US" i="1" baseline="30000" sz="1200">
                <a:latin typeface="Times New Roman"/>
              </a:rPr>
              <a:t>3</a:t>
            </a:r>
            <a:r>
              <a:rPr lang="en-US" i="1" sz="1200">
                <a:latin typeface="Times New Roman"/>
              </a:rPr>
              <a:t> =</a:t>
            </a:r>
            <a:r>
              <a:rPr lang="en-US" sz="1200">
                <a:latin typeface="Times New Roman"/>
              </a:rPr>
              <a:t> 0    </a:t>
            </a:r>
            <a:r>
              <a:rPr lang="en-US" i="1" sz="1200">
                <a:latin typeface="Times New Roman"/>
              </a:rPr>
              <a:t>S.D.E}</a:t>
            </a:r>
          </a:p>
        </p:txBody>
      </p:sp>
      <p:sp>
        <p:nvSpPr>
          <p:cNvPr id="6" name=""/>
          <p:cNvSpPr/>
          <p:nvPr/>
        </p:nvSpPr>
        <p:spPr>
          <a:xfrm>
            <a:off x="1920240" y="621792"/>
            <a:ext cx="243840" cy="182880"/>
          </a:xfrm>
          <a:prstGeom prst="rect">
            <a:avLst/>
          </a:prstGeom>
        </p:spPr>
        <p:txBody>
          <a:bodyPr lIns="0" tIns="0" rIns="0" bIns="0" wrap="none">
            <a:noAutofit/>
          </a:bodyPr>
          <a:p>
            <a:pPr indent="0"/>
            <a:r>
              <a:rPr lang="en-US" i="1" sz="1200">
                <a:latin typeface="Times New Roman"/>
              </a:rPr>
              <a:t>dy</a:t>
            </a:r>
          </a:p>
        </p:txBody>
      </p:sp>
      <p:sp>
        <p:nvSpPr>
          <p:cNvPr id="7" name=""/>
          <p:cNvSpPr/>
          <p:nvPr/>
        </p:nvSpPr>
        <p:spPr>
          <a:xfrm>
            <a:off x="2048256" y="835152"/>
            <a:ext cx="134112" cy="79248"/>
          </a:xfrm>
          <a:prstGeom prst="rect">
            <a:avLst/>
          </a:prstGeom>
        </p:spPr>
        <p:txBody>
          <a:bodyPr lIns="0" tIns="0" rIns="0" bIns="0" wrap="none">
            <a:noAutofit/>
          </a:bodyPr>
          <a:p>
            <a:pPr indent="0"/>
            <a:r>
              <a:rPr lang="en-US" i="1" sz="1300">
                <a:latin typeface="Times New Roman"/>
              </a:rPr>
              <a:t>/3</a:t>
            </a:r>
          </a:p>
        </p:txBody>
      </p:sp>
      <p:sp>
        <p:nvSpPr>
          <p:cNvPr id="8" name=""/>
          <p:cNvSpPr/>
          <p:nvPr/>
        </p:nvSpPr>
        <p:spPr>
          <a:xfrm>
            <a:off x="1938528" y="899160"/>
            <a:ext cx="146304" cy="103632"/>
          </a:xfrm>
          <a:prstGeom prst="rect">
            <a:avLst/>
          </a:prstGeom>
        </p:spPr>
        <p:txBody>
          <a:bodyPr lIns="0" tIns="0" rIns="0" bIns="0" wrap="none">
            <a:noAutofit/>
          </a:bodyPr>
          <a:p>
            <a:pPr indent="0">
              <a:spcAft>
                <a:spcPts val="840"/>
              </a:spcAft>
            </a:pPr>
            <a:r>
              <a:rPr lang="en-US" i="1" sz="1200">
                <a:latin typeface="Times New Roman"/>
              </a:rPr>
              <a:t>xp</a:t>
            </a:r>
          </a:p>
        </p:txBody>
      </p:sp>
      <p:sp>
        <p:nvSpPr>
          <p:cNvPr id="9" name=""/>
          <p:cNvSpPr/>
          <p:nvPr/>
        </p:nvSpPr>
        <p:spPr>
          <a:xfrm>
            <a:off x="1926336" y="1143000"/>
            <a:ext cx="85344" cy="57912"/>
          </a:xfrm>
          <a:prstGeom prst="rect">
            <a:avLst/>
          </a:prstGeom>
        </p:spPr>
        <p:txBody>
          <a:bodyPr lIns="0" tIns="0" rIns="0" bIns="0" wrap="none">
            <a:noAutofit/>
          </a:bodyPr>
          <a:p>
            <a:pPr indent="0"/>
            <a:r>
              <a:rPr lang="en-US" sz="1200">
                <a:latin typeface="Times New Roman"/>
              </a:rPr>
              <a:t>-2</a:t>
            </a:r>
          </a:p>
        </p:txBody>
      </p:sp>
      <p:sp>
        <p:nvSpPr>
          <p:cNvPr id="10" name=""/>
          <p:cNvSpPr/>
          <p:nvPr/>
        </p:nvSpPr>
        <p:spPr>
          <a:xfrm>
            <a:off x="384048" y="1066800"/>
            <a:ext cx="3200400" cy="1228344"/>
          </a:xfrm>
          <a:prstGeom prst="rect">
            <a:avLst/>
          </a:prstGeom>
        </p:spPr>
        <p:txBody>
          <a:bodyPr lIns="0" tIns="0" rIns="0" bIns="0">
            <a:noAutofit/>
          </a:bodyPr>
          <a:p>
            <a:pPr algn="just" indent="0"/>
            <a:r>
              <a:rPr lang="en-US" i="1" sz="1300">
                <a:latin typeface="Times New Roman"/>
              </a:rPr>
              <a:t>rdp rdx    </a:t>
            </a:r>
            <a:r>
              <a:rPr lang="en-US" i="1" baseline="-25000" sz="1300">
                <a:latin typeface="Times New Roman"/>
              </a:rPr>
              <a:t>r</a:t>
            </a:r>
            <a:r>
              <a:rPr lang="en-US" sz="1200">
                <a:latin typeface="Times New Roman"/>
              </a:rPr>
              <a:t> 1    </a:t>
            </a:r>
            <a:r>
              <a:rPr lang="en-US" baseline="-25000" sz="1200">
                <a:latin typeface="Times New Roman"/>
              </a:rPr>
              <a:t>-2</a:t>
            </a:r>
            <a:r>
              <a:rPr lang="en-US" sz="1200">
                <a:latin typeface="Times New Roman"/>
              </a:rPr>
              <a:t> ,    ^</a:t>
            </a:r>
          </a:p>
          <a:p>
            <a:pPr algn="just" indent="0">
              <a:lnSpc>
                <a:spcPts val="936"/>
              </a:lnSpc>
            </a:pPr>
            <a:r>
              <a:rPr lang="en-US" sz="1200">
                <a:latin typeface="Times New Roman"/>
              </a:rPr>
              <a:t>I +1    = 0 ^ { </a:t>
            </a:r>
            <a:r>
              <a:rPr lang="en-US" i="1" sz="1300">
                <a:latin typeface="Times New Roman"/>
              </a:rPr>
              <a:t>p</a:t>
            </a:r>
            <a:r>
              <a:rPr lang="en-US" sz="1200">
                <a:latin typeface="Times New Roman"/>
              </a:rPr>
              <a:t> </a:t>
            </a:r>
            <a:r>
              <a:rPr lang="en-US" baseline="30000" sz="1200">
                <a:latin typeface="Times New Roman"/>
              </a:rPr>
              <a:t>2</a:t>
            </a:r>
            <a:r>
              <a:rPr lang="en-US" sz="1200">
                <a:latin typeface="Times New Roman"/>
              </a:rPr>
              <a:t> + </a:t>
            </a:r>
            <a:r>
              <a:rPr lang="en-US" i="1" sz="1300">
                <a:latin typeface="Times New Roman"/>
              </a:rPr>
              <a:t>linx = c</a:t>
            </a:r>
            <a:r>
              <a:rPr lang="en-US" sz="1200">
                <a:latin typeface="Times New Roman"/>
              </a:rPr>
              <a:t>}.-2</a:t>
            </a:r>
          </a:p>
          <a:p>
            <a:pPr algn="just" indent="0">
              <a:lnSpc>
                <a:spcPts val="936"/>
              </a:lnSpc>
              <a:spcAft>
                <a:spcPts val="840"/>
              </a:spcAft>
            </a:pPr>
            <a:r>
              <a:rPr lang="en-US" i="1" sz="1300">
                <a:latin typeface="Times New Roman"/>
              </a:rPr>
              <a:t>p x</a:t>
            </a:r>
            <a:r>
              <a:rPr lang="en-US" sz="1200">
                <a:latin typeface="Times New Roman"/>
              </a:rPr>
              <a:t>    -2</a:t>
            </a:r>
          </a:p>
          <a:p>
            <a:pPr algn="just" indent="0">
              <a:lnSpc>
                <a:spcPts val="1200"/>
              </a:lnSpc>
            </a:pPr>
            <a:r>
              <a:rPr lang="en-US" sz="1200">
                <a:latin typeface="Times New Roman"/>
              </a:rPr>
              <a:t>-</a:t>
            </a:r>
            <a:r>
              <a:rPr lang="en-US" baseline="30000" sz="1200">
                <a:latin typeface="Times New Roman"/>
              </a:rPr>
              <a:t>1</a:t>
            </a:r>
            <a:r>
              <a:rPr lang="en-US" sz="1200">
                <a:latin typeface="Times New Roman"/>
              </a:rPr>
              <a:t> - </a:t>
            </a:r>
            <a:r>
              <a:rPr lang="en-US" i="1" sz="1300">
                <a:latin typeface="Times New Roman"/>
              </a:rPr>
              <a:t>2lin x </a:t>
            </a:r>
            <a:r>
              <a:rPr lang="en-US" i="1" sz="1200">
                <a:latin typeface="Times New Roman"/>
              </a:rPr>
              <a:t>= -</a:t>
            </a:r>
            <a:r>
              <a:rPr lang="en-US" i="1" sz="1300">
                <a:latin typeface="Times New Roman"/>
              </a:rPr>
              <a:t>2c</a:t>
            </a:r>
            <a:r>
              <a:rPr lang="en-US" sz="1200">
                <a:latin typeface="Times New Roman"/>
              </a:rPr>
              <a:t>    Suppose c = -2c</a:t>
            </a:r>
          </a:p>
          <a:p>
            <a:pPr algn="just" indent="0">
              <a:lnSpc>
                <a:spcPts val="1200"/>
              </a:lnSpc>
            </a:pPr>
            <a:r>
              <a:rPr lang="en-US" i="1" sz="1300">
                <a:latin typeface="Times New Roman"/>
              </a:rPr>
              <a:t>P</a:t>
            </a:r>
          </a:p>
          <a:p>
            <a:pPr indent="-101600">
              <a:lnSpc>
                <a:spcPts val="840"/>
              </a:lnSpc>
            </a:pPr>
            <a:r>
              <a:rPr lang="en-US" sz="1200">
                <a:latin typeface="Times New Roman"/>
              </a:rPr>
              <a:t>1 </a:t>
            </a:r>
            <a:r>
              <a:rPr lang="en-US" baseline="-25000" sz="1200">
                <a:latin typeface="Times New Roman"/>
              </a:rPr>
              <a:t>2</a:t>
            </a:r>
            <a:r>
              <a:rPr lang="en-US" sz="1200">
                <a:latin typeface="Times New Roman"/>
              </a:rPr>
              <a:t> 1 ,.</a:t>
            </a:r>
            <a:r>
              <a:rPr lang="en-US" baseline="-25000" sz="1200">
                <a:latin typeface="Times New Roman"/>
              </a:rPr>
              <a:t>2</a:t>
            </a:r>
            <a:r>
              <a:rPr lang="en-US" sz="1200">
                <a:latin typeface="Times New Roman"/>
              </a:rPr>
              <a:t> 1 + </a:t>
            </a:r>
            <a:r>
              <a:rPr lang="en-US" i="1" sz="1300">
                <a:latin typeface="Times New Roman"/>
              </a:rPr>
              <a:t>linx = c ^    = C - linx</a:t>
            </a:r>
            <a:r>
              <a:rPr lang="en-US" sz="1200">
                <a:latin typeface="Times New Roman"/>
              </a:rPr>
              <a:t> ^ </a:t>
            </a:r>
            <a:r>
              <a:rPr lang="en-US" i="1" sz="1300">
                <a:latin typeface="Times New Roman"/>
              </a:rPr>
              <a:t>p =</a:t>
            </a:r>
          </a:p>
          <a:p>
            <a:pPr algn="just" indent="0">
              <a:spcAft>
                <a:spcPts val="420"/>
              </a:spcAft>
            </a:pPr>
            <a:r>
              <a:rPr lang="en-US" baseline="30000" sz="1200">
                <a:latin typeface="Times New Roman"/>
              </a:rPr>
              <a:t>p    </a:t>
            </a:r>
            <a:r>
              <a:rPr lang="en-US" i="1" baseline="30000" sz="1300">
                <a:latin typeface="Times New Roman"/>
              </a:rPr>
              <a:t>p</a:t>
            </a:r>
            <a:r>
              <a:rPr lang="en-US" i="1" sz="1300">
                <a:latin typeface="Times New Roman"/>
              </a:rPr>
              <a:t>    c - lin -</a:t>
            </a:r>
          </a:p>
        </p:txBody>
      </p:sp>
      <p:sp>
        <p:nvSpPr>
          <p:cNvPr id="11" name=""/>
          <p:cNvSpPr/>
          <p:nvPr/>
        </p:nvSpPr>
        <p:spPr>
          <a:xfrm>
            <a:off x="381000" y="2383536"/>
            <a:ext cx="1237488" cy="265176"/>
          </a:xfrm>
          <a:prstGeom prst="rect">
            <a:avLst/>
          </a:prstGeom>
        </p:spPr>
        <p:txBody>
          <a:bodyPr lIns="0" tIns="0" rIns="0" bIns="0" wrap="none">
            <a:noAutofit/>
          </a:bodyPr>
          <a:p>
            <a:pPr algn="just" indent="0"/>
            <a:r>
              <a:rPr lang="en-US" i="1" sz="1300">
                <a:latin typeface="Times New Roman"/>
              </a:rPr>
              <a:t>y =</a:t>
            </a:r>
            <a:r>
              <a:rPr lang="en-US" sz="1200">
                <a:latin typeface="Times New Roman"/>
              </a:rPr>
              <a:t> | </a:t>
            </a:r>
            <a:r>
              <a:rPr lang="en-US" strike="sngStrike" sz="1200">
                <a:latin typeface="Times New Roman"/>
              </a:rPr>
              <a:t>,    </a:t>
            </a:r>
            <a:r>
              <a:rPr lang="en-US" strike="sngStrike" baseline="30000" sz="1200">
                <a:latin typeface="Times New Roman"/>
              </a:rPr>
              <a:t>1</a:t>
            </a:r>
            <a:r>
              <a:rPr lang="en-US" sz="1200">
                <a:latin typeface="Times New Roman"/>
              </a:rPr>
              <a:t> </a:t>
            </a:r>
            <a:r>
              <a:rPr lang="en-US" i="1" sz="1300">
                <a:latin typeface="Times New Roman"/>
              </a:rPr>
              <a:t>dx</a:t>
            </a:r>
          </a:p>
        </p:txBody>
      </p:sp>
      <p:sp>
        <p:nvSpPr>
          <p:cNvPr id="12" name=""/>
          <p:cNvSpPr/>
          <p:nvPr/>
        </p:nvSpPr>
        <p:spPr>
          <a:xfrm>
            <a:off x="3663696" y="1895856"/>
            <a:ext cx="1261872" cy="432816"/>
          </a:xfrm>
          <a:prstGeom prst="rect">
            <a:avLst/>
          </a:prstGeom>
        </p:spPr>
        <p:txBody>
          <a:bodyPr lIns="0" tIns="0" rIns="0" bIns="0">
            <a:noAutofit/>
          </a:bodyPr>
          <a:p>
            <a:pPr algn="just" marL="381000" indent="0">
              <a:lnSpc>
                <a:spcPts val="744"/>
              </a:lnSpc>
            </a:pPr>
            <a:r>
              <a:rPr lang="en-US" i="1" sz="1200">
                <a:latin typeface="Times New Roman"/>
              </a:rPr>
              <a:t>dy</a:t>
            </a:r>
            <a:r>
              <a:rPr lang="en-US" sz="1200">
                <a:latin typeface="Times New Roman"/>
              </a:rPr>
              <a:t>    1</a:t>
            </a:r>
          </a:p>
          <a:p>
            <a:pPr marL="165100" indent="0">
              <a:lnSpc>
                <a:spcPts val="744"/>
              </a:lnSpc>
              <a:spcAft>
                <a:spcPts val="210"/>
              </a:spcAft>
            </a:pPr>
            <a:r>
              <a:rPr lang="en-US" sz="1200">
                <a:latin typeface="Times New Roman"/>
              </a:rPr>
              <a:t>^ </a:t>
            </a:r>
            <a:r>
              <a:rPr lang="en-US" baseline="30000" sz="1000" spc="-100">
                <a:latin typeface="Arial"/>
              </a:rPr>
              <a:t>dy</a:t>
            </a:r>
            <a:r>
              <a:rPr lang="en-US" sz="1000" spc="-100">
                <a:latin typeface="Arial"/>
              </a:rPr>
              <a:t> </a:t>
            </a:r>
            <a:r>
              <a:rPr lang="en-US" sz="1200">
                <a:latin typeface="Times New Roman"/>
              </a:rPr>
              <a:t>= =</a:t>
            </a:r>
          </a:p>
          <a:p>
            <a:pPr indent="0"/>
            <a:r>
              <a:rPr lang="en-US" baseline="30000" sz="1200">
                <a:latin typeface="Times New Roman"/>
              </a:rPr>
              <a:t>2 </a:t>
            </a:r>
            <a:r>
              <a:rPr lang="en-US" i="1" baseline="30000" sz="1200">
                <a:latin typeface="Times New Roman"/>
              </a:rPr>
              <a:t>dx</a:t>
            </a:r>
            <a:r>
              <a:rPr lang="en-US" i="1" sz="1200">
                <a:latin typeface="Times New Roman"/>
              </a:rPr>
              <a:t> c - lin -</a:t>
            </a:r>
          </a:p>
        </p:txBody>
      </p:sp>
      <p:sp>
        <p:nvSpPr>
          <p:cNvPr id="13" name=""/>
          <p:cNvSpPr/>
          <p:nvPr/>
        </p:nvSpPr>
        <p:spPr>
          <a:xfrm>
            <a:off x="725424" y="2569464"/>
            <a:ext cx="591312" cy="207264"/>
          </a:xfrm>
          <a:prstGeom prst="rect">
            <a:avLst/>
          </a:prstGeom>
        </p:spPr>
        <p:txBody>
          <a:bodyPr lIns="0" tIns="0" rIns="0" bIns="0" wrap="none">
            <a:noAutofit/>
          </a:bodyPr>
          <a:p>
            <a:pPr indent="0"/>
            <a:r>
              <a:rPr lang="en-US" i="1" sz="1200">
                <a:latin typeface="Times New Roman"/>
              </a:rPr>
              <a:t>yjc -linx</a:t>
            </a:r>
          </a:p>
        </p:txBody>
      </p:sp>
      <p:sp>
        <p:nvSpPr>
          <p:cNvPr id="14" name=""/>
          <p:cNvSpPr/>
          <p:nvPr/>
        </p:nvSpPr>
        <p:spPr>
          <a:xfrm>
            <a:off x="368808" y="2843784"/>
            <a:ext cx="2670048" cy="182880"/>
          </a:xfrm>
          <a:prstGeom prst="rect">
            <a:avLst/>
          </a:prstGeom>
        </p:spPr>
        <p:txBody>
          <a:bodyPr lIns="0" tIns="0" rIns="0" bIns="0" wrap="none">
            <a:noAutofit/>
          </a:bodyPr>
          <a:p>
            <a:pPr indent="-990600">
              <a:spcAft>
                <a:spcPts val="1050"/>
              </a:spcAft>
            </a:pPr>
            <a:r>
              <a:rPr lang="en-US" b="1" sz="1200">
                <a:latin typeface="Times New Roman"/>
              </a:rPr>
              <a:t>Solution </a:t>
            </a:r>
            <a:r>
              <a:rPr lang="en-US" sz="1200">
                <a:latin typeface="Times New Roman"/>
              </a:rPr>
              <a:t>2) since (x) not appears in equ.(*)</a:t>
            </a:r>
          </a:p>
        </p:txBody>
      </p:sp>
      <p:sp>
        <p:nvSpPr>
          <p:cNvPr id="15" name=""/>
          <p:cNvSpPr/>
          <p:nvPr/>
        </p:nvSpPr>
        <p:spPr>
          <a:xfrm>
            <a:off x="365760" y="3188208"/>
            <a:ext cx="1627632" cy="457200"/>
          </a:xfrm>
          <a:prstGeom prst="rect">
            <a:avLst/>
          </a:prstGeom>
        </p:spPr>
        <p:txBody>
          <a:bodyPr lIns="0" tIns="0" rIns="0" bIns="0">
            <a:noAutofit/>
          </a:bodyPr>
          <a:p>
            <a:pPr indent="-990600">
              <a:lnSpc>
                <a:spcPts val="912"/>
              </a:lnSpc>
              <a:spcAft>
                <a:spcPts val="420"/>
              </a:spcAft>
            </a:pPr>
            <a:r>
              <a:rPr lang="en-US" sz="1200">
                <a:latin typeface="Times New Roman"/>
              </a:rPr>
              <a:t>Then Suppose — = </a:t>
            </a:r>
            <a:r>
              <a:rPr lang="en-US" i="1" sz="1200">
                <a:latin typeface="Times New Roman"/>
              </a:rPr>
              <a:t>y ’ = p dx</a:t>
            </a:r>
          </a:p>
          <a:p>
            <a:pPr algn="just" indent="0"/>
            <a:r>
              <a:rPr lang="en-US" i="1" sz="1200">
                <a:latin typeface="Times New Roman"/>
              </a:rPr>
              <a:t>d</a:t>
            </a:r>
            <a:r>
              <a:rPr lang="en-US" baseline="30000" sz="1200">
                <a:latin typeface="Times New Roman"/>
              </a:rPr>
              <a:t>2</a:t>
            </a:r>
            <a:r>
              <a:rPr lang="en-US" sz="1200">
                <a:latin typeface="Times New Roman"/>
              </a:rPr>
              <a:t> </a:t>
            </a:r>
            <a:r>
              <a:rPr lang="en-US" i="1" sz="1200">
                <a:latin typeface="Times New Roman"/>
              </a:rPr>
              <a:t>y    dp</a:t>
            </a:r>
          </a:p>
        </p:txBody>
      </p:sp>
      <p:sp>
        <p:nvSpPr>
          <p:cNvPr id="16" name=""/>
          <p:cNvSpPr/>
          <p:nvPr/>
        </p:nvSpPr>
        <p:spPr>
          <a:xfrm>
            <a:off x="1133856" y="3648456"/>
            <a:ext cx="871728" cy="103632"/>
          </a:xfrm>
          <a:prstGeom prst="rect">
            <a:avLst/>
          </a:prstGeom>
        </p:spPr>
        <p:txBody>
          <a:bodyPr lIns="0" tIns="0" rIns="0" bIns="0" wrap="none">
            <a:noAutofit/>
          </a:bodyPr>
          <a:p>
            <a:pPr indent="0"/>
            <a:r>
              <a:rPr lang="en-US" i="1" sz="1200">
                <a:latin typeface="Times New Roman"/>
              </a:rPr>
              <a:t>= y = p = —</a:t>
            </a:r>
          </a:p>
        </p:txBody>
      </p:sp>
      <p:sp>
        <p:nvSpPr>
          <p:cNvPr id="17" name=""/>
          <p:cNvSpPr/>
          <p:nvPr/>
        </p:nvSpPr>
        <p:spPr>
          <a:xfrm>
            <a:off x="862584" y="3730752"/>
            <a:ext cx="143256" cy="106680"/>
          </a:xfrm>
          <a:prstGeom prst="rect">
            <a:avLst/>
          </a:prstGeom>
        </p:spPr>
        <p:txBody>
          <a:bodyPr lIns="0" tIns="0" rIns="0" bIns="0" wrap="none">
            <a:noAutofit/>
          </a:bodyPr>
          <a:p>
            <a:pPr indent="0">
              <a:spcAft>
                <a:spcPts val="210"/>
              </a:spcAft>
            </a:pPr>
            <a:r>
              <a:rPr lang="en-US" i="1" sz="1200">
                <a:latin typeface="Times New Roman"/>
              </a:rPr>
              <a:t>dx</a:t>
            </a:r>
          </a:p>
        </p:txBody>
      </p:sp>
      <p:sp>
        <p:nvSpPr>
          <p:cNvPr id="18" name=""/>
          <p:cNvSpPr/>
          <p:nvPr/>
        </p:nvSpPr>
        <p:spPr>
          <a:xfrm>
            <a:off x="832104" y="3910584"/>
            <a:ext cx="149352" cy="140208"/>
          </a:xfrm>
          <a:prstGeom prst="rect">
            <a:avLst/>
          </a:prstGeom>
        </p:spPr>
        <p:txBody>
          <a:bodyPr lIns="0" tIns="0" rIns="0" bIns="0" wrap="none">
            <a:noAutofit/>
          </a:bodyPr>
          <a:p>
            <a:pPr indent="0"/>
            <a:r>
              <a:rPr lang="en-US" i="1" sz="1200">
                <a:latin typeface="Times New Roman"/>
              </a:rPr>
              <a:t>dp</a:t>
            </a:r>
          </a:p>
        </p:txBody>
      </p:sp>
      <p:sp>
        <p:nvSpPr>
          <p:cNvPr id="19" name=""/>
          <p:cNvSpPr/>
          <p:nvPr/>
        </p:nvSpPr>
        <p:spPr>
          <a:xfrm>
            <a:off x="1804416" y="3718560"/>
            <a:ext cx="237744" cy="134112"/>
          </a:xfrm>
          <a:prstGeom prst="rect">
            <a:avLst/>
          </a:prstGeom>
        </p:spPr>
        <p:txBody>
          <a:bodyPr lIns="0" tIns="0" rIns="0" bIns="0" wrap="none">
            <a:noAutofit/>
          </a:bodyPr>
          <a:p>
            <a:pPr indent="0"/>
            <a:r>
              <a:rPr lang="en-US" i="1" sz="1200">
                <a:latin typeface="Times New Roman"/>
              </a:rPr>
              <a:t>dx</a:t>
            </a:r>
          </a:p>
        </p:txBody>
      </p:sp>
      <p:sp>
        <p:nvSpPr>
          <p:cNvPr id="20" name=""/>
          <p:cNvSpPr/>
          <p:nvPr/>
        </p:nvSpPr>
        <p:spPr>
          <a:xfrm>
            <a:off x="2097024" y="4760976"/>
            <a:ext cx="335280" cy="195072"/>
          </a:xfrm>
          <a:prstGeom prst="rect">
            <a:avLst/>
          </a:prstGeom>
        </p:spPr>
        <p:txBody>
          <a:bodyPr lIns="0" tIns="0" rIns="0" bIns="0" wrap="none">
            <a:noAutofit/>
          </a:bodyPr>
          <a:p>
            <a:pPr indent="0"/>
            <a:r>
              <a:rPr lang="en-US" i="1" sz="1200">
                <a:latin typeface="Times New Roman"/>
              </a:rPr>
              <a:t>p</a:t>
            </a:r>
            <a:r>
              <a:rPr lang="en-US" baseline="30000" sz="1200">
                <a:latin typeface="Times New Roman"/>
              </a:rPr>
              <a:t>2</a:t>
            </a:r>
            <a:r>
              <a:rPr lang="en-US" sz="1200">
                <a:latin typeface="Times New Roman"/>
              </a:rPr>
              <a:t> y</a:t>
            </a:r>
          </a:p>
        </p:txBody>
      </p:sp>
      <p:sp>
        <p:nvSpPr>
          <p:cNvPr id="21" name=""/>
          <p:cNvSpPr/>
          <p:nvPr/>
        </p:nvSpPr>
        <p:spPr>
          <a:xfrm>
            <a:off x="371856" y="3998976"/>
            <a:ext cx="4489704" cy="515112"/>
          </a:xfrm>
          <a:prstGeom prst="rect">
            <a:avLst/>
          </a:prstGeom>
        </p:spPr>
        <p:txBody>
          <a:bodyPr lIns="0" tIns="0" rIns="0" bIns="0">
            <a:noAutofit/>
          </a:bodyPr>
          <a:p>
            <a:pPr algn="just" indent="0"/>
            <a:r>
              <a:rPr lang="en-US" i="1" sz="1200">
                <a:latin typeface="Times New Roman"/>
              </a:rPr>
              <a:t>y ” = p.</a:t>
            </a:r>
            <a:r>
              <a:rPr lang="en-US" sz="1200">
                <a:latin typeface="Times New Roman"/>
              </a:rPr>
              <a:t>    ----(***)</a:t>
            </a:r>
          </a:p>
          <a:p>
            <a:pPr indent="0">
              <a:spcAft>
                <a:spcPts val="420"/>
              </a:spcAft>
            </a:pPr>
            <a:r>
              <a:rPr lang="en-US" i="1" sz="1200">
                <a:latin typeface="Times New Roman"/>
              </a:rPr>
              <a:t>dy</a:t>
            </a:r>
          </a:p>
          <a:p>
            <a:pPr algn="just" indent="0">
              <a:spcAft>
                <a:spcPts val="420"/>
              </a:spcAft>
            </a:pPr>
            <a:r>
              <a:rPr lang="en-US" b="1" sz="1200">
                <a:latin typeface="Times New Roman"/>
              </a:rPr>
              <a:t>Subst. both equ (**) and (***) in D.E (*) we get a relation between (y,p)</a:t>
            </a:r>
          </a:p>
        </p:txBody>
      </p:sp>
      <p:sp>
        <p:nvSpPr>
          <p:cNvPr id="22" name=""/>
          <p:cNvSpPr/>
          <p:nvPr/>
        </p:nvSpPr>
        <p:spPr>
          <a:xfrm>
            <a:off x="387096" y="4587240"/>
            <a:ext cx="1956816" cy="286512"/>
          </a:xfrm>
          <a:prstGeom prst="rect">
            <a:avLst/>
          </a:prstGeom>
        </p:spPr>
        <p:txBody>
          <a:bodyPr lIns="0" tIns="0" rIns="0" bIns="0" wrap="none">
            <a:noAutofit/>
          </a:bodyPr>
          <a:p>
            <a:pPr algn="just" indent="0"/>
            <a:r>
              <a:rPr lang="en-US" sz="1200">
                <a:latin typeface="Times New Roman"/>
              </a:rPr>
              <a:t>{ </a:t>
            </a:r>
            <a:r>
              <a:rPr lang="en-US" i="1" sz="1200">
                <a:latin typeface="Times New Roman"/>
              </a:rPr>
              <a:t>yp</a:t>
            </a:r>
            <a:r>
              <a:rPr lang="en-US" i="1" baseline="30000" sz="1200">
                <a:latin typeface="Times New Roman"/>
              </a:rPr>
              <a:t>dp</a:t>
            </a:r>
            <a:r>
              <a:rPr lang="en-US" i="1" sz="1200">
                <a:latin typeface="Times New Roman"/>
              </a:rPr>
              <a:t> + p</a:t>
            </a:r>
            <a:r>
              <a:rPr lang="en-US" baseline="30000" sz="1200">
                <a:latin typeface="Times New Roman"/>
              </a:rPr>
              <a:t>2</a:t>
            </a:r>
            <a:r>
              <a:rPr lang="en-US" sz="1200">
                <a:latin typeface="Times New Roman"/>
              </a:rPr>
              <a:t> = 0}</a:t>
            </a:r>
            <a:r>
              <a:rPr lang="en-US" i="1" sz="1200">
                <a:latin typeface="Times New Roman"/>
              </a:rPr>
              <a:t>SDE </a:t>
            </a:r>
            <a:r>
              <a:rPr lang="en-US" i="1" baseline="30000" sz="1200">
                <a:latin typeface="Times New Roman"/>
              </a:rPr>
              <a:t>dy</a:t>
            </a:r>
          </a:p>
        </p:txBody>
      </p:sp>
      <p:sp>
        <p:nvSpPr>
          <p:cNvPr id="23" name=""/>
          <p:cNvSpPr/>
          <p:nvPr/>
        </p:nvSpPr>
        <p:spPr>
          <a:xfrm>
            <a:off x="384048" y="4800600"/>
            <a:ext cx="1109472" cy="1645920"/>
          </a:xfrm>
          <a:prstGeom prst="rect">
            <a:avLst/>
          </a:prstGeom>
        </p:spPr>
        <p:txBody>
          <a:bodyPr lIns="0" tIns="0" rIns="0" bIns="0">
            <a:noAutofit/>
          </a:bodyPr>
          <a:p>
            <a:pPr indent="0">
              <a:spcAft>
                <a:spcPts val="420"/>
              </a:spcAft>
            </a:pPr>
            <a:r>
              <a:rPr lang="en-US" i="1" sz="1200">
                <a:latin typeface="Times New Roman"/>
              </a:rPr>
              <a:t>dy</a:t>
            </a:r>
          </a:p>
          <a:p>
            <a:pPr algn="just" indent="0"/>
            <a:r>
              <a:rPr lang="en-US" sz="1200">
                <a:latin typeface="Times New Roman"/>
              </a:rPr>
              <a:t>f </a:t>
            </a:r>
            <a:r>
              <a:rPr lang="en-US" i="1" baseline="30000" sz="1200">
                <a:latin typeface="Times New Roman"/>
              </a:rPr>
              <a:t>d</a:t>
            </a:r>
            <a:r>
              <a:rPr lang="en-US" i="1" sz="1200">
                <a:latin typeface="Times New Roman"/>
              </a:rPr>
              <a:t>-p</a:t>
            </a:r>
            <a:r>
              <a:rPr lang="en-US" sz="1200">
                <a:latin typeface="Times New Roman"/>
              </a:rPr>
              <a:t> +f </a:t>
            </a:r>
            <a:r>
              <a:rPr lang="en-US" sz="1200" spc="150">
                <a:latin typeface="Candara"/>
              </a:rPr>
              <a:t>^=0</a:t>
            </a:r>
          </a:p>
          <a:p>
            <a:pPr indent="0"/>
            <a:r>
              <a:rPr lang="en-US" i="1" sz="1200">
                <a:latin typeface="Times New Roman"/>
              </a:rPr>
              <a:t>p</a:t>
            </a:r>
            <a:r>
              <a:rPr lang="en-US" sz="1200">
                <a:latin typeface="Times New Roman"/>
              </a:rPr>
              <a:t> y</a:t>
            </a:r>
          </a:p>
          <a:p>
            <a:pPr indent="0">
              <a:lnSpc>
                <a:spcPts val="1824"/>
              </a:lnSpc>
            </a:pPr>
            <a:r>
              <a:rPr lang="en-US" i="1" sz="1200">
                <a:latin typeface="Times New Roman"/>
              </a:rPr>
              <a:t>lin p + liny = c lin</a:t>
            </a:r>
            <a:r>
              <a:rPr lang="en-US" sz="1200">
                <a:latin typeface="Times New Roman"/>
              </a:rPr>
              <a:t> (p. y) = </a:t>
            </a:r>
            <a:r>
              <a:rPr lang="en-US" i="1" sz="1200">
                <a:latin typeface="Times New Roman"/>
              </a:rPr>
              <a:t>c </a:t>
            </a:r>
            <a:r>
              <a:rPr lang="en-US" b="1" sz="1200">
                <a:latin typeface="Times New Roman"/>
              </a:rPr>
              <a:t>p.y = e</a:t>
            </a:r>
            <a:r>
              <a:rPr lang="en-US" b="1" baseline="30000" sz="1200">
                <a:latin typeface="Times New Roman"/>
              </a:rPr>
              <a:t>c</a:t>
            </a:r>
            <a:r>
              <a:rPr lang="en-US" b="1" sz="1200">
                <a:latin typeface="Times New Roman"/>
              </a:rPr>
              <a:t>let </a:t>
            </a:r>
            <a:r>
              <a:rPr lang="en-US" i="1" sz="1200">
                <a:latin typeface="Times New Roman"/>
              </a:rPr>
              <a:t>c =</a:t>
            </a:r>
            <a:r>
              <a:rPr lang="en-US" b="1" sz="1200">
                <a:latin typeface="Times New Roman"/>
              </a:rPr>
              <a:t> e</a:t>
            </a:r>
            <a:r>
              <a:rPr lang="en-US" b="1" baseline="30000" sz="1200">
                <a:latin typeface="Times New Roman"/>
              </a:rPr>
              <a:t>c </a:t>
            </a:r>
            <a:r>
              <a:rPr lang="en-US" b="1" sz="1200">
                <a:latin typeface="Times New Roman"/>
              </a:rPr>
              <a:t>py = </a:t>
            </a:r>
            <a:r>
              <a:rPr lang="en-US" b="1" baseline="30000" sz="1200">
                <a:latin typeface="Times New Roman"/>
              </a:rPr>
              <a:t>c</a:t>
            </a:r>
            <a:r>
              <a:rPr lang="en-US" b="1" sz="1200">
                <a:latin typeface="Times New Roman"/>
              </a:rPr>
              <a:t>1</a:t>
            </a:r>
          </a:p>
          <a:p>
            <a:pPr algn="just" indent="0"/>
            <a:r>
              <a:rPr lang="en-US" b="1" sz="1200">
                <a:latin typeface="Times New Roman"/>
              </a:rPr>
              <a:t>ydy = cdx</a:t>
            </a:r>
          </a:p>
        </p:txBody>
      </p:sp>
      <p:sp>
        <p:nvSpPr>
          <p:cNvPr id="24" name=""/>
          <p:cNvSpPr/>
          <p:nvPr/>
        </p:nvSpPr>
        <p:spPr>
          <a:xfrm>
            <a:off x="362712" y="6693408"/>
            <a:ext cx="6717792" cy="313944"/>
          </a:xfrm>
          <a:prstGeom prst="rect">
            <a:avLst/>
          </a:prstGeom>
        </p:spPr>
        <p:txBody>
          <a:bodyPr lIns="0" tIns="0" rIns="0" bIns="0">
            <a:noAutofit/>
          </a:bodyPr>
          <a:p>
            <a:pPr algn="just" indent="0">
              <a:lnSpc>
                <a:spcPts val="1608"/>
              </a:lnSpc>
            </a:pPr>
            <a:r>
              <a:rPr lang="en-US" b="1" sz="1200">
                <a:latin typeface="Times New Roman"/>
              </a:rPr>
              <a:t>Solution </a:t>
            </a:r>
            <a:r>
              <a:rPr lang="en-US" sz="1200">
                <a:latin typeface="Times New Roman"/>
              </a:rPr>
              <a:t>3) since </a:t>
            </a:r>
            <a:r>
              <a:rPr lang="en-US" i="1" sz="1200">
                <a:latin typeface="Times New Roman"/>
              </a:rPr>
              <a:t>xandy</a:t>
            </a:r>
            <a:r>
              <a:rPr lang="en-US" sz="1200">
                <a:latin typeface="Times New Roman"/>
              </a:rPr>
              <a:t> don’s not appears in D.E (1), then solving by any cases. Suppose we can solving by first case.</a:t>
            </a:r>
          </a:p>
        </p:txBody>
      </p:sp>
      <p:sp>
        <p:nvSpPr>
          <p:cNvPr id="25" name=""/>
          <p:cNvSpPr/>
          <p:nvPr/>
        </p:nvSpPr>
        <p:spPr>
          <a:xfrm>
            <a:off x="381000" y="7068312"/>
            <a:ext cx="1246632" cy="140208"/>
          </a:xfrm>
          <a:prstGeom prst="rect">
            <a:avLst/>
          </a:prstGeom>
        </p:spPr>
        <p:txBody>
          <a:bodyPr lIns="0" tIns="0" rIns="0" bIns="0" wrap="none">
            <a:noAutofit/>
          </a:bodyPr>
          <a:p>
            <a:pPr algn="just" indent="0">
              <a:spcAft>
                <a:spcPts val="420"/>
              </a:spcAft>
            </a:pPr>
            <a:r>
              <a:rPr lang="en-US" sz="1200">
                <a:latin typeface="Times New Roman"/>
              </a:rPr>
              <a:t>y </a:t>
            </a:r>
            <a:r>
              <a:rPr lang="en-US" i="1" sz="1200">
                <a:latin typeface="Times New Roman"/>
              </a:rPr>
              <a:t>’"- y " =</a:t>
            </a:r>
            <a:r>
              <a:rPr lang="en-US" sz="1200">
                <a:latin typeface="Times New Roman"/>
              </a:rPr>
              <a:t> 1----(1)</a:t>
            </a:r>
          </a:p>
        </p:txBody>
      </p:sp>
      <p:sp>
        <p:nvSpPr>
          <p:cNvPr id="26" name=""/>
          <p:cNvSpPr/>
          <p:nvPr/>
        </p:nvSpPr>
        <p:spPr>
          <a:xfrm>
            <a:off x="387096" y="7278624"/>
            <a:ext cx="143256" cy="134112"/>
          </a:xfrm>
          <a:prstGeom prst="rect">
            <a:avLst/>
          </a:prstGeom>
        </p:spPr>
        <p:txBody>
          <a:bodyPr lIns="0" tIns="0" rIns="0" bIns="0" wrap="none">
            <a:noAutofit/>
          </a:bodyPr>
          <a:p>
            <a:pPr algn="just" indent="0"/>
            <a:r>
              <a:rPr lang="en-US" i="1" sz="1200">
                <a:latin typeface="Times New Roman"/>
              </a:rPr>
              <a:t>dy</a:t>
            </a:r>
          </a:p>
        </p:txBody>
      </p:sp>
      <p:sp>
        <p:nvSpPr>
          <p:cNvPr id="27" name=""/>
          <p:cNvSpPr/>
          <p:nvPr/>
        </p:nvSpPr>
        <p:spPr>
          <a:xfrm>
            <a:off x="341376" y="7467600"/>
            <a:ext cx="207264" cy="140208"/>
          </a:xfrm>
          <a:prstGeom prst="rect">
            <a:avLst/>
          </a:prstGeom>
        </p:spPr>
        <p:txBody>
          <a:bodyPr lIns="0" tIns="0" rIns="0" bIns="0" wrap="none">
            <a:noAutofit/>
          </a:bodyPr>
          <a:p>
            <a:pPr indent="0"/>
            <a:r>
              <a:rPr lang="en-US" i="1" sz="1200">
                <a:latin typeface="Times New Roman"/>
              </a:rPr>
              <a:t>dx</a:t>
            </a:r>
          </a:p>
        </p:txBody>
      </p:sp>
      <p:sp>
        <p:nvSpPr>
          <p:cNvPr id="28" name=""/>
          <p:cNvSpPr/>
          <p:nvPr/>
        </p:nvSpPr>
        <p:spPr>
          <a:xfrm>
            <a:off x="573024" y="7400544"/>
            <a:ext cx="609600" cy="121920"/>
          </a:xfrm>
          <a:prstGeom prst="rect">
            <a:avLst/>
          </a:prstGeom>
        </p:spPr>
        <p:txBody>
          <a:bodyPr lIns="0" tIns="0" rIns="0" bIns="0" wrap="none">
            <a:noAutofit/>
          </a:bodyPr>
          <a:p>
            <a:pPr indent="0"/>
            <a:r>
              <a:rPr lang="en-US" i="1" sz="1200">
                <a:latin typeface="Times New Roman"/>
              </a:rPr>
              <a:t>=</a:t>
            </a:r>
            <a:r>
              <a:rPr lang="en-US" sz="1200">
                <a:latin typeface="Times New Roman"/>
              </a:rPr>
              <a:t> y = </a:t>
            </a:r>
            <a:r>
              <a:rPr lang="en-US" i="1" sz="1200">
                <a:latin typeface="Times New Roman"/>
              </a:rPr>
              <a:t>p</a:t>
            </a:r>
          </a:p>
        </p:txBody>
      </p:sp>
      <p:sp>
        <p:nvSpPr>
          <p:cNvPr id="29" name=""/>
          <p:cNvSpPr/>
          <p:nvPr/>
        </p:nvSpPr>
        <p:spPr>
          <a:xfrm>
            <a:off x="381000" y="7671816"/>
            <a:ext cx="899160" cy="274320"/>
          </a:xfrm>
          <a:prstGeom prst="rect">
            <a:avLst/>
          </a:prstGeom>
        </p:spPr>
        <p:txBody>
          <a:bodyPr lIns="0" tIns="0" rIns="0" bIns="0" wrap="none">
            <a:noAutofit/>
          </a:bodyPr>
          <a:p>
            <a:pPr indent="0"/>
            <a:r>
              <a:rPr lang="en-US" i="1" sz="1300">
                <a:latin typeface="Times New Roman"/>
              </a:rPr>
              <a:t>p</a:t>
            </a:r>
            <a:r>
              <a:rPr lang="en-US" sz="1200">
                <a:latin typeface="Times New Roman"/>
              </a:rPr>
              <a:t> ' = </a:t>
            </a:r>
            <a:r>
              <a:rPr lang="en-US" i="1" sz="1300">
                <a:latin typeface="Times New Roman"/>
              </a:rPr>
              <a:t>y "' =</a:t>
            </a:r>
            <a:r>
              <a:rPr lang="en-US" sz="1200">
                <a:latin typeface="Times New Roman"/>
              </a:rPr>
              <a:t> £ ■</a:t>
            </a:r>
          </a:p>
        </p:txBody>
      </p:sp>
      <p:sp>
        <p:nvSpPr>
          <p:cNvPr id="30" name=""/>
          <p:cNvSpPr/>
          <p:nvPr/>
        </p:nvSpPr>
        <p:spPr>
          <a:xfrm>
            <a:off x="1045464" y="7891272"/>
            <a:ext cx="143256" cy="94488"/>
          </a:xfrm>
          <a:prstGeom prst="rect">
            <a:avLst/>
          </a:prstGeom>
        </p:spPr>
        <p:txBody>
          <a:bodyPr lIns="0" tIns="0" rIns="0" bIns="0" wrap="none">
            <a:noAutofit/>
          </a:bodyPr>
          <a:p>
            <a:pPr algn="r" indent="0">
              <a:spcAft>
                <a:spcPts val="210"/>
              </a:spcAft>
            </a:pPr>
            <a:r>
              <a:rPr lang="en-US" i="1" sz="1300">
                <a:latin typeface="Times New Roman"/>
              </a:rPr>
              <a:t>dx</a:t>
            </a:r>
          </a:p>
        </p:txBody>
      </p:sp>
      <p:sp>
        <p:nvSpPr>
          <p:cNvPr id="31" name=""/>
          <p:cNvSpPr/>
          <p:nvPr/>
        </p:nvSpPr>
        <p:spPr>
          <a:xfrm>
            <a:off x="393192" y="8061960"/>
            <a:ext cx="149352" cy="134112"/>
          </a:xfrm>
          <a:prstGeom prst="rect">
            <a:avLst/>
          </a:prstGeom>
        </p:spPr>
        <p:txBody>
          <a:bodyPr lIns="0" tIns="0" rIns="0" bIns="0" wrap="none">
            <a:noAutofit/>
          </a:bodyPr>
          <a:p>
            <a:pPr indent="0"/>
            <a:r>
              <a:rPr lang="en-US" i="1" sz="1200">
                <a:latin typeface="Times New Roman"/>
              </a:rPr>
              <a:t>dp</a:t>
            </a:r>
          </a:p>
        </p:txBody>
      </p:sp>
      <p:sp>
        <p:nvSpPr>
          <p:cNvPr id="32" name=""/>
          <p:cNvSpPr/>
          <p:nvPr/>
        </p:nvSpPr>
        <p:spPr>
          <a:xfrm>
            <a:off x="387096" y="8165592"/>
            <a:ext cx="609600" cy="518160"/>
          </a:xfrm>
          <a:prstGeom prst="rect">
            <a:avLst/>
          </a:prstGeom>
        </p:spPr>
        <p:txBody>
          <a:bodyPr lIns="0" tIns="0" rIns="0" bIns="0">
            <a:noAutofit/>
          </a:bodyPr>
          <a:p>
            <a:pPr indent="0">
              <a:lnSpc>
                <a:spcPts val="2160"/>
              </a:lnSpc>
            </a:pPr>
            <a:r>
              <a:rPr lang="en-US" i="1" sz="1200">
                <a:latin typeface="Times New Roman"/>
              </a:rPr>
              <a:t>dx - </a:t>
            </a:r>
            <a:r>
              <a:rPr lang="en-US" i="1" baseline="30000" sz="1200">
                <a:latin typeface="Times New Roman"/>
              </a:rPr>
              <a:t>p</a:t>
            </a:r>
            <a:r>
              <a:rPr lang="en-US" i="1" sz="1200">
                <a:latin typeface="Times New Roman"/>
              </a:rPr>
              <a:t> =</a:t>
            </a:r>
            <a:r>
              <a:rPr lang="en-US" sz="1200">
                <a:latin typeface="Times New Roman"/>
              </a:rPr>
              <a:t> </a:t>
            </a:r>
            <a:r>
              <a:rPr lang="en-US" baseline="30000" sz="1200">
                <a:latin typeface="Times New Roman"/>
              </a:rPr>
              <a:t>1 </a:t>
            </a:r>
            <a:r>
              <a:rPr lang="en-US" i="1" baseline="30000" sz="1200">
                <a:latin typeface="Times New Roman"/>
              </a:rPr>
              <a:t>d</a:t>
            </a:r>
            <a:r>
              <a:rPr lang="en-US" i="1" sz="1200">
                <a:latin typeface="Times New Roman"/>
              </a:rPr>
              <a:t>p=</a:t>
            </a:r>
            <a:r>
              <a:rPr lang="en-US" sz="1200">
                <a:latin typeface="Times New Roman"/>
              </a:rPr>
              <a:t>1</a:t>
            </a:r>
            <a:r>
              <a:rPr lang="en-US" i="1" sz="1200">
                <a:latin typeface="Times New Roman"/>
              </a:rPr>
              <a:t>+p</a:t>
            </a:r>
          </a:p>
        </p:txBody>
      </p:sp>
      <p:sp>
        <p:nvSpPr>
          <p:cNvPr id="33" name=""/>
          <p:cNvSpPr/>
          <p:nvPr/>
        </p:nvSpPr>
        <p:spPr>
          <a:xfrm>
            <a:off x="399288" y="8662416"/>
            <a:ext cx="143256" cy="103632"/>
          </a:xfrm>
          <a:prstGeom prst="rect">
            <a:avLst/>
          </a:prstGeom>
        </p:spPr>
        <p:txBody>
          <a:bodyPr lIns="0" tIns="0" rIns="0" bIns="0" wrap="none">
            <a:noAutofit/>
          </a:bodyPr>
          <a:p>
            <a:pPr indent="0"/>
            <a:r>
              <a:rPr lang="en-US" i="1" sz="1200">
                <a:latin typeface="Times New Roman"/>
              </a:rPr>
              <a:t>dx</a:t>
            </a:r>
          </a:p>
        </p:txBody>
      </p:sp>
      <p:sp>
        <p:nvSpPr>
          <p:cNvPr id="34" name=""/>
          <p:cNvSpPr/>
          <p:nvPr/>
        </p:nvSpPr>
        <p:spPr>
          <a:xfrm>
            <a:off x="1225296" y="8528304"/>
            <a:ext cx="463296" cy="140208"/>
          </a:xfrm>
          <a:prstGeom prst="rect">
            <a:avLst/>
          </a:prstGeom>
        </p:spPr>
        <p:txBody>
          <a:bodyPr lIns="0" tIns="0" rIns="0" bIns="0" wrap="none">
            <a:noAutofit/>
          </a:bodyPr>
          <a:p>
            <a:pPr indent="0"/>
            <a:r>
              <a:rPr lang="en-US" i="1" sz="1200">
                <a:latin typeface="Times New Roman"/>
              </a:rPr>
              <a:t>S.D.E</a:t>
            </a:r>
          </a:p>
        </p:txBody>
      </p:sp>
      <p:sp>
        <p:nvSpPr>
          <p:cNvPr id="35" name=""/>
          <p:cNvSpPr/>
          <p:nvPr/>
        </p:nvSpPr>
        <p:spPr>
          <a:xfrm>
            <a:off x="414528" y="8808720"/>
            <a:ext cx="243840" cy="182880"/>
          </a:xfrm>
          <a:prstGeom prst="rect">
            <a:avLst/>
          </a:prstGeom>
        </p:spPr>
        <p:txBody>
          <a:bodyPr lIns="0" tIns="0" rIns="0" bIns="0" wrap="none">
            <a:noAutofit/>
          </a:bodyPr>
          <a:p>
            <a:pPr indent="0"/>
            <a:r>
              <a:rPr lang="en-US" i="1" sz="1200">
                <a:latin typeface="Times New Roman"/>
              </a:rPr>
              <a:t>dp</a:t>
            </a:r>
          </a:p>
        </p:txBody>
      </p:sp>
      <p:sp>
        <p:nvSpPr>
          <p:cNvPr id="36" name=""/>
          <p:cNvSpPr/>
          <p:nvPr/>
        </p:nvSpPr>
        <p:spPr>
          <a:xfrm>
            <a:off x="694944" y="8912352"/>
            <a:ext cx="329184" cy="146304"/>
          </a:xfrm>
          <a:prstGeom prst="rect">
            <a:avLst/>
          </a:prstGeom>
        </p:spPr>
        <p:txBody>
          <a:bodyPr lIns="0" tIns="0" rIns="0" bIns="0" wrap="none">
            <a:noAutofit/>
          </a:bodyPr>
          <a:p>
            <a:pPr indent="0"/>
            <a:r>
              <a:rPr lang="en-US" sz="1200">
                <a:latin typeface="Times New Roman"/>
              </a:rPr>
              <a:t>= </a:t>
            </a:r>
            <a:r>
              <a:rPr lang="en-US" i="1" sz="1200">
                <a:latin typeface="Times New Roman"/>
              </a:rPr>
              <a:t>dx</a:t>
            </a:r>
          </a:p>
        </p:txBody>
      </p:sp>
      <p:sp>
        <p:nvSpPr>
          <p:cNvPr id="37" name=""/>
          <p:cNvSpPr/>
          <p:nvPr/>
        </p:nvSpPr>
        <p:spPr>
          <a:xfrm>
            <a:off x="396240" y="9061704"/>
            <a:ext cx="277368" cy="134112"/>
          </a:xfrm>
          <a:prstGeom prst="rect">
            <a:avLst/>
          </a:prstGeom>
        </p:spPr>
        <p:txBody>
          <a:bodyPr lIns="0" tIns="0" rIns="0" bIns="0" wrap="none">
            <a:noAutofit/>
          </a:bodyPr>
          <a:p>
            <a:pPr indent="0">
              <a:spcAft>
                <a:spcPts val="210"/>
              </a:spcAft>
            </a:pPr>
            <a:r>
              <a:rPr lang="en-US" sz="1200">
                <a:latin typeface="Times New Roman"/>
              </a:rPr>
              <a:t>1 + </a:t>
            </a:r>
            <a:r>
              <a:rPr lang="en-US" i="1" sz="1200">
                <a:latin typeface="Times New Roman"/>
              </a:rPr>
              <a:t>p</a:t>
            </a:r>
          </a:p>
        </p:txBody>
      </p:sp>
      <p:sp>
        <p:nvSpPr>
          <p:cNvPr id="38" name=""/>
          <p:cNvSpPr/>
          <p:nvPr/>
        </p:nvSpPr>
        <p:spPr>
          <a:xfrm>
            <a:off x="384048" y="9250680"/>
            <a:ext cx="1536192" cy="368808"/>
          </a:xfrm>
          <a:prstGeom prst="rect">
            <a:avLst/>
          </a:prstGeom>
        </p:spPr>
        <p:txBody>
          <a:bodyPr lIns="0" tIns="0" rIns="0" bIns="0">
            <a:noAutofit/>
          </a:bodyPr>
          <a:p>
            <a:pPr indent="0">
              <a:lnSpc>
                <a:spcPts val="1824"/>
              </a:lnSpc>
            </a:pPr>
            <a:r>
              <a:rPr lang="en-US" i="1" sz="1200">
                <a:latin typeface="Times New Roman"/>
              </a:rPr>
              <a:t>lin</a:t>
            </a:r>
            <a:r>
              <a:rPr lang="en-US" sz="1200">
                <a:latin typeface="Times New Roman"/>
              </a:rPr>
              <a:t> (1 + p) = x + </a:t>
            </a:r>
            <a:r>
              <a:rPr lang="en-US" i="1" sz="1200">
                <a:latin typeface="Times New Roman"/>
              </a:rPr>
              <a:t>c </a:t>
            </a:r>
            <a:r>
              <a:rPr lang="en-US" sz="1200">
                <a:latin typeface="Times New Roman"/>
              </a:rPr>
              <a:t>1 + </a:t>
            </a:r>
            <a:r>
              <a:rPr lang="en-US" i="1" sz="1200">
                <a:latin typeface="Times New Roman"/>
              </a:rPr>
              <a:t>p = ke</a:t>
            </a:r>
            <a:r>
              <a:rPr lang="en-US" i="1" baseline="30000" sz="1200">
                <a:latin typeface="Times New Roman"/>
              </a:rPr>
              <a:t>x</a:t>
            </a:r>
            <a:r>
              <a:rPr lang="en-US" i="1" sz="1200">
                <a:latin typeface="Times New Roman"/>
              </a:rPr>
              <a:t>    let e</a:t>
            </a:r>
            <a:r>
              <a:rPr lang="en-US" i="1" baseline="30000" sz="1200">
                <a:latin typeface="Times New Roman"/>
              </a:rPr>
              <a:t>c</a:t>
            </a:r>
            <a:r>
              <a:rPr lang="en-US" i="1" sz="1200">
                <a:latin typeface="Times New Roman"/>
              </a:rPr>
              <a:t> = k</a:t>
            </a:r>
          </a:p>
        </p:txBody>
      </p:sp>
      <p:sp>
        <p:nvSpPr>
          <p:cNvPr id="39" name=""/>
          <p:cNvSpPr/>
          <p:nvPr/>
        </p:nvSpPr>
        <p:spPr>
          <a:xfrm>
            <a:off x="2511552" y="7735824"/>
            <a:ext cx="262128" cy="182880"/>
          </a:xfrm>
          <a:prstGeom prst="rect">
            <a:avLst/>
          </a:prstGeom>
        </p:spPr>
        <p:txBody>
          <a:bodyPr lIns="0" tIns="0" rIns="0" bIns="0" wrap="none">
            <a:noAutofit/>
          </a:bodyPr>
          <a:p>
            <a:pPr indent="0"/>
            <a:r>
              <a:rPr lang="en-US" sz="1200">
                <a:latin typeface="Times New Roman"/>
              </a:rPr>
              <a:t>(2)</a:t>
            </a:r>
          </a:p>
        </p:txBody>
      </p:sp>
      <p:sp>
        <p:nvSpPr>
          <p:cNvPr id="40" name=""/>
          <p:cNvSpPr/>
          <p:nvPr/>
        </p:nvSpPr>
        <p:spPr>
          <a:xfrm>
            <a:off x="384048" y="9863328"/>
            <a:ext cx="286512" cy="176784"/>
          </a:xfrm>
          <a:prstGeom prst="rect">
            <a:avLst/>
          </a:prstGeom>
        </p:spPr>
        <p:txBody>
          <a:bodyPr lIns="0" tIns="0" rIns="0" bIns="0" wrap="none">
            <a:noAutofit/>
          </a:bodyPr>
          <a:p>
            <a:pPr indent="0"/>
            <a:r>
              <a:rPr lang="en-US" sz="1500">
                <a:solidFill>
                  <a:srgbClr val="4F81BD"/>
                </a:solidFill>
                <a:latin typeface="Franklin Gothic Medium"/>
              </a:rPr>
              <a:t>21</a:t>
            </a:r>
          </a:p>
        </p:txBody>
      </p:sp>
      <p:sp>
        <p:nvSpPr>
          <p:cNvPr id="41" name=""/>
          <p:cNvSpPr/>
          <p:nvPr/>
        </p:nvSpPr>
        <p:spPr>
          <a:xfrm>
            <a:off x="5888736" y="9857232"/>
            <a:ext cx="1383792" cy="164592"/>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84048" y="1106424"/>
            <a:ext cx="2148840" cy="704088"/>
          </a:xfrm>
          <a:prstGeom prst="rect">
            <a:avLst/>
          </a:prstGeom>
        </p:spPr>
      </p:pic>
      <p:sp>
        <p:nvSpPr>
          <p:cNvPr id="3"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4"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5" name=""/>
          <p:cNvSpPr/>
          <p:nvPr/>
        </p:nvSpPr>
        <p:spPr>
          <a:xfrm>
            <a:off x="365760" y="649224"/>
            <a:ext cx="2913888" cy="405384"/>
          </a:xfrm>
          <a:prstGeom prst="rect">
            <a:avLst/>
          </a:prstGeom>
        </p:spPr>
        <p:txBody>
          <a:bodyPr lIns="0" tIns="0" rIns="0" bIns="0">
            <a:noAutofit/>
          </a:bodyPr>
          <a:p>
            <a:pPr algn="just" indent="0">
              <a:spcAft>
                <a:spcPts val="420"/>
              </a:spcAft>
            </a:pPr>
            <a:r>
              <a:rPr lang="en-US" i="1" sz="1200">
                <a:latin typeface="Times New Roman"/>
              </a:rPr>
              <a:t>p = ke</a:t>
            </a:r>
            <a:r>
              <a:rPr lang="en-US" i="1" baseline="30000" sz="1200">
                <a:latin typeface="Times New Roman"/>
              </a:rPr>
              <a:t>x</a:t>
            </a:r>
            <a:r>
              <a:rPr lang="en-US" i="1" sz="1200">
                <a:latin typeface="Times New Roman"/>
              </a:rPr>
              <a:t> </a:t>
            </a:r>
            <a:r>
              <a:rPr lang="en-US" b="1" sz="1200">
                <a:latin typeface="Times New Roman"/>
              </a:rPr>
              <a:t>-1</a:t>
            </a:r>
          </a:p>
          <a:p>
            <a:pPr algn="just" indent="0"/>
            <a:r>
              <a:rPr lang="en-US" i="1" sz="1200">
                <a:latin typeface="Times New Roman"/>
              </a:rPr>
              <a:t>y” = ke</a:t>
            </a:r>
            <a:r>
              <a:rPr lang="en-US" i="1" baseline="30000" sz="1200">
                <a:latin typeface="Times New Roman"/>
              </a:rPr>
              <a:t>x</a:t>
            </a:r>
            <a:r>
              <a:rPr lang="en-US" b="1" sz="1200">
                <a:latin typeface="Times New Roman"/>
              </a:rPr>
              <a:t> -1    ----(3) (</a:t>
            </a:r>
            <a:r>
              <a:rPr lang="en-US" i="1" sz="1200">
                <a:latin typeface="Times New Roman"/>
              </a:rPr>
              <a:t>ydoesn</a:t>
            </a:r>
            <a:r>
              <a:rPr lang="en-US" b="1" sz="1200">
                <a:latin typeface="Times New Roman"/>
              </a:rPr>
              <a:t>' </a:t>
            </a:r>
            <a:r>
              <a:rPr lang="en-US" i="1" sz="1200">
                <a:latin typeface="Times New Roman"/>
              </a:rPr>
              <a:t>t appears)</a:t>
            </a:r>
          </a:p>
        </p:txBody>
      </p:sp>
      <p:sp>
        <p:nvSpPr>
          <p:cNvPr id="6" name=""/>
          <p:cNvSpPr/>
          <p:nvPr/>
        </p:nvSpPr>
        <p:spPr>
          <a:xfrm>
            <a:off x="353568" y="1862328"/>
            <a:ext cx="1926336" cy="1045464"/>
          </a:xfrm>
          <a:prstGeom prst="rect">
            <a:avLst/>
          </a:prstGeom>
        </p:spPr>
        <p:txBody>
          <a:bodyPr lIns="0" tIns="0" rIns="0" bIns="0">
            <a:noAutofit/>
          </a:bodyPr>
          <a:p>
            <a:pPr indent="0">
              <a:spcAft>
                <a:spcPts val="210"/>
              </a:spcAft>
            </a:pPr>
            <a:r>
              <a:rPr lang="en-US" b="1" sz="1200">
                <a:latin typeface="Times New Roman"/>
              </a:rPr>
              <a:t>Substequ (4) in D.E (3), we get</a:t>
            </a:r>
          </a:p>
          <a:p>
            <a:pPr indent="0"/>
            <a:r>
              <a:rPr lang="en-US" i="1" baseline="30000" sz="1200">
                <a:latin typeface="Times New Roman"/>
              </a:rPr>
              <a:t>d</a:t>
            </a:r>
            <a:r>
              <a:rPr lang="en-US" i="1" sz="1200">
                <a:latin typeface="Times New Roman"/>
              </a:rPr>
              <a:t>P=e -</a:t>
            </a:r>
            <a:r>
              <a:rPr lang="en-US" sz="1200" spc="150">
                <a:latin typeface="Candara"/>
              </a:rPr>
              <a:t>1</a:t>
            </a:r>
          </a:p>
          <a:p>
            <a:pPr indent="0">
              <a:spcAft>
                <a:spcPts val="210"/>
              </a:spcAft>
            </a:pPr>
            <a:r>
              <a:rPr lang="en-US" i="1" sz="1200">
                <a:latin typeface="Times New Roman"/>
              </a:rPr>
              <a:t>dx</a:t>
            </a:r>
          </a:p>
          <a:p>
            <a:pPr indent="0">
              <a:lnSpc>
                <a:spcPts val="2136"/>
              </a:lnSpc>
            </a:pPr>
            <a:r>
              <a:rPr lang="en-US" b="1" sz="1200">
                <a:latin typeface="Times New Roman"/>
              </a:rPr>
              <a:t>J </a:t>
            </a:r>
            <a:r>
              <a:rPr lang="en-US" i="1" sz="1200">
                <a:latin typeface="Times New Roman"/>
              </a:rPr>
              <a:t>dp</a:t>
            </a:r>
            <a:r>
              <a:rPr lang="en-US" b="1" sz="1200">
                <a:latin typeface="Times New Roman"/>
              </a:rPr>
              <a:t> = J </a:t>
            </a:r>
            <a:r>
              <a:rPr lang="en-US" i="1" sz="1200">
                <a:latin typeface="Times New Roman"/>
              </a:rPr>
              <a:t>(ke</a:t>
            </a:r>
            <a:r>
              <a:rPr lang="en-US" i="1" baseline="30000" sz="1200">
                <a:latin typeface="Times New Roman"/>
              </a:rPr>
              <a:t>x</a:t>
            </a:r>
            <a:r>
              <a:rPr lang="en-US" i="1" sz="1200">
                <a:latin typeface="Times New Roman"/>
              </a:rPr>
              <a:t> </a:t>
            </a:r>
            <a:r>
              <a:rPr lang="en-US" b="1" sz="1200">
                <a:latin typeface="Times New Roman"/>
              </a:rPr>
              <a:t>-1 )dX p = ke</a:t>
            </a:r>
            <a:r>
              <a:rPr lang="en-US" b="1" baseline="30000" sz="1200">
                <a:latin typeface="Times New Roman"/>
              </a:rPr>
              <a:t>x</a:t>
            </a:r>
            <a:r>
              <a:rPr lang="en-US" b="1" sz="1200">
                <a:latin typeface="Times New Roman"/>
              </a:rPr>
              <a:t> - x + c</a:t>
            </a:r>
          </a:p>
        </p:txBody>
      </p:sp>
      <p:sp>
        <p:nvSpPr>
          <p:cNvPr id="7" name=""/>
          <p:cNvSpPr/>
          <p:nvPr/>
        </p:nvSpPr>
        <p:spPr>
          <a:xfrm>
            <a:off x="341376" y="2956560"/>
            <a:ext cx="1304544" cy="176784"/>
          </a:xfrm>
          <a:prstGeom prst="rect">
            <a:avLst/>
          </a:prstGeom>
        </p:spPr>
        <p:txBody>
          <a:bodyPr lIns="0" tIns="0" rIns="0" bIns="0" wrap="none">
            <a:noAutofit/>
          </a:bodyPr>
          <a:p>
            <a:pPr indent="0"/>
            <a:r>
              <a:rPr lang="en-US" b="1" sz="1200">
                <a:latin typeface="Times New Roman"/>
              </a:rPr>
              <a:t>dy = (ke</a:t>
            </a:r>
            <a:r>
              <a:rPr lang="en-US" b="1" baseline="30000" sz="1200">
                <a:latin typeface="Times New Roman"/>
              </a:rPr>
              <a:t>x</a:t>
            </a:r>
            <a:r>
              <a:rPr lang="en-US" b="1" sz="1200">
                <a:latin typeface="Times New Roman"/>
              </a:rPr>
              <a:t> - x + c)dx</a:t>
            </a:r>
          </a:p>
        </p:txBody>
      </p:sp>
      <p:sp>
        <p:nvSpPr>
          <p:cNvPr id="8" name=""/>
          <p:cNvSpPr/>
          <p:nvPr/>
        </p:nvSpPr>
        <p:spPr>
          <a:xfrm>
            <a:off x="932688" y="3243072"/>
            <a:ext cx="170688" cy="91440"/>
          </a:xfrm>
          <a:prstGeom prst="rect">
            <a:avLst/>
          </a:prstGeom>
        </p:spPr>
        <p:txBody>
          <a:bodyPr lIns="0" tIns="0" rIns="0" bIns="0" wrap="none">
            <a:noAutofit/>
          </a:bodyPr>
          <a:p>
            <a:pPr indent="0"/>
            <a:r>
              <a:rPr lang="en-US" b="1" sz="1200">
                <a:latin typeface="Times New Roman"/>
              </a:rPr>
              <a:t>x</a:t>
            </a:r>
          </a:p>
        </p:txBody>
      </p:sp>
      <p:sp>
        <p:nvSpPr>
          <p:cNvPr id="9" name=""/>
          <p:cNvSpPr/>
          <p:nvPr/>
        </p:nvSpPr>
        <p:spPr>
          <a:xfrm>
            <a:off x="316992" y="3297936"/>
            <a:ext cx="3023616" cy="676656"/>
          </a:xfrm>
          <a:prstGeom prst="rect">
            <a:avLst/>
          </a:prstGeom>
        </p:spPr>
        <p:txBody>
          <a:bodyPr lIns="0" tIns="0" rIns="0" bIns="0">
            <a:noAutofit/>
          </a:bodyPr>
          <a:p>
            <a:pPr algn="just" indent="0">
              <a:spcAft>
                <a:spcPts val="840"/>
              </a:spcAft>
            </a:pPr>
            <a:r>
              <a:rPr lang="en-US" b="1" sz="1200">
                <a:latin typeface="Times New Roman"/>
              </a:rPr>
              <a:t>y = ke</a:t>
            </a:r>
            <a:r>
              <a:rPr lang="en-US" b="1" baseline="30000" sz="1200">
                <a:latin typeface="Times New Roman"/>
              </a:rPr>
              <a:t>x</a:t>
            </a:r>
            <a:r>
              <a:rPr lang="en-US" b="1" sz="1200">
                <a:latin typeface="Times New Roman"/>
              </a:rPr>
              <a:t> -    + xc+c be the g.solution of D.E (1)</a:t>
            </a:r>
          </a:p>
          <a:p>
            <a:pPr algn="just" indent="0">
              <a:spcAft>
                <a:spcPts val="210"/>
              </a:spcAft>
            </a:pPr>
            <a:r>
              <a:rPr lang="en-US" b="1" sz="1200">
                <a:latin typeface="Times New Roman"/>
              </a:rPr>
              <a:t>Example: solve H.W</a:t>
            </a:r>
          </a:p>
          <a:p>
            <a:pPr algn="just" indent="0"/>
            <a:r>
              <a:rPr lang="en-US" b="1" sz="1200">
                <a:latin typeface="Times New Roman"/>
              </a:rPr>
              <a:t>1) </a:t>
            </a:r>
            <a:r>
              <a:rPr lang="en-US" i="1" sz="1200">
                <a:latin typeface="Times New Roman"/>
              </a:rPr>
              <a:t>xy'</a:t>
            </a:r>
            <a:r>
              <a:rPr lang="en-US" b="1" sz="1200">
                <a:latin typeface="Times New Roman"/>
              </a:rPr>
              <a:t> + </a:t>
            </a:r>
            <a:r>
              <a:rPr lang="en-US" i="1" sz="1200">
                <a:latin typeface="Times New Roman"/>
              </a:rPr>
              <a:t>y =</a:t>
            </a:r>
            <a:r>
              <a:rPr lang="en-US" b="1" sz="1200">
                <a:latin typeface="Times New Roman"/>
              </a:rPr>
              <a:t> 3x</a:t>
            </a:r>
            <a:r>
              <a:rPr lang="en-US" b="1" baseline="30000" sz="1200">
                <a:latin typeface="Times New Roman"/>
              </a:rPr>
              <a:t>2</a:t>
            </a:r>
            <a:r>
              <a:rPr lang="en-US" b="1" sz="1200">
                <a:latin typeface="Times New Roman"/>
              </a:rPr>
              <a:t> - x</a:t>
            </a:r>
          </a:p>
        </p:txBody>
      </p:sp>
      <p:sp>
        <p:nvSpPr>
          <p:cNvPr id="10" name=""/>
          <p:cNvSpPr/>
          <p:nvPr/>
        </p:nvSpPr>
        <p:spPr>
          <a:xfrm>
            <a:off x="344424" y="4020312"/>
            <a:ext cx="1667256" cy="789432"/>
          </a:xfrm>
          <a:prstGeom prst="rect">
            <a:avLst/>
          </a:prstGeom>
        </p:spPr>
        <p:txBody>
          <a:bodyPr lIns="0" tIns="0" rIns="0" bIns="0">
            <a:noAutofit/>
          </a:bodyPr>
          <a:p>
            <a:pPr algn="just" indent="0">
              <a:spcAft>
                <a:spcPts val="420"/>
              </a:spcAft>
            </a:pPr>
            <a:r>
              <a:rPr lang="en-US" sz="1200">
                <a:latin typeface="Times New Roman"/>
              </a:rPr>
              <a:t>2)    (1 + x</a:t>
            </a:r>
            <a:r>
              <a:rPr lang="en-US" baseline="30000" sz="1200">
                <a:latin typeface="Times New Roman"/>
              </a:rPr>
              <a:t>2</a:t>
            </a:r>
            <a:r>
              <a:rPr lang="en-US" sz="1200">
                <a:latin typeface="Times New Roman"/>
              </a:rPr>
              <a:t>)</a:t>
            </a:r>
            <a:r>
              <a:rPr lang="en-US" i="1" sz="1200">
                <a:latin typeface="Times New Roman"/>
              </a:rPr>
              <a:t>y - 2xy</a:t>
            </a:r>
            <a:r>
              <a:rPr lang="en-US" i="1" sz="1300">
                <a:latin typeface="Times New Roman"/>
              </a:rPr>
              <a:t>' </a:t>
            </a:r>
            <a:r>
              <a:rPr lang="en-US" i="1" sz="1200">
                <a:latin typeface="Times New Roman"/>
              </a:rPr>
              <a:t>=</a:t>
            </a:r>
            <a:r>
              <a:rPr lang="en-US" b="1" sz="1200">
                <a:latin typeface="Times New Roman"/>
              </a:rPr>
              <a:t> </a:t>
            </a:r>
            <a:r>
              <a:rPr lang="en-US" sz="1200">
                <a:latin typeface="Times New Roman"/>
              </a:rPr>
              <a:t>2x</a:t>
            </a:r>
          </a:p>
          <a:p>
            <a:pPr algn="just" indent="0">
              <a:spcAft>
                <a:spcPts val="420"/>
              </a:spcAft>
            </a:pPr>
            <a:r>
              <a:rPr lang="en-US" baseline="30000" sz="1200">
                <a:latin typeface="Times New Roman"/>
              </a:rPr>
              <a:t>3)</a:t>
            </a:r>
            <a:r>
              <a:rPr lang="en-US" sz="1200">
                <a:latin typeface="Times New Roman"/>
              </a:rPr>
              <a:t>    / + 2y(1 + </a:t>
            </a:r>
            <a:r>
              <a:rPr lang="en-US" i="1" sz="1300">
                <a:latin typeface="Times New Roman"/>
              </a:rPr>
              <a:t>y</a:t>
            </a:r>
            <a:r>
              <a:rPr lang="en-US" sz="1200">
                <a:latin typeface="Times New Roman"/>
              </a:rPr>
              <a:t> )</a:t>
            </a:r>
            <a:r>
              <a:rPr lang="en-US" baseline="30000" sz="1200">
                <a:latin typeface="Times New Roman"/>
              </a:rPr>
              <a:t>2</a:t>
            </a:r>
            <a:r>
              <a:rPr lang="en-US" sz="1200">
                <a:latin typeface="Times New Roman"/>
              </a:rPr>
              <a:t> = 0</a:t>
            </a:r>
          </a:p>
          <a:p>
            <a:pPr algn="just" indent="0"/>
            <a:r>
              <a:rPr lang="en-US" sz="1200">
                <a:latin typeface="Times New Roman"/>
              </a:rPr>
              <a:t>4)</a:t>
            </a:r>
            <a:r>
              <a:rPr lang="en-US" sz="1300">
                <a:latin typeface="Times New Roman"/>
              </a:rPr>
              <a:t>    </a:t>
            </a:r>
            <a:r>
              <a:rPr lang="en-US" i="1" sz="1300">
                <a:latin typeface="Times New Roman"/>
              </a:rPr>
              <a:t>y'</a:t>
            </a:r>
            <a:r>
              <a:rPr lang="en-US" sz="1200">
                <a:latin typeface="Times New Roman"/>
              </a:rPr>
              <a:t>+(</a:t>
            </a:r>
            <a:r>
              <a:rPr lang="en-US" sz="1300">
                <a:latin typeface="Times New Roman"/>
              </a:rPr>
              <a:t>y </a:t>
            </a:r>
            <a:r>
              <a:rPr lang="en-US" sz="1200">
                <a:latin typeface="Times New Roman"/>
              </a:rPr>
              <a:t>)</a:t>
            </a:r>
            <a:r>
              <a:rPr lang="en-US" baseline="30000" sz="1300">
                <a:latin typeface="Times New Roman"/>
              </a:rPr>
              <a:t>2</a:t>
            </a:r>
            <a:r>
              <a:rPr lang="en-US" sz="1300">
                <a:latin typeface="Times New Roman"/>
              </a:rPr>
              <a:t> </a:t>
            </a:r>
            <a:r>
              <a:rPr lang="en-US" sz="1200">
                <a:latin typeface="Times New Roman"/>
              </a:rPr>
              <a:t>+ </a:t>
            </a:r>
            <a:r>
              <a:rPr lang="en-US" i="1" sz="1300">
                <a:latin typeface="Times New Roman"/>
              </a:rPr>
              <a:t>y</a:t>
            </a:r>
            <a:r>
              <a:rPr lang="en-US" sz="1200">
                <a:latin typeface="Times New Roman"/>
              </a:rPr>
              <a:t>=0</a:t>
            </a:r>
          </a:p>
        </p:txBody>
      </p:sp>
      <p:sp>
        <p:nvSpPr>
          <p:cNvPr id="11" name=""/>
          <p:cNvSpPr/>
          <p:nvPr/>
        </p:nvSpPr>
        <p:spPr>
          <a:xfrm>
            <a:off x="414528" y="9787128"/>
            <a:ext cx="697992" cy="301752"/>
          </a:xfrm>
          <a:prstGeom prst="rect">
            <a:avLst/>
          </a:prstGeom>
        </p:spPr>
        <p:txBody>
          <a:bodyPr lIns="0" tIns="0" rIns="0" bIns="0" wrap="none">
            <a:noAutofit/>
          </a:bodyPr>
          <a:p>
            <a:pPr indent="0"/>
            <a:r>
              <a:rPr lang="en-US" sz="1500">
                <a:solidFill>
                  <a:srgbClr val="4F81BD"/>
                </a:solidFill>
                <a:latin typeface="Franklin Gothic Medium"/>
              </a:rPr>
              <a:t>22 </a:t>
            </a:r>
            <a:r>
              <a:rPr lang="en-US" sz="1500">
                <a:solidFill>
                  <a:srgbClr val="808080"/>
                </a:solidFill>
                <a:latin typeface="Franklin Gothic Medium"/>
              </a:rPr>
              <a:t>[</a:t>
            </a:r>
          </a:p>
        </p:txBody>
      </p:sp>
      <p:sp>
        <p:nvSpPr>
          <p:cNvPr id="12"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7472" y="804672"/>
            <a:ext cx="5839968" cy="932688"/>
          </a:xfrm>
          <a:prstGeom prst="rect">
            <a:avLst/>
          </a:prstGeom>
        </p:spPr>
        <p:txBody>
          <a:bodyPr lIns="0" tIns="0" rIns="0" bIns="0">
            <a:noAutofit/>
          </a:bodyPr>
          <a:p>
            <a:pPr marL="2471420" indent="0">
              <a:spcAft>
                <a:spcPts val="1050"/>
              </a:spcAft>
            </a:pPr>
            <a:r>
              <a:rPr lang="en-US" b="1" sz="1200">
                <a:latin typeface="Times New Roman"/>
              </a:rPr>
              <a:t>Higher Degree of ordinary D.E</a:t>
            </a:r>
          </a:p>
          <a:p>
            <a:pPr algn="just" indent="0">
              <a:spcAft>
                <a:spcPts val="210"/>
              </a:spcAft>
            </a:pPr>
            <a:r>
              <a:rPr lang="en-US" sz="1200">
                <a:latin typeface="Times New Roman"/>
              </a:rPr>
              <a:t>O.D.E of the first order but of the higher degree. The general form of higher degree of O.D.E is</a:t>
            </a:r>
          </a:p>
          <a:p>
            <a:pPr algn="just" indent="0">
              <a:spcAft>
                <a:spcPts val="630"/>
              </a:spcAft>
            </a:pPr>
            <a:r>
              <a:rPr lang="en-US" i="1" sz="1200">
                <a:latin typeface="Times New Roman"/>
              </a:rPr>
              <a:t>a</a:t>
            </a:r>
            <a:r>
              <a:rPr lang="en-US" i="1" baseline="-25000" sz="1200">
                <a:latin typeface="Times New Roman"/>
              </a:rPr>
              <a:t>0</a:t>
            </a:r>
            <a:r>
              <a:rPr lang="en-US" i="1" sz="1200">
                <a:latin typeface="Times New Roman"/>
              </a:rPr>
              <a:t>p</a:t>
            </a:r>
            <a:r>
              <a:rPr lang="en-US" i="1" baseline="30000" sz="1200">
                <a:latin typeface="Times New Roman"/>
              </a:rPr>
              <a:t>n</a:t>
            </a:r>
            <a:r>
              <a:rPr lang="en-US" i="1" sz="1200">
                <a:latin typeface="Times New Roman"/>
              </a:rPr>
              <a:t> + ap</a:t>
            </a:r>
            <a:r>
              <a:rPr lang="en-US" b="1" baseline="30000" sz="1200">
                <a:latin typeface="Times New Roman"/>
              </a:rPr>
              <a:t>n-1</a:t>
            </a:r>
            <a:r>
              <a:rPr lang="en-US" b="1" sz="1200">
                <a:latin typeface="Times New Roman"/>
              </a:rPr>
              <a:t> + </a:t>
            </a:r>
            <a:r>
              <a:rPr lang="en-US" i="1" sz="1200">
                <a:latin typeface="Times New Roman"/>
              </a:rPr>
              <a:t>a</a:t>
            </a:r>
            <a:r>
              <a:rPr lang="en-US" i="1" baseline="-25000" sz="1200">
                <a:latin typeface="Times New Roman"/>
              </a:rPr>
              <a:t>2</a:t>
            </a:r>
            <a:r>
              <a:rPr lang="en-US" i="1" sz="1200">
                <a:latin typeface="Times New Roman"/>
              </a:rPr>
              <a:t>p</a:t>
            </a:r>
            <a:r>
              <a:rPr lang="en-US" b="1" baseline="30000" sz="1200">
                <a:latin typeface="Times New Roman"/>
              </a:rPr>
              <a:t>n-2</a:t>
            </a:r>
            <a:r>
              <a:rPr lang="en-US" b="1" sz="1200">
                <a:latin typeface="Times New Roman"/>
              </a:rPr>
              <a:t> </a:t>
            </a:r>
            <a:r>
              <a:rPr lang="en-US" b="1" cap="small" sz="1200">
                <a:latin typeface="Times New Roman"/>
              </a:rPr>
              <a:t>h</a:t>
            </a:r>
            <a:r>
              <a:rPr lang="en-US" b="1" sz="1200">
                <a:latin typeface="Times New Roman"/>
              </a:rPr>
              <a:t>-----h</a:t>
            </a:r>
            <a:r>
              <a:rPr lang="en-US" i="1" sz="1200">
                <a:latin typeface="Times New Roman"/>
              </a:rPr>
              <a:t>a</a:t>
            </a:r>
            <a:r>
              <a:rPr lang="en-US" i="1" baseline="-25000" sz="1200">
                <a:latin typeface="Times New Roman"/>
              </a:rPr>
              <a:t>n</a:t>
            </a:r>
            <a:r>
              <a:rPr lang="en-US" i="1" sz="1200">
                <a:latin typeface="Times New Roman"/>
              </a:rPr>
              <a:t>_</a:t>
            </a:r>
            <a:r>
              <a:rPr lang="en-US" i="1" baseline="-25000" sz="1200">
                <a:latin typeface="Times New Roman"/>
              </a:rPr>
              <a:t>x</a:t>
            </a:r>
            <a:r>
              <a:rPr lang="en-US" i="1" sz="1200">
                <a:latin typeface="Times New Roman"/>
              </a:rPr>
              <a:t>p + a</a:t>
            </a:r>
            <a:r>
              <a:rPr lang="en-US" i="1" baseline="-25000" sz="1200">
                <a:latin typeface="Times New Roman"/>
              </a:rPr>
              <a:t>n</a:t>
            </a:r>
            <a:r>
              <a:rPr lang="en-US" i="1" sz="1200">
                <a:latin typeface="Times New Roman"/>
              </a:rPr>
              <a:t> =</a:t>
            </a:r>
            <a:r>
              <a:rPr lang="en-US" sz="1200">
                <a:latin typeface="Times New Roman"/>
              </a:rPr>
              <a:t> 0 where a</a:t>
            </a:r>
            <a:r>
              <a:rPr lang="en-US" baseline="-25000" sz="1200">
                <a:latin typeface="Times New Roman"/>
              </a:rPr>
              <a:t>0</a:t>
            </a:r>
            <a:r>
              <a:rPr lang="en-US" sz="1200">
                <a:latin typeface="Times New Roman"/>
              </a:rPr>
              <a:t>,</a:t>
            </a:r>
            <a:r>
              <a:rPr lang="en-US" i="1" sz="1200">
                <a:latin typeface="Times New Roman"/>
              </a:rPr>
              <a:t>a</a:t>
            </a:r>
            <a:r>
              <a:rPr lang="en-US" sz="1200">
                <a:latin typeface="Times New Roman"/>
              </a:rPr>
              <a:t>,---,a are constant and</a:t>
            </a:r>
          </a:p>
          <a:p>
            <a:pPr algn="just" indent="0">
              <a:spcAft>
                <a:spcPts val="1470"/>
              </a:spcAft>
            </a:pPr>
            <a:r>
              <a:rPr lang="en-US" sz="1200">
                <a:latin typeface="Times New Roman"/>
              </a:rPr>
              <a:t>(a ^ 0)—(1). To solve equ.(l) there exist three cases:</a:t>
            </a:r>
          </a:p>
        </p:txBody>
      </p:sp>
      <p:sp>
        <p:nvSpPr>
          <p:cNvPr id="5" name=""/>
          <p:cNvSpPr/>
          <p:nvPr/>
        </p:nvSpPr>
        <p:spPr>
          <a:xfrm>
            <a:off x="316992" y="1944624"/>
            <a:ext cx="4261104" cy="1146048"/>
          </a:xfrm>
          <a:prstGeom prst="rect">
            <a:avLst/>
          </a:prstGeom>
        </p:spPr>
        <p:txBody>
          <a:bodyPr lIns="0" tIns="0" rIns="0" bIns="0">
            <a:noAutofit/>
          </a:bodyPr>
          <a:p>
            <a:pPr algn="just" indent="0">
              <a:spcBef>
                <a:spcPts val="1470"/>
              </a:spcBef>
            </a:pPr>
            <a:r>
              <a:rPr lang="en-US" b="1" sz="1200">
                <a:latin typeface="Times New Roman"/>
              </a:rPr>
              <a:t>Casel</a:t>
            </a:r>
            <a:r>
              <a:rPr lang="en-US" sz="1200">
                <a:latin typeface="Times New Roman"/>
              </a:rPr>
              <a:t>: equ. (1) Solvable for (p). ifequ.(1) can be written of the form</a:t>
            </a:r>
          </a:p>
          <a:p>
            <a:pPr marR="314452" indent="0">
              <a:lnSpc>
                <a:spcPts val="2496"/>
              </a:lnSpc>
            </a:pPr>
            <a:r>
              <a:rPr lang="en-US" sz="1200">
                <a:latin typeface="Times New Roman"/>
              </a:rPr>
              <a:t>(</a:t>
            </a:r>
            <a:r>
              <a:rPr lang="en-US" b="1" sz="1200">
                <a:latin typeface="Times New Roman"/>
              </a:rPr>
              <a:t>p </a:t>
            </a:r>
            <a:r>
              <a:rPr lang="en-US" i="1" baseline="30000" sz="1200">
                <a:latin typeface="Times New Roman"/>
              </a:rPr>
              <a:t>-f</a:t>
            </a:r>
            <a:r>
              <a:rPr lang="en-US" sz="1200">
                <a:latin typeface="Times New Roman"/>
              </a:rPr>
              <a:t>i(</a:t>
            </a:r>
            <a:r>
              <a:rPr lang="en-US" b="1" baseline="30000" sz="1200">
                <a:latin typeface="Times New Roman"/>
              </a:rPr>
              <a:t>x</a:t>
            </a:r>
            <a:r>
              <a:rPr lang="en-US" baseline="30000" sz="1200">
                <a:latin typeface="Times New Roman"/>
              </a:rPr>
              <a:t>,</a:t>
            </a:r>
            <a:r>
              <a:rPr lang="en-US" sz="1200">
                <a:latin typeface="Times New Roman"/>
              </a:rPr>
              <a:t> </a:t>
            </a:r>
            <a:r>
              <a:rPr lang="en-US" i="1" sz="1200">
                <a:latin typeface="Times New Roman"/>
              </a:rPr>
              <a:t>y </a:t>
            </a:r>
            <a:r>
              <a:rPr lang="en-US" i="1" baseline="30000" sz="1200">
                <a:latin typeface="Times New Roman"/>
              </a:rPr>
              <a:t>))(</a:t>
            </a:r>
            <a:r>
              <a:rPr lang="en-US" i="1" sz="1200">
                <a:latin typeface="Times New Roman"/>
              </a:rPr>
              <a:t>p </a:t>
            </a:r>
            <a:r>
              <a:rPr lang="en-US" i="1" baseline="30000" sz="1200">
                <a:latin typeface="Times New Roman"/>
              </a:rPr>
              <a:t>-f</a:t>
            </a:r>
            <a:r>
              <a:rPr lang="en-US" baseline="-25000" sz="1200">
                <a:latin typeface="Times New Roman"/>
              </a:rPr>
              <a:t>2</a:t>
            </a:r>
            <a:r>
              <a:rPr lang="en-US" baseline="30000" sz="1200">
                <a:latin typeface="Times New Roman"/>
              </a:rPr>
              <a:t>(</a:t>
            </a:r>
            <a:r>
              <a:rPr lang="en-US" b="1" baseline="30000" sz="1200">
                <a:latin typeface="Times New Roman"/>
              </a:rPr>
              <a:t>x</a:t>
            </a:r>
            <a:r>
              <a:rPr lang="en-US" baseline="30000" sz="1200">
                <a:latin typeface="Times New Roman"/>
              </a:rPr>
              <a:t>,</a:t>
            </a:r>
            <a:r>
              <a:rPr lang="en-US" sz="1200">
                <a:latin typeface="Times New Roman"/>
              </a:rPr>
              <a:t> </a:t>
            </a:r>
            <a:r>
              <a:rPr lang="en-US" i="1" sz="1200">
                <a:latin typeface="Times New Roman"/>
              </a:rPr>
              <a:t>y</a:t>
            </a:r>
            <a:r>
              <a:rPr lang="en-US" b="1" sz="1200">
                <a:latin typeface="Times New Roman"/>
              </a:rPr>
              <a:t> </a:t>
            </a:r>
            <a:r>
              <a:rPr lang="en-US" sz="1200">
                <a:latin typeface="Times New Roman"/>
              </a:rPr>
              <a:t>))...(</a:t>
            </a:r>
            <a:r>
              <a:rPr lang="en-US" b="1" baseline="30000" sz="1200">
                <a:latin typeface="Times New Roman"/>
              </a:rPr>
              <a:t>p</a:t>
            </a:r>
            <a:r>
              <a:rPr lang="en-US" b="1" sz="1200">
                <a:latin typeface="Times New Roman"/>
              </a:rPr>
              <a:t> </a:t>
            </a:r>
            <a:r>
              <a:rPr lang="en-US" i="1" sz="1200">
                <a:latin typeface="Times New Roman"/>
              </a:rPr>
              <a:t>-f</a:t>
            </a:r>
            <a:r>
              <a:rPr lang="en-US" i="1" baseline="-25000" sz="1200">
                <a:latin typeface="Times New Roman"/>
              </a:rPr>
              <a:t>n</a:t>
            </a:r>
            <a:r>
              <a:rPr lang="en-US" i="1" sz="1200">
                <a:latin typeface="Times New Roman"/>
              </a:rPr>
              <a:t> </a:t>
            </a:r>
            <a:r>
              <a:rPr lang="en-US" i="1" baseline="30000" sz="1200">
                <a:latin typeface="Times New Roman"/>
              </a:rPr>
              <a:t>(x</a:t>
            </a:r>
            <a:r>
              <a:rPr lang="en-US" baseline="30000" sz="1200">
                <a:latin typeface="Times New Roman"/>
              </a:rPr>
              <a:t>,</a:t>
            </a:r>
            <a:r>
              <a:rPr lang="en-US" sz="1200">
                <a:latin typeface="Times New Roman"/>
              </a:rPr>
              <a:t> </a:t>
            </a:r>
            <a:r>
              <a:rPr lang="en-US" i="1" sz="1200">
                <a:latin typeface="Times New Roman"/>
              </a:rPr>
              <a:t>y</a:t>
            </a:r>
            <a:r>
              <a:rPr lang="en-US" sz="1200">
                <a:latin typeface="Times New Roman"/>
              </a:rPr>
              <a:t>)) = </a:t>
            </a:r>
            <a:r>
              <a:rPr lang="en-US" baseline="30000" sz="1200">
                <a:latin typeface="Times New Roman"/>
              </a:rPr>
              <a:t>0 </a:t>
            </a:r>
            <a:r>
              <a:rPr lang="en-US" i="1" sz="1200">
                <a:latin typeface="Times New Roman"/>
              </a:rPr>
              <a:t>p </a:t>
            </a:r>
            <a:r>
              <a:rPr lang="en-US" i="1" baseline="30000" sz="1200">
                <a:latin typeface="Times New Roman"/>
              </a:rPr>
              <a:t>-f</a:t>
            </a:r>
            <a:r>
              <a:rPr lang="en-US" i="1" sz="1200">
                <a:latin typeface="Times New Roman"/>
              </a:rPr>
              <a:t>1</a:t>
            </a:r>
            <a:r>
              <a:rPr lang="en-US" baseline="30000" sz="1200">
                <a:latin typeface="Times New Roman"/>
              </a:rPr>
              <a:t>(x,</a:t>
            </a:r>
            <a:r>
              <a:rPr lang="en-US" sz="1200">
                <a:latin typeface="Times New Roman"/>
              </a:rPr>
              <a:t> </a:t>
            </a:r>
            <a:r>
              <a:rPr lang="en-US" i="1" sz="1200">
                <a:latin typeface="Times New Roman"/>
              </a:rPr>
              <a:t>y</a:t>
            </a:r>
            <a:r>
              <a:rPr lang="en-US" baseline="30000" sz="1200">
                <a:latin typeface="Times New Roman"/>
              </a:rPr>
              <a:t>)</a:t>
            </a:r>
            <a:r>
              <a:rPr lang="en-US" sz="1200">
                <a:latin typeface="Times New Roman"/>
              </a:rPr>
              <a:t> = </a:t>
            </a:r>
            <a:r>
              <a:rPr lang="en-US" baseline="30000" sz="1200">
                <a:latin typeface="Times New Roman"/>
              </a:rPr>
              <a:t>0</a:t>
            </a:r>
            <a:r>
              <a:rPr lang="en-US" sz="1200">
                <a:latin typeface="Times New Roman"/>
              </a:rPr>
              <a:t> </a:t>
            </a:r>
            <a:r>
              <a:rPr lang="en-US" b="1" sz="1200">
                <a:latin typeface="Times New Roman"/>
              </a:rPr>
              <a:t>^p </a:t>
            </a:r>
            <a:r>
              <a:rPr lang="en-US" i="1" sz="1200">
                <a:latin typeface="Times New Roman"/>
              </a:rPr>
              <a:t>=</a:t>
            </a:r>
            <a:r>
              <a:rPr lang="en-US" i="1" baseline="30000" sz="1200">
                <a:latin typeface="Times New Roman"/>
              </a:rPr>
              <a:t>f</a:t>
            </a:r>
            <a:r>
              <a:rPr lang="en-US" i="1" sz="1200">
                <a:latin typeface="Times New Roman"/>
              </a:rPr>
              <a:t>1</a:t>
            </a:r>
            <a:r>
              <a:rPr lang="en-US" baseline="30000" sz="1200">
                <a:latin typeface="Times New Roman"/>
              </a:rPr>
              <a:t>(x</a:t>
            </a:r>
            <a:r>
              <a:rPr lang="en-US" sz="1200">
                <a:latin typeface="Times New Roman"/>
              </a:rPr>
              <a:t>, </a:t>
            </a:r>
            <a:r>
              <a:rPr lang="en-US" i="1" sz="1200">
                <a:latin typeface="Times New Roman"/>
              </a:rPr>
              <a:t>y</a:t>
            </a:r>
            <a:r>
              <a:rPr lang="en-US" baseline="30000" sz="1200">
                <a:latin typeface="Times New Roman"/>
              </a:rPr>
              <a:t>)</a:t>
            </a:r>
            <a:r>
              <a:rPr lang="en-US" sz="1200">
                <a:latin typeface="Times New Roman"/>
              </a:rPr>
              <a:t> ^ ^=</a:t>
            </a:r>
            <a:r>
              <a:rPr lang="en-US" baseline="30000" sz="1200">
                <a:latin typeface="Times New Roman"/>
              </a:rPr>
              <a:t>f</a:t>
            </a:r>
            <a:r>
              <a:rPr lang="en-US" sz="1200">
                <a:latin typeface="Times New Roman"/>
              </a:rPr>
              <a:t>1</a:t>
            </a:r>
            <a:r>
              <a:rPr lang="en-US" baseline="30000" sz="1200">
                <a:latin typeface="Times New Roman"/>
              </a:rPr>
              <a:t>(x,</a:t>
            </a:r>
            <a:r>
              <a:rPr lang="en-US" sz="1200">
                <a:latin typeface="Times New Roman"/>
              </a:rPr>
              <a:t> y</a:t>
            </a:r>
            <a:r>
              <a:rPr lang="en-US" baseline="30000" sz="1200">
                <a:latin typeface="Times New Roman"/>
              </a:rPr>
              <a:t>)</a:t>
            </a:r>
            <a:r>
              <a:rPr lang="en-US" sz="1200">
                <a:latin typeface="Times New Roman"/>
              </a:rPr>
              <a:t> ^ </a:t>
            </a:r>
            <a:r>
              <a:rPr lang="en-US" i="1" sz="1200">
                <a:latin typeface="Times New Roman"/>
              </a:rPr>
              <a:t>gi</a:t>
            </a:r>
            <a:r>
              <a:rPr lang="en-US" baseline="30000" sz="1200">
                <a:latin typeface="Times New Roman"/>
              </a:rPr>
              <a:t>(x,</a:t>
            </a:r>
            <a:r>
              <a:rPr lang="en-US" sz="1200">
                <a:latin typeface="Times New Roman"/>
              </a:rPr>
              <a:t> </a:t>
            </a:r>
            <a:r>
              <a:rPr lang="en-US" i="1" sz="1200">
                <a:latin typeface="Times New Roman"/>
              </a:rPr>
              <a:t>y</a:t>
            </a:r>
            <a:r>
              <a:rPr lang="en-US" baseline="30000" sz="1200">
                <a:latin typeface="Times New Roman"/>
              </a:rPr>
              <a:t>)</a:t>
            </a:r>
            <a:r>
              <a:rPr lang="en-US" sz="1200">
                <a:latin typeface="Times New Roman"/>
              </a:rPr>
              <a:t> = </a:t>
            </a:r>
            <a:r>
              <a:rPr lang="en-US" baseline="30000" sz="1200">
                <a:latin typeface="Times New Roman"/>
              </a:rPr>
              <a:t>c</a:t>
            </a:r>
          </a:p>
          <a:p>
            <a:pPr marL="2235200" indent="0">
              <a:spcAft>
                <a:spcPts val="210"/>
              </a:spcAft>
            </a:pPr>
            <a:r>
              <a:rPr lang="en-US" i="1" sz="1200">
                <a:latin typeface="Times New Roman"/>
              </a:rPr>
              <a:t>dx</a:t>
            </a:r>
          </a:p>
          <a:p>
            <a:pPr algn="just" indent="0"/>
            <a:r>
              <a:rPr lang="en-US" i="1" sz="1200">
                <a:latin typeface="Times New Roman"/>
              </a:rPr>
              <a:t>p </a:t>
            </a:r>
            <a:r>
              <a:rPr lang="en-US" i="1" baseline="30000" sz="1200">
                <a:latin typeface="Times New Roman"/>
              </a:rPr>
              <a:t>f</a:t>
            </a:r>
            <a:r>
              <a:rPr lang="en-US" i="1" sz="800">
                <a:latin typeface="Candara"/>
              </a:rPr>
              <a:t>2</a:t>
            </a:r>
            <a:r>
              <a:rPr lang="en-US" b="1" baseline="30000" sz="1200">
                <a:latin typeface="Times New Roman"/>
              </a:rPr>
              <a:t>(x</a:t>
            </a:r>
            <a:r>
              <a:rPr lang="en-US" b="1" sz="1200">
                <a:latin typeface="Times New Roman"/>
              </a:rPr>
              <a:t>,</a:t>
            </a:r>
            <a:r>
              <a:rPr lang="en-US" i="1" sz="1200">
                <a:latin typeface="Times New Roman"/>
              </a:rPr>
              <a:t>y</a:t>
            </a:r>
            <a:r>
              <a:rPr lang="en-US" b="1" baseline="30000" sz="1200">
                <a:latin typeface="Times New Roman"/>
              </a:rPr>
              <a:t>)</a:t>
            </a:r>
            <a:r>
              <a:rPr lang="en-US" b="1" sz="1200">
                <a:latin typeface="Times New Roman"/>
              </a:rPr>
              <a:t> = </a:t>
            </a:r>
            <a:r>
              <a:rPr lang="en-US" b="1" baseline="30000" sz="1200">
                <a:latin typeface="Times New Roman"/>
              </a:rPr>
              <a:t>0</a:t>
            </a:r>
            <a:r>
              <a:rPr lang="en-US" b="1" sz="1200">
                <a:latin typeface="Times New Roman"/>
              </a:rPr>
              <a:t> </a:t>
            </a:r>
            <a:r>
              <a:rPr lang="en-US" i="1" sz="1200">
                <a:latin typeface="Times New Roman"/>
              </a:rPr>
              <a:t>^p =</a:t>
            </a:r>
            <a:r>
              <a:rPr lang="en-US" i="1" baseline="30000" sz="1200">
                <a:latin typeface="Times New Roman"/>
              </a:rPr>
              <a:t>f</a:t>
            </a:r>
            <a:r>
              <a:rPr lang="en-US" i="1" sz="1200">
                <a:latin typeface="Times New Roman"/>
              </a:rPr>
              <a:t>2</a:t>
            </a:r>
            <a:r>
              <a:rPr lang="en-US" i="1" baseline="30000" sz="1200">
                <a:latin typeface="Times New Roman"/>
              </a:rPr>
              <a:t>(x</a:t>
            </a:r>
            <a:r>
              <a:rPr lang="en-US" b="1" baseline="30000" sz="1200">
                <a:latin typeface="Times New Roman"/>
              </a:rPr>
              <a:t>,</a:t>
            </a:r>
            <a:r>
              <a:rPr lang="en-US" i="1" sz="1200">
                <a:latin typeface="Times New Roman"/>
              </a:rPr>
              <a:t>y</a:t>
            </a:r>
            <a:r>
              <a:rPr lang="en-US" b="1" baseline="30000" sz="1200">
                <a:latin typeface="Times New Roman"/>
              </a:rPr>
              <a:t>)</a:t>
            </a:r>
            <a:r>
              <a:rPr lang="en-US" b="1" sz="1200">
                <a:latin typeface="Times New Roman"/>
              </a:rPr>
              <a:t> ^ </a:t>
            </a:r>
            <a:r>
              <a:rPr lang="en-US" i="1" baseline="30000" sz="1200">
                <a:latin typeface="Times New Roman"/>
              </a:rPr>
              <a:t>d</a:t>
            </a:r>
            <a:r>
              <a:rPr lang="en-US" i="1" sz="1200">
                <a:latin typeface="Times New Roman"/>
              </a:rPr>
              <a:t>r =</a:t>
            </a:r>
            <a:r>
              <a:rPr lang="en-US" i="1" baseline="30000" sz="1200">
                <a:latin typeface="Times New Roman"/>
              </a:rPr>
              <a:t>f</a:t>
            </a:r>
            <a:r>
              <a:rPr lang="en-US" sz="600">
                <a:latin typeface="Times New Roman"/>
              </a:rPr>
              <a:t>2</a:t>
            </a:r>
            <a:r>
              <a:rPr lang="en-US" b="1" baseline="30000" sz="1200">
                <a:latin typeface="Times New Roman"/>
              </a:rPr>
              <a:t>(x</a:t>
            </a:r>
            <a:r>
              <a:rPr lang="en-US" b="1" sz="1200">
                <a:latin typeface="Times New Roman"/>
              </a:rPr>
              <a:t> ’y</a:t>
            </a:r>
            <a:r>
              <a:rPr lang="en-US" b="1" baseline="30000" sz="1200">
                <a:latin typeface="Times New Roman"/>
              </a:rPr>
              <a:t>)</a:t>
            </a:r>
            <a:r>
              <a:rPr lang="en-US" b="1" sz="1200">
                <a:latin typeface="Times New Roman"/>
              </a:rPr>
              <a:t>^ g</a:t>
            </a:r>
            <a:r>
              <a:rPr lang="en-US" sz="600">
                <a:latin typeface="Times New Roman"/>
              </a:rPr>
              <a:t>2</a:t>
            </a:r>
            <a:r>
              <a:rPr lang="en-US" b="1" baseline="30000" sz="1200" spc="150">
                <a:latin typeface="Times New Roman"/>
              </a:rPr>
              <a:t>(x,</a:t>
            </a:r>
            <a:r>
              <a:rPr lang="en-US" b="1" sz="1200" spc="150">
                <a:latin typeface="Times New Roman"/>
              </a:rPr>
              <a:t>y</a:t>
            </a:r>
            <a:r>
              <a:rPr lang="en-US" b="1" baseline="30000" sz="1200" spc="150">
                <a:latin typeface="Times New Roman"/>
              </a:rPr>
              <a:t>)</a:t>
            </a:r>
            <a:r>
              <a:rPr lang="en-US" b="1" sz="1200" spc="150">
                <a:latin typeface="Times New Roman"/>
              </a:rPr>
              <a:t>=</a:t>
            </a:r>
            <a:r>
              <a:rPr lang="en-US" b="1" baseline="30000" sz="1200" spc="150">
                <a:latin typeface="Times New Roman"/>
              </a:rPr>
              <a:t>c</a:t>
            </a:r>
          </a:p>
          <a:p>
            <a:pPr marL="2235200" indent="0">
              <a:spcAft>
                <a:spcPts val="210"/>
              </a:spcAft>
            </a:pPr>
            <a:r>
              <a:rPr lang="en-US" i="1" sz="1200">
                <a:latin typeface="Times New Roman"/>
              </a:rPr>
              <a:t>dx</a:t>
            </a:r>
          </a:p>
        </p:txBody>
      </p:sp>
      <p:sp>
        <p:nvSpPr>
          <p:cNvPr id="6" name=""/>
          <p:cNvSpPr/>
          <p:nvPr/>
        </p:nvSpPr>
        <p:spPr>
          <a:xfrm>
            <a:off x="344424" y="3142488"/>
            <a:ext cx="6632448" cy="1191768"/>
          </a:xfrm>
          <a:prstGeom prst="rect">
            <a:avLst/>
          </a:prstGeom>
        </p:spPr>
        <p:txBody>
          <a:bodyPr lIns="0" tIns="0" rIns="0" bIns="0">
            <a:noAutofit/>
          </a:bodyPr>
          <a:p>
            <a:pPr algn="just" indent="0">
              <a:spcBef>
                <a:spcPts val="210"/>
              </a:spcBef>
              <a:spcAft>
                <a:spcPts val="630"/>
              </a:spcAft>
            </a:pPr>
            <a:r>
              <a:rPr lang="en-US" sz="1200">
                <a:latin typeface="Times New Roman"/>
              </a:rPr>
              <a:t>Continue in this way, we get </a:t>
            </a:r>
            <a:r>
              <a:rPr lang="en-US" i="1" sz="1200">
                <a:latin typeface="Times New Roman"/>
              </a:rPr>
              <a:t>g</a:t>
            </a:r>
            <a:r>
              <a:rPr lang="en-US" i="1" baseline="-25000" sz="1200">
                <a:latin typeface="Times New Roman"/>
              </a:rPr>
              <a:t>n</a:t>
            </a:r>
            <a:r>
              <a:rPr lang="en-US" sz="1200">
                <a:latin typeface="Times New Roman"/>
              </a:rPr>
              <a:t> </a:t>
            </a:r>
            <a:r>
              <a:rPr lang="en-US" b="1" sz="1200">
                <a:latin typeface="Times New Roman"/>
              </a:rPr>
              <a:t>(</a:t>
            </a:r>
            <a:r>
              <a:rPr lang="en-US" sz="1200">
                <a:latin typeface="Times New Roman"/>
              </a:rPr>
              <a:t>x</a:t>
            </a:r>
            <a:r>
              <a:rPr lang="en-US" b="1" sz="1200">
                <a:latin typeface="Times New Roman"/>
              </a:rPr>
              <a:t>,</a:t>
            </a:r>
            <a:r>
              <a:rPr lang="en-US" i="1" sz="1200">
                <a:latin typeface="Times New Roman"/>
              </a:rPr>
              <a:t>y</a:t>
            </a:r>
            <a:r>
              <a:rPr lang="en-US" sz="1200">
                <a:latin typeface="Times New Roman"/>
              </a:rPr>
              <a:t> </a:t>
            </a:r>
            <a:r>
              <a:rPr lang="en-US" b="1" sz="1200">
                <a:latin typeface="Times New Roman"/>
              </a:rPr>
              <a:t>) </a:t>
            </a:r>
            <a:r>
              <a:rPr lang="en-US" sz="1200">
                <a:latin typeface="Times New Roman"/>
              </a:rPr>
              <a:t>= </a:t>
            </a:r>
            <a:r>
              <a:rPr lang="en-US" i="1" sz="1200">
                <a:latin typeface="Times New Roman"/>
              </a:rPr>
              <a:t>c</a:t>
            </a:r>
            <a:r>
              <a:rPr lang="en-US" sz="1200">
                <a:latin typeface="Times New Roman"/>
              </a:rPr>
              <a:t> .</a:t>
            </a:r>
          </a:p>
          <a:p>
            <a:pPr marL="1128268" indent="-1155700">
              <a:lnSpc>
                <a:spcPts val="1704"/>
              </a:lnSpc>
            </a:pPr>
            <a:r>
              <a:rPr lang="en-US" sz="1200">
                <a:latin typeface="Times New Roman"/>
              </a:rPr>
              <a:t>Then the general solution of this case is </a:t>
            </a:r>
            <a:r>
              <a:rPr lang="en-US" b="1" sz="1200">
                <a:latin typeface="Times New Roman"/>
              </a:rPr>
              <a:t>[</a:t>
            </a:r>
            <a:r>
              <a:rPr lang="en-US" sz="1200">
                <a:latin typeface="Times New Roman"/>
              </a:rPr>
              <a:t>g</a:t>
            </a:r>
            <a:r>
              <a:rPr lang="en-US" b="1" sz="1200">
                <a:latin typeface="Times New Roman"/>
              </a:rPr>
              <a:t>(</a:t>
            </a:r>
            <a:r>
              <a:rPr lang="en-US" sz="1200">
                <a:latin typeface="Times New Roman"/>
              </a:rPr>
              <a:t>x</a:t>
            </a:r>
            <a:r>
              <a:rPr lang="en-US" i="1" sz="1200">
                <a:latin typeface="Times New Roman"/>
              </a:rPr>
              <a:t>,y</a:t>
            </a:r>
            <a:r>
              <a:rPr lang="en-US" b="1" sz="1200">
                <a:latin typeface="Times New Roman"/>
              </a:rPr>
              <a:t> ) -</a:t>
            </a:r>
            <a:r>
              <a:rPr lang="en-US" i="1" sz="1200">
                <a:latin typeface="Times New Roman"/>
              </a:rPr>
              <a:t>c</a:t>
            </a:r>
            <a:r>
              <a:rPr lang="en-US" b="1" sz="1200">
                <a:latin typeface="Times New Roman"/>
              </a:rPr>
              <a:t>][</a:t>
            </a:r>
            <a:r>
              <a:rPr lang="en-US" sz="1200">
                <a:latin typeface="Times New Roman"/>
              </a:rPr>
              <a:t>g</a:t>
            </a:r>
            <a:r>
              <a:rPr lang="en-US" baseline="-25000" sz="1200">
                <a:latin typeface="Times New Roman"/>
              </a:rPr>
              <a:t>2</a:t>
            </a:r>
            <a:r>
              <a:rPr lang="en-US" b="1" sz="1200">
                <a:latin typeface="Times New Roman"/>
              </a:rPr>
              <a:t>(</a:t>
            </a:r>
            <a:r>
              <a:rPr lang="en-US" sz="1200">
                <a:latin typeface="Times New Roman"/>
              </a:rPr>
              <a:t>x</a:t>
            </a:r>
            <a:r>
              <a:rPr lang="en-US" i="1" sz="1200">
                <a:latin typeface="Times New Roman"/>
              </a:rPr>
              <a:t>,y</a:t>
            </a:r>
            <a:r>
              <a:rPr lang="en-US" b="1" sz="1200">
                <a:latin typeface="Times New Roman"/>
              </a:rPr>
              <a:t> ) -</a:t>
            </a:r>
            <a:r>
              <a:rPr lang="en-US" i="1" sz="1200">
                <a:latin typeface="Times New Roman"/>
              </a:rPr>
              <a:t>c</a:t>
            </a:r>
            <a:r>
              <a:rPr lang="en-US" b="1" sz="1200">
                <a:latin typeface="Times New Roman"/>
              </a:rPr>
              <a:t>]...[</a:t>
            </a:r>
            <a:r>
              <a:rPr lang="en-US" sz="1200">
                <a:latin typeface="Times New Roman"/>
              </a:rPr>
              <a:t>g</a:t>
            </a:r>
            <a:r>
              <a:rPr lang="en-US" b="1" sz="1200">
                <a:latin typeface="Times New Roman"/>
              </a:rPr>
              <a:t>„ (</a:t>
            </a:r>
            <a:r>
              <a:rPr lang="en-US" sz="1200">
                <a:latin typeface="Times New Roman"/>
              </a:rPr>
              <a:t>x</a:t>
            </a:r>
            <a:r>
              <a:rPr lang="en-US" i="1" sz="1200">
                <a:latin typeface="Times New Roman"/>
              </a:rPr>
              <a:t>,y</a:t>
            </a:r>
            <a:r>
              <a:rPr lang="en-US" b="1" sz="1200">
                <a:latin typeface="Times New Roman"/>
              </a:rPr>
              <a:t> ) -</a:t>
            </a:r>
            <a:r>
              <a:rPr lang="en-US" i="1" sz="1200">
                <a:latin typeface="Times New Roman"/>
              </a:rPr>
              <a:t>c</a:t>
            </a:r>
            <a:r>
              <a:rPr lang="en-US" b="1" sz="1200">
                <a:latin typeface="Times New Roman"/>
              </a:rPr>
              <a:t>] = 0 </a:t>
            </a:r>
            <a:r>
              <a:rPr lang="en-US" sz="1200">
                <a:latin typeface="Times New Roman"/>
              </a:rPr>
              <a:t>;where c is constant. </a:t>
            </a:r>
            <a:r>
              <a:rPr lang="en-US" i="1" sz="1200">
                <a:latin typeface="Times New Roman"/>
              </a:rPr>
              <a:t>dy    dy    dy</a:t>
            </a:r>
          </a:p>
          <a:p>
            <a:pPr algn="just" indent="0"/>
            <a:r>
              <a:rPr lang="en-US" b="1" sz="1200">
                <a:latin typeface="Times New Roman"/>
              </a:rPr>
              <a:t>Example: solve: ( ) </a:t>
            </a:r>
            <a:r>
              <a:rPr lang="en-US" sz="1200">
                <a:latin typeface="Times New Roman"/>
              </a:rPr>
              <a:t>+ x + </a:t>
            </a:r>
            <a:r>
              <a:rPr lang="en-US" i="1" sz="1200">
                <a:latin typeface="Times New Roman"/>
              </a:rPr>
              <a:t>y    + xy =</a:t>
            </a:r>
            <a:r>
              <a:rPr lang="en-US" sz="1200">
                <a:latin typeface="Times New Roman"/>
              </a:rPr>
              <a:t> </a:t>
            </a:r>
            <a:r>
              <a:rPr lang="en-US" b="1" sz="1200">
                <a:latin typeface="Times New Roman"/>
              </a:rPr>
              <a:t>0</a:t>
            </a:r>
            <a:r>
              <a:rPr lang="en-US" sz="1200">
                <a:latin typeface="Times New Roman"/>
              </a:rPr>
              <a:t>---</a:t>
            </a:r>
            <a:r>
              <a:rPr lang="en-US" b="1" sz="1200">
                <a:latin typeface="Times New Roman"/>
              </a:rPr>
              <a:t>(1)</a:t>
            </a:r>
          </a:p>
          <a:p>
            <a:pPr algn="just" marL="1128268" indent="0">
              <a:spcAft>
                <a:spcPts val="630"/>
              </a:spcAft>
            </a:pPr>
            <a:r>
              <a:rPr lang="en-US" i="1" sz="1200">
                <a:latin typeface="Times New Roman"/>
              </a:rPr>
              <a:t>dx    dx    dx</a:t>
            </a:r>
          </a:p>
          <a:p>
            <a:pPr marL="1267968" marR="1684528" indent="-1295400">
              <a:lnSpc>
                <a:spcPts val="888"/>
              </a:lnSpc>
              <a:spcAft>
                <a:spcPts val="210"/>
              </a:spcAft>
            </a:pPr>
            <a:r>
              <a:rPr lang="en-US" b="1" sz="1200">
                <a:latin typeface="Times New Roman"/>
              </a:rPr>
              <a:t>Solution: </a:t>
            </a:r>
            <a:r>
              <a:rPr lang="en-US" sz="1200">
                <a:latin typeface="Times New Roman"/>
              </a:rPr>
              <a:t>Suppose — = </a:t>
            </a:r>
            <a:r>
              <a:rPr lang="en-US" i="1" sz="1200">
                <a:latin typeface="Times New Roman"/>
              </a:rPr>
              <a:t>p</a:t>
            </a:r>
            <a:r>
              <a:rPr lang="en-US" sz="1200">
                <a:latin typeface="Times New Roman"/>
              </a:rPr>
              <a:t> ^ </a:t>
            </a:r>
            <a:r>
              <a:rPr lang="en-US" i="1" sz="1200">
                <a:latin typeface="Times New Roman"/>
              </a:rPr>
              <a:t>p</a:t>
            </a:r>
            <a:r>
              <a:rPr lang="en-US" baseline="30000" sz="1200">
                <a:latin typeface="Times New Roman"/>
              </a:rPr>
              <a:t>2</a:t>
            </a:r>
            <a:r>
              <a:rPr lang="en-US" sz="1200">
                <a:latin typeface="Times New Roman"/>
              </a:rPr>
              <a:t> + </a:t>
            </a:r>
            <a:r>
              <a:rPr lang="en-US" i="1" sz="1200">
                <a:latin typeface="Times New Roman"/>
              </a:rPr>
              <a:t>xp </a:t>
            </a:r>
            <a:r>
              <a:rPr lang="en-US" i="1" sz="1300">
                <a:latin typeface="Times New Roman"/>
              </a:rPr>
              <a:t>+ </a:t>
            </a:r>
            <a:r>
              <a:rPr lang="en-US" i="1" sz="1200">
                <a:latin typeface="Times New Roman"/>
              </a:rPr>
              <a:t>yp </a:t>
            </a:r>
            <a:r>
              <a:rPr lang="en-US" i="1" sz="1300">
                <a:latin typeface="Times New Roman"/>
              </a:rPr>
              <a:t>+ </a:t>
            </a:r>
            <a:r>
              <a:rPr lang="en-US" i="1" sz="1200">
                <a:latin typeface="Times New Roman"/>
              </a:rPr>
              <a:t>xy </a:t>
            </a:r>
            <a:r>
              <a:rPr lang="en-US" i="1" sz="1300">
                <a:latin typeface="Times New Roman"/>
              </a:rPr>
              <a:t>=</a:t>
            </a:r>
            <a:r>
              <a:rPr lang="en-US" sz="1200">
                <a:latin typeface="Times New Roman"/>
              </a:rPr>
              <a:t> </a:t>
            </a:r>
            <a:r>
              <a:rPr lang="en-US" b="1" sz="1200">
                <a:latin typeface="Times New Roman"/>
              </a:rPr>
              <a:t>0 </a:t>
            </a:r>
            <a:r>
              <a:rPr lang="en-US" sz="1200">
                <a:latin typeface="Times New Roman"/>
              </a:rPr>
              <a:t>^ </a:t>
            </a:r>
            <a:r>
              <a:rPr lang="en-US" i="1" sz="1200">
                <a:latin typeface="Times New Roman"/>
              </a:rPr>
              <a:t>p (p </a:t>
            </a:r>
            <a:r>
              <a:rPr lang="en-US" i="1" sz="1300">
                <a:latin typeface="Times New Roman"/>
              </a:rPr>
              <a:t>+ </a:t>
            </a:r>
            <a:r>
              <a:rPr lang="en-US" i="1" sz="1200">
                <a:latin typeface="Times New Roman"/>
              </a:rPr>
              <a:t>x</a:t>
            </a:r>
            <a:r>
              <a:rPr lang="en-US" sz="1200">
                <a:latin typeface="Times New Roman"/>
              </a:rPr>
              <a:t> </a:t>
            </a:r>
            <a:r>
              <a:rPr lang="en-US" b="1" sz="1200">
                <a:latin typeface="Times New Roman"/>
              </a:rPr>
              <a:t>) </a:t>
            </a:r>
            <a:r>
              <a:rPr lang="en-US" sz="1200">
                <a:latin typeface="Times New Roman"/>
              </a:rPr>
              <a:t>+ </a:t>
            </a:r>
            <a:r>
              <a:rPr lang="en-US" i="1" sz="1200">
                <a:latin typeface="Times New Roman"/>
              </a:rPr>
              <a:t>y (p </a:t>
            </a:r>
            <a:r>
              <a:rPr lang="en-US" i="1" sz="1300">
                <a:latin typeface="Times New Roman"/>
              </a:rPr>
              <a:t>+ </a:t>
            </a:r>
            <a:r>
              <a:rPr lang="en-US" i="1" sz="1200">
                <a:latin typeface="Times New Roman"/>
              </a:rPr>
              <a:t>x</a:t>
            </a:r>
            <a:r>
              <a:rPr lang="en-US" sz="1200">
                <a:latin typeface="Times New Roman"/>
              </a:rPr>
              <a:t> </a:t>
            </a:r>
            <a:r>
              <a:rPr lang="en-US" b="1" sz="1200">
                <a:latin typeface="Times New Roman"/>
              </a:rPr>
              <a:t>) </a:t>
            </a:r>
            <a:r>
              <a:rPr lang="en-US" sz="1200">
                <a:latin typeface="Times New Roman"/>
              </a:rPr>
              <a:t>= </a:t>
            </a:r>
            <a:r>
              <a:rPr lang="en-US" b="1" sz="1200">
                <a:latin typeface="Times New Roman"/>
              </a:rPr>
              <a:t>0 </a:t>
            </a:r>
            <a:r>
              <a:rPr lang="en-US" i="1" sz="1200">
                <a:latin typeface="Times New Roman"/>
              </a:rPr>
              <a:t>dx</a:t>
            </a:r>
          </a:p>
        </p:txBody>
      </p:sp>
      <p:sp>
        <p:nvSpPr>
          <p:cNvPr id="7" name=""/>
          <p:cNvSpPr/>
          <p:nvPr/>
        </p:nvSpPr>
        <p:spPr>
          <a:xfrm>
            <a:off x="316992" y="4486656"/>
            <a:ext cx="3974592" cy="469392"/>
          </a:xfrm>
          <a:prstGeom prst="rect">
            <a:avLst/>
          </a:prstGeom>
        </p:spPr>
        <p:txBody>
          <a:bodyPr lIns="0" tIns="0" rIns="0" bIns="0">
            <a:noAutofit/>
          </a:bodyPr>
          <a:p>
            <a:pPr algn="just" indent="0">
              <a:lnSpc>
                <a:spcPts val="2304"/>
              </a:lnSpc>
              <a:spcBef>
                <a:spcPts val="210"/>
              </a:spcBef>
            </a:pPr>
            <a:r>
              <a:rPr lang="en-US" i="1" sz="1200">
                <a:latin typeface="Times New Roman"/>
              </a:rPr>
              <a:t>(p +x</a:t>
            </a:r>
            <a:r>
              <a:rPr lang="en-US" sz="1200">
                <a:latin typeface="Times New Roman"/>
              </a:rPr>
              <a:t> )(p </a:t>
            </a:r>
            <a:r>
              <a:rPr lang="en-US" i="1" sz="1200">
                <a:latin typeface="Times New Roman"/>
              </a:rPr>
              <a:t>+y</a:t>
            </a:r>
            <a:r>
              <a:rPr lang="en-US" sz="1200">
                <a:latin typeface="Times New Roman"/>
              </a:rPr>
              <a:t> ) = 0, or </a:t>
            </a:r>
            <a:r>
              <a:rPr lang="en-US" i="1" sz="1200">
                <a:latin typeface="Times New Roman"/>
              </a:rPr>
              <a:t>p + x =</a:t>
            </a:r>
            <a:r>
              <a:rPr lang="en-US" sz="1200">
                <a:latin typeface="Times New Roman"/>
              </a:rPr>
              <a:t> 0 </a:t>
            </a:r>
            <a:r>
              <a:rPr lang="en-US" i="1" sz="1200">
                <a:latin typeface="Times New Roman"/>
              </a:rPr>
              <a:t>^dy +x dx =</a:t>
            </a:r>
            <a:r>
              <a:rPr lang="en-US" sz="1200">
                <a:latin typeface="Times New Roman"/>
              </a:rPr>
              <a:t> 0 ^ </a:t>
            </a:r>
            <a:r>
              <a:rPr lang="en-US" i="1" sz="1200">
                <a:latin typeface="Times New Roman"/>
              </a:rPr>
              <a:t>y +    =c</a:t>
            </a:r>
          </a:p>
          <a:p>
            <a:pPr algn="just" indent="0">
              <a:lnSpc>
                <a:spcPts val="2304"/>
              </a:lnSpc>
              <a:spcAft>
                <a:spcPts val="210"/>
              </a:spcAft>
            </a:pPr>
            <a:r>
              <a:rPr lang="en-US" sz="1200">
                <a:latin typeface="Times New Roman"/>
              </a:rPr>
              <a:t>and</a:t>
            </a:r>
            <a:r>
              <a:rPr lang="en-US" i="1" sz="1200">
                <a:latin typeface="Times New Roman"/>
              </a:rPr>
              <a:t>p + y =</a:t>
            </a:r>
            <a:r>
              <a:rPr lang="en-US" sz="1200">
                <a:latin typeface="Times New Roman"/>
              </a:rPr>
              <a:t> 0</a:t>
            </a:r>
            <a:r>
              <a:rPr lang="en-US" i="1" sz="1200">
                <a:latin typeface="Times New Roman"/>
              </a:rPr>
              <a:t>^dy</a:t>
            </a:r>
            <a:r>
              <a:rPr lang="en-US" sz="1200">
                <a:latin typeface="Times New Roman"/>
              </a:rPr>
              <a:t> </a:t>
            </a:r>
            <a:r>
              <a:rPr lang="en-US" i="1" sz="1200">
                <a:latin typeface="Times New Roman"/>
              </a:rPr>
              <a:t>/y + dx =</a:t>
            </a:r>
            <a:r>
              <a:rPr lang="en-US" sz="1200">
                <a:latin typeface="Times New Roman"/>
              </a:rPr>
              <a:t> 0</a:t>
            </a:r>
            <a:r>
              <a:rPr lang="en-US" i="1" sz="1200">
                <a:latin typeface="Times New Roman"/>
              </a:rPr>
              <a:t>^liny + x = c</a:t>
            </a:r>
          </a:p>
        </p:txBody>
      </p:sp>
      <p:sp>
        <p:nvSpPr>
          <p:cNvPr id="8" name=""/>
          <p:cNvSpPr/>
          <p:nvPr/>
        </p:nvSpPr>
        <p:spPr>
          <a:xfrm>
            <a:off x="2663952" y="5059680"/>
            <a:ext cx="170688" cy="103632"/>
          </a:xfrm>
          <a:prstGeom prst="rect">
            <a:avLst/>
          </a:prstGeom>
        </p:spPr>
        <p:txBody>
          <a:bodyPr lIns="0" tIns="0" rIns="0" bIns="0" wrap="none">
            <a:noAutofit/>
          </a:bodyPr>
          <a:p>
            <a:pPr indent="0"/>
            <a:r>
              <a:rPr lang="en-US" i="1" sz="1200">
                <a:latin typeface="Times New Roman"/>
              </a:rPr>
              <a:t>x</a:t>
            </a:r>
          </a:p>
        </p:txBody>
      </p:sp>
      <p:sp>
        <p:nvSpPr>
          <p:cNvPr id="9" name=""/>
          <p:cNvSpPr/>
          <p:nvPr/>
        </p:nvSpPr>
        <p:spPr>
          <a:xfrm>
            <a:off x="316992" y="5126736"/>
            <a:ext cx="5315712" cy="249936"/>
          </a:xfrm>
          <a:prstGeom prst="rect">
            <a:avLst/>
          </a:prstGeom>
        </p:spPr>
        <p:txBody>
          <a:bodyPr lIns="0" tIns="0" rIns="0" bIns="0" wrap="none">
            <a:noAutofit/>
          </a:bodyPr>
          <a:p>
            <a:pPr algn="just" indent="0">
              <a:spcBef>
                <a:spcPts val="210"/>
              </a:spcBef>
              <a:spcAft>
                <a:spcPts val="1890"/>
              </a:spcAft>
            </a:pPr>
            <a:r>
              <a:rPr lang="en-US" sz="1200">
                <a:latin typeface="Times New Roman"/>
              </a:rPr>
              <a:t>The general solution of D.E.O is (y +    -</a:t>
            </a:r>
            <a:r>
              <a:rPr lang="en-US" i="1" sz="1200">
                <a:latin typeface="Times New Roman"/>
              </a:rPr>
              <a:t>c)(lin y + x -c</a:t>
            </a:r>
            <a:r>
              <a:rPr lang="en-US" sz="1200">
                <a:latin typeface="Times New Roman"/>
              </a:rPr>
              <a:t>) = 0 where c is a constant.</a:t>
            </a:r>
          </a:p>
        </p:txBody>
      </p:sp>
      <p:sp>
        <p:nvSpPr>
          <p:cNvPr id="10" name=""/>
          <p:cNvSpPr/>
          <p:nvPr/>
        </p:nvSpPr>
        <p:spPr>
          <a:xfrm>
            <a:off x="3962400" y="4401312"/>
            <a:ext cx="42672" cy="54864"/>
          </a:xfrm>
          <a:prstGeom prst="rect">
            <a:avLst/>
          </a:prstGeom>
        </p:spPr>
        <p:txBody>
          <a:bodyPr lIns="0" tIns="0" rIns="0" bIns="0" wrap="none">
            <a:noAutofit/>
          </a:bodyPr>
          <a:p>
            <a:pPr indent="0">
              <a:spcBef>
                <a:spcPts val="210"/>
              </a:spcBef>
              <a:spcAft>
                <a:spcPts val="210"/>
              </a:spcAft>
            </a:pPr>
            <a:r>
              <a:rPr lang="en-US" sz="1200">
                <a:latin typeface="Times New Roman"/>
              </a:rPr>
              <a:t>2</a:t>
            </a:r>
          </a:p>
        </p:txBody>
      </p:sp>
      <p:sp>
        <p:nvSpPr>
          <p:cNvPr id="11" name=""/>
          <p:cNvSpPr/>
          <p:nvPr/>
        </p:nvSpPr>
        <p:spPr>
          <a:xfrm>
            <a:off x="341376" y="5586984"/>
            <a:ext cx="6723888" cy="1008888"/>
          </a:xfrm>
          <a:prstGeom prst="rect">
            <a:avLst/>
          </a:prstGeom>
        </p:spPr>
        <p:txBody>
          <a:bodyPr lIns="0" tIns="0" rIns="0" bIns="0">
            <a:noAutofit/>
          </a:bodyPr>
          <a:p>
            <a:pPr algn="just" indent="0">
              <a:spcBef>
                <a:spcPts val="1890"/>
              </a:spcBef>
              <a:spcAft>
                <a:spcPts val="210"/>
              </a:spcAft>
            </a:pPr>
            <a:r>
              <a:rPr lang="en-US" b="1" sz="1200">
                <a:latin typeface="Times New Roman"/>
              </a:rPr>
              <a:t>Solves the follows equation</a:t>
            </a:r>
            <a:r>
              <a:rPr lang="en-US" sz="1200">
                <a:latin typeface="Times New Roman"/>
              </a:rPr>
              <a:t>. (H.W)</a:t>
            </a:r>
          </a:p>
          <a:p>
            <a:pPr algn="just" indent="0">
              <a:spcAft>
                <a:spcPts val="210"/>
              </a:spcAft>
            </a:pPr>
            <a:r>
              <a:rPr lang="en-US" baseline="30000" sz="1200">
                <a:latin typeface="Times New Roman"/>
              </a:rPr>
              <a:t>(1)</a:t>
            </a:r>
            <a:r>
              <a:rPr lang="en-US" b="1" sz="1200">
                <a:latin typeface="Times New Roman"/>
              </a:rPr>
              <a:t>    </a:t>
            </a:r>
            <a:r>
              <a:rPr lang="en-US" i="1" sz="1200">
                <a:latin typeface="Times New Roman"/>
              </a:rPr>
              <a:t>yp</a:t>
            </a:r>
            <a:r>
              <a:rPr lang="en-US" b="1" baseline="30000" sz="1200" spc="150">
                <a:latin typeface="Times New Roman"/>
              </a:rPr>
              <a:t>2</a:t>
            </a:r>
            <a:r>
              <a:rPr lang="en-US" b="1" sz="1200" spc="150">
                <a:latin typeface="Times New Roman"/>
              </a:rPr>
              <a:t>+</a:t>
            </a:r>
            <a:r>
              <a:rPr lang="en-US" b="1" baseline="30000" sz="1200" spc="150">
                <a:latin typeface="Times New Roman"/>
              </a:rPr>
              <a:t>(x</a:t>
            </a:r>
            <a:r>
              <a:rPr lang="en-US" b="1" baseline="30000" sz="1200">
                <a:latin typeface="Times New Roman"/>
              </a:rPr>
              <a:t> -</a:t>
            </a:r>
            <a:r>
              <a:rPr lang="en-US" b="1" sz="1200">
                <a:latin typeface="Times New Roman"/>
              </a:rPr>
              <a:t> y </a:t>
            </a:r>
            <a:r>
              <a:rPr lang="en-US" i="1" baseline="30000" sz="1200">
                <a:latin typeface="Times New Roman"/>
              </a:rPr>
              <a:t>)</a:t>
            </a:r>
            <a:r>
              <a:rPr lang="en-US" i="1" sz="1200">
                <a:latin typeface="Times New Roman"/>
              </a:rPr>
              <a:t>p </a:t>
            </a:r>
            <a:r>
              <a:rPr lang="en-US" i="1" baseline="30000" sz="1200">
                <a:latin typeface="Times New Roman"/>
              </a:rPr>
              <a:t>- x</a:t>
            </a:r>
            <a:r>
              <a:rPr lang="en-US" i="1" sz="1200">
                <a:latin typeface="Times New Roman"/>
              </a:rPr>
              <a:t> =</a:t>
            </a:r>
            <a:r>
              <a:rPr lang="en-US" b="1" sz="1200">
                <a:latin typeface="Times New Roman"/>
              </a:rPr>
              <a:t> </a:t>
            </a:r>
            <a:r>
              <a:rPr lang="en-US" b="1" baseline="30000" sz="1200">
                <a:latin typeface="Times New Roman"/>
              </a:rPr>
              <a:t>0</a:t>
            </a:r>
          </a:p>
          <a:p>
            <a:pPr marR="4097020" indent="0">
              <a:lnSpc>
                <a:spcPts val="1584"/>
              </a:lnSpc>
            </a:pPr>
            <a:r>
              <a:rPr lang="en-US" sz="1200">
                <a:latin typeface="Times New Roman"/>
              </a:rPr>
              <a:t>(2) x </a:t>
            </a:r>
            <a:r>
              <a:rPr lang="en-US" i="1" sz="1200">
                <a:latin typeface="Times New Roman"/>
              </a:rPr>
              <a:t>y p</a:t>
            </a:r>
            <a:r>
              <a:rPr lang="en-US" baseline="30000" sz="1200">
                <a:latin typeface="Times New Roman"/>
              </a:rPr>
              <a:t>2</a:t>
            </a:r>
            <a:r>
              <a:rPr lang="en-US" sz="1200">
                <a:latin typeface="Times New Roman"/>
              </a:rPr>
              <a:t> + (x </a:t>
            </a:r>
            <a:r>
              <a:rPr lang="en-US" baseline="30000" sz="1200">
                <a:latin typeface="Times New Roman"/>
              </a:rPr>
              <a:t>2</a:t>
            </a:r>
            <a:r>
              <a:rPr lang="en-US" sz="1200">
                <a:latin typeface="Times New Roman"/>
              </a:rPr>
              <a:t> + </a:t>
            </a:r>
            <a:r>
              <a:rPr lang="en-US" i="1" sz="1200">
                <a:latin typeface="Times New Roman"/>
              </a:rPr>
              <a:t>xy + y</a:t>
            </a:r>
            <a:r>
              <a:rPr lang="en-US" baseline="30000" sz="1200">
                <a:latin typeface="Times New Roman"/>
              </a:rPr>
              <a:t>2</a:t>
            </a:r>
            <a:r>
              <a:rPr lang="en-US" sz="1200">
                <a:latin typeface="Times New Roman"/>
              </a:rPr>
              <a:t>)</a:t>
            </a:r>
            <a:r>
              <a:rPr lang="en-US" i="1" sz="1200">
                <a:latin typeface="Times New Roman"/>
              </a:rPr>
              <a:t>p + x</a:t>
            </a:r>
            <a:r>
              <a:rPr lang="en-US" sz="1200">
                <a:latin typeface="Times New Roman"/>
              </a:rPr>
              <a:t> </a:t>
            </a:r>
            <a:r>
              <a:rPr lang="en-US" baseline="30000" sz="1200">
                <a:latin typeface="Times New Roman"/>
              </a:rPr>
              <a:t>2</a:t>
            </a:r>
            <a:r>
              <a:rPr lang="en-US" sz="1200">
                <a:latin typeface="Times New Roman"/>
              </a:rPr>
              <a:t> + </a:t>
            </a:r>
            <a:r>
              <a:rPr lang="en-US" i="1" sz="1200">
                <a:latin typeface="Times New Roman"/>
              </a:rPr>
              <a:t>xy =</a:t>
            </a:r>
            <a:r>
              <a:rPr lang="en-US" sz="1200">
                <a:latin typeface="Times New Roman"/>
              </a:rPr>
              <a:t> 0 </a:t>
            </a:r>
            <a:r>
              <a:rPr lang="en-US" b="1" sz="1200">
                <a:latin typeface="Times New Roman"/>
              </a:rPr>
              <a:t>Case 2</a:t>
            </a:r>
            <a:r>
              <a:rPr lang="en-US" sz="1200">
                <a:latin typeface="Times New Roman"/>
              </a:rPr>
              <a:t>: equ.(1) solvable for y</a:t>
            </a:r>
          </a:p>
          <a:p>
            <a:pPr algn="just" indent="0">
              <a:lnSpc>
                <a:spcPts val="1584"/>
              </a:lnSpc>
            </a:pPr>
            <a:r>
              <a:rPr lang="en-US" sz="1200">
                <a:latin typeface="Times New Roman"/>
              </a:rPr>
              <a:t>Equ.(1): </a:t>
            </a:r>
            <a:r>
              <a:rPr lang="en-US" i="1" sz="1200">
                <a:latin typeface="Times New Roman"/>
              </a:rPr>
              <a:t>a</a:t>
            </a:r>
            <a:r>
              <a:rPr lang="en-US" i="1" baseline="-25000" sz="1200">
                <a:latin typeface="Times New Roman"/>
              </a:rPr>
              <a:t>0</a:t>
            </a:r>
            <a:r>
              <a:rPr lang="en-US" i="1" sz="1200">
                <a:latin typeface="Times New Roman"/>
              </a:rPr>
              <a:t>p</a:t>
            </a:r>
            <a:r>
              <a:rPr lang="en-US" i="1" baseline="30000" sz="1200">
                <a:latin typeface="Times New Roman"/>
              </a:rPr>
              <a:t>n</a:t>
            </a:r>
            <a:r>
              <a:rPr lang="en-US" i="1" sz="1200">
                <a:latin typeface="Times New Roman"/>
              </a:rPr>
              <a:t> + a p</a:t>
            </a:r>
            <a:r>
              <a:rPr lang="en-US" i="1" baseline="30000" sz="1200">
                <a:latin typeface="Times New Roman"/>
              </a:rPr>
              <a:t>n</a:t>
            </a:r>
            <a:r>
              <a:rPr lang="en-US" baseline="30000" sz="1200">
                <a:latin typeface="Times New Roman"/>
              </a:rPr>
              <a:t> 1</a:t>
            </a:r>
            <a:r>
              <a:rPr lang="en-US" sz="1200">
                <a:latin typeface="Times New Roman"/>
              </a:rPr>
              <a:t> +...+</a:t>
            </a:r>
            <a:r>
              <a:rPr lang="en-US" i="1" sz="1200">
                <a:latin typeface="Times New Roman"/>
              </a:rPr>
              <a:t>a</a:t>
            </a:r>
            <a:r>
              <a:rPr lang="en-US" i="1" baseline="-25000" sz="1200">
                <a:latin typeface="Times New Roman"/>
              </a:rPr>
              <a:t>n</a:t>
            </a:r>
            <a:r>
              <a:rPr lang="en-US" i="1" sz="1200">
                <a:latin typeface="Times New Roman"/>
              </a:rPr>
              <a:t>_</a:t>
            </a:r>
            <a:r>
              <a:rPr lang="en-US" i="1" baseline="-25000" sz="1200">
                <a:latin typeface="Times New Roman"/>
              </a:rPr>
              <a:t>x</a:t>
            </a:r>
            <a:r>
              <a:rPr lang="en-US" i="1" sz="1200">
                <a:latin typeface="Times New Roman"/>
              </a:rPr>
              <a:t>p + an =</a:t>
            </a:r>
            <a:r>
              <a:rPr lang="en-US" sz="1200">
                <a:latin typeface="Times New Roman"/>
              </a:rPr>
              <a:t> 0can be written of the form </a:t>
            </a:r>
            <a:r>
              <a:rPr lang="en-US" i="1" sz="1200">
                <a:latin typeface="Times New Roman"/>
              </a:rPr>
              <a:t>F</a:t>
            </a:r>
            <a:r>
              <a:rPr lang="en-US" sz="1200">
                <a:latin typeface="Times New Roman"/>
              </a:rPr>
              <a:t>(x,</a:t>
            </a:r>
            <a:r>
              <a:rPr lang="en-US" i="1" sz="1200">
                <a:latin typeface="Times New Roman"/>
              </a:rPr>
              <a:t>y</a:t>
            </a:r>
            <a:r>
              <a:rPr lang="en-US" sz="1200">
                <a:latin typeface="Times New Roman"/>
              </a:rPr>
              <a:t>,</a:t>
            </a:r>
            <a:r>
              <a:rPr lang="en-US" i="1" sz="1200">
                <a:latin typeface="Times New Roman"/>
              </a:rPr>
              <a:t>p</a:t>
            </a:r>
            <a:r>
              <a:rPr lang="en-US" sz="1200">
                <a:latin typeface="Times New Roman"/>
              </a:rPr>
              <a:t>) = 0 ^ </a:t>
            </a:r>
            <a:r>
              <a:rPr lang="en-US" i="1" sz="1200">
                <a:latin typeface="Times New Roman"/>
              </a:rPr>
              <a:t>y = F(x</a:t>
            </a:r>
            <a:r>
              <a:rPr lang="en-US" sz="1200">
                <a:latin typeface="Times New Roman"/>
              </a:rPr>
              <a:t>,</a:t>
            </a:r>
            <a:r>
              <a:rPr lang="en-US" i="1" sz="1200">
                <a:latin typeface="Times New Roman"/>
              </a:rPr>
              <a:t>p</a:t>
            </a:r>
            <a:r>
              <a:rPr lang="en-US" sz="1200">
                <a:latin typeface="Times New Roman"/>
              </a:rPr>
              <a:t>)---(2)</a:t>
            </a:r>
          </a:p>
        </p:txBody>
      </p:sp>
      <p:sp>
        <p:nvSpPr>
          <p:cNvPr id="12" name=""/>
          <p:cNvSpPr/>
          <p:nvPr/>
        </p:nvSpPr>
        <p:spPr>
          <a:xfrm>
            <a:off x="347472" y="6729984"/>
            <a:ext cx="3060192" cy="176784"/>
          </a:xfrm>
          <a:prstGeom prst="rect">
            <a:avLst/>
          </a:prstGeom>
        </p:spPr>
        <p:txBody>
          <a:bodyPr lIns="0" tIns="0" rIns="0" bIns="0" wrap="none">
            <a:noAutofit/>
          </a:bodyPr>
          <a:p>
            <a:pPr indent="0"/>
            <a:r>
              <a:rPr lang="en-US" sz="1200">
                <a:latin typeface="Times New Roman"/>
              </a:rPr>
              <a:t>differentiation equ.(2) with respect to x and subst.</a:t>
            </a:r>
          </a:p>
        </p:txBody>
      </p:sp>
      <p:sp>
        <p:nvSpPr>
          <p:cNvPr id="13" name=""/>
          <p:cNvSpPr/>
          <p:nvPr/>
        </p:nvSpPr>
        <p:spPr>
          <a:xfrm>
            <a:off x="3450336" y="6638544"/>
            <a:ext cx="179832" cy="350520"/>
          </a:xfrm>
          <a:prstGeom prst="rect">
            <a:avLst/>
          </a:prstGeom>
        </p:spPr>
        <p:txBody>
          <a:bodyPr lIns="0" tIns="0" rIns="0" bIns="0">
            <a:noAutofit/>
          </a:bodyPr>
          <a:p>
            <a:pPr indent="0">
              <a:spcAft>
                <a:spcPts val="420"/>
              </a:spcAft>
            </a:pPr>
            <a:r>
              <a:rPr lang="en-US" i="1" sz="1200">
                <a:latin typeface="Times New Roman"/>
              </a:rPr>
              <a:t>dy</a:t>
            </a:r>
          </a:p>
          <a:p>
            <a:pPr indent="0"/>
            <a:r>
              <a:rPr lang="en-US" i="1" sz="1200">
                <a:latin typeface="Times New Roman"/>
              </a:rPr>
              <a:t>dx</a:t>
            </a:r>
          </a:p>
        </p:txBody>
      </p:sp>
      <p:sp>
        <p:nvSpPr>
          <p:cNvPr id="14" name=""/>
          <p:cNvSpPr/>
          <p:nvPr/>
        </p:nvSpPr>
        <p:spPr>
          <a:xfrm>
            <a:off x="3791712" y="6729984"/>
            <a:ext cx="3304032" cy="179832"/>
          </a:xfrm>
          <a:prstGeom prst="rect">
            <a:avLst/>
          </a:prstGeom>
        </p:spPr>
        <p:txBody>
          <a:bodyPr lIns="0" tIns="0" rIns="0" bIns="0" wrap="none">
            <a:noAutofit/>
          </a:bodyPr>
          <a:p>
            <a:pPr indent="0"/>
            <a:r>
              <a:rPr lang="en-US" i="1" sz="1200">
                <a:latin typeface="Times New Roman"/>
              </a:rPr>
              <a:t>p</a:t>
            </a:r>
            <a:r>
              <a:rPr lang="en-US" sz="1200">
                <a:latin typeface="Times New Roman"/>
              </a:rPr>
              <a:t> we obtain a relation between x, p can be solved by</a:t>
            </a:r>
          </a:p>
        </p:txBody>
      </p:sp>
      <p:sp>
        <p:nvSpPr>
          <p:cNvPr id="15" name=""/>
          <p:cNvSpPr/>
          <p:nvPr/>
        </p:nvSpPr>
        <p:spPr>
          <a:xfrm>
            <a:off x="344424" y="7022592"/>
            <a:ext cx="4867656" cy="353568"/>
          </a:xfrm>
          <a:prstGeom prst="rect">
            <a:avLst/>
          </a:prstGeom>
        </p:spPr>
        <p:txBody>
          <a:bodyPr lIns="0" tIns="0" rIns="0" bIns="0">
            <a:noAutofit/>
          </a:bodyPr>
          <a:p>
            <a:pPr algn="just" indent="0">
              <a:spcAft>
                <a:spcPts val="210"/>
              </a:spcAft>
            </a:pPr>
            <a:r>
              <a:rPr lang="en-US" sz="1200">
                <a:latin typeface="Times New Roman"/>
              </a:rPr>
              <a:t>previous way and obtained the value of p.</a:t>
            </a:r>
          </a:p>
          <a:p>
            <a:pPr algn="just" indent="0">
              <a:spcAft>
                <a:spcPts val="1260"/>
              </a:spcAft>
            </a:pPr>
            <a:r>
              <a:rPr lang="en-US" sz="1200">
                <a:latin typeface="Times New Roman"/>
              </a:rPr>
              <a:t>Finally subst. the value of p in equ.(2) , we get the g. solution, and the singular</a:t>
            </a:r>
          </a:p>
        </p:txBody>
      </p:sp>
      <p:sp>
        <p:nvSpPr>
          <p:cNvPr id="16" name=""/>
          <p:cNvSpPr/>
          <p:nvPr/>
        </p:nvSpPr>
        <p:spPr>
          <a:xfrm>
            <a:off x="344424" y="7555992"/>
            <a:ext cx="5544312" cy="1877568"/>
          </a:xfrm>
          <a:prstGeom prst="rect">
            <a:avLst/>
          </a:prstGeom>
        </p:spPr>
        <p:txBody>
          <a:bodyPr lIns="0" tIns="0" rIns="0" bIns="0">
            <a:noAutofit/>
          </a:bodyPr>
          <a:p>
            <a:pPr algn="just" indent="0">
              <a:spcBef>
                <a:spcPts val="1260"/>
              </a:spcBef>
              <a:spcAft>
                <a:spcPts val="210"/>
              </a:spcAft>
            </a:pPr>
            <a:r>
              <a:rPr lang="en-US" b="1" sz="1200">
                <a:latin typeface="Times New Roman"/>
              </a:rPr>
              <a:t>Example: 1) solve</a:t>
            </a:r>
            <a:r>
              <a:rPr lang="en-US" sz="1200">
                <a:latin typeface="Times New Roman"/>
              </a:rPr>
              <a:t>: 3</a:t>
            </a:r>
            <a:r>
              <a:rPr lang="en-US" b="1" sz="1200">
                <a:latin typeface="Times New Roman"/>
              </a:rPr>
              <a:t>p</a:t>
            </a:r>
            <a:r>
              <a:rPr lang="en-US" baseline="30000" sz="1200">
                <a:latin typeface="Times New Roman"/>
              </a:rPr>
              <a:t>5</a:t>
            </a:r>
            <a:r>
              <a:rPr lang="en-US" sz="1200">
                <a:latin typeface="Times New Roman"/>
              </a:rPr>
              <a:t> </a:t>
            </a:r>
            <a:r>
              <a:rPr lang="en-US" b="1" sz="1200">
                <a:latin typeface="Times New Roman"/>
              </a:rPr>
              <a:t>-</a:t>
            </a:r>
            <a:r>
              <a:rPr lang="en-US" i="1" sz="1200">
                <a:latin typeface="Times New Roman"/>
              </a:rPr>
              <a:t>py +</a:t>
            </a:r>
            <a:r>
              <a:rPr lang="en-US" b="1" sz="1200">
                <a:latin typeface="Times New Roman"/>
              </a:rPr>
              <a:t> </a:t>
            </a:r>
            <a:r>
              <a:rPr lang="en-US" sz="1200">
                <a:latin typeface="Times New Roman"/>
              </a:rPr>
              <a:t>2 </a:t>
            </a:r>
            <a:r>
              <a:rPr lang="en-US" b="1" sz="1200">
                <a:latin typeface="Times New Roman"/>
              </a:rPr>
              <a:t>= </a:t>
            </a:r>
            <a:r>
              <a:rPr lang="en-US" sz="1200">
                <a:latin typeface="Times New Roman"/>
              </a:rPr>
              <a:t>0</a:t>
            </a:r>
          </a:p>
          <a:p>
            <a:pPr algn="just" indent="0">
              <a:spcAft>
                <a:spcPts val="210"/>
              </a:spcAft>
            </a:pPr>
            <a:r>
              <a:rPr lang="en-US" sz="1200">
                <a:latin typeface="Times New Roman"/>
              </a:rPr>
              <a:t>Solution: 3p</a:t>
            </a:r>
            <a:r>
              <a:rPr lang="en-US" baseline="30000" sz="1200">
                <a:latin typeface="Times New Roman"/>
              </a:rPr>
              <a:t>5</a:t>
            </a:r>
            <a:r>
              <a:rPr lang="en-US" sz="1200">
                <a:latin typeface="Times New Roman"/>
              </a:rPr>
              <a:t> - </a:t>
            </a:r>
            <a:r>
              <a:rPr lang="en-US" i="1" sz="1200">
                <a:latin typeface="Times New Roman"/>
              </a:rPr>
              <a:t>py +</a:t>
            </a:r>
            <a:r>
              <a:rPr lang="en-US" sz="1200">
                <a:latin typeface="Times New Roman"/>
              </a:rPr>
              <a:t> 2 = 0---(1)</a:t>
            </a:r>
          </a:p>
          <a:p>
            <a:pPr marL="1737868" indent="0"/>
            <a:r>
              <a:rPr lang="en-US" sz="1200">
                <a:latin typeface="Times New Roman"/>
              </a:rPr>
              <a:t>2</a:t>
            </a:r>
          </a:p>
          <a:p>
            <a:pPr algn="just" indent="0">
              <a:spcAft>
                <a:spcPts val="210"/>
              </a:spcAft>
            </a:pPr>
            <a:r>
              <a:rPr lang="en-US" i="1" sz="1200">
                <a:latin typeface="Times New Roman"/>
              </a:rPr>
              <a:t>py =</a:t>
            </a:r>
            <a:r>
              <a:rPr lang="en-US" sz="1200">
                <a:latin typeface="Times New Roman"/>
              </a:rPr>
              <a:t> 3</a:t>
            </a:r>
            <a:r>
              <a:rPr lang="en-US" i="1" sz="1200">
                <a:latin typeface="Times New Roman"/>
              </a:rPr>
              <a:t>p</a:t>
            </a:r>
            <a:r>
              <a:rPr lang="en-US" baseline="30000" sz="1200">
                <a:latin typeface="Times New Roman"/>
              </a:rPr>
              <a:t>5</a:t>
            </a:r>
            <a:r>
              <a:rPr lang="en-US" sz="1200">
                <a:latin typeface="Times New Roman"/>
              </a:rPr>
              <a:t> + 2 ^ </a:t>
            </a:r>
            <a:r>
              <a:rPr lang="en-US" i="1" sz="1200">
                <a:latin typeface="Times New Roman"/>
              </a:rPr>
              <a:t>y =</a:t>
            </a:r>
            <a:r>
              <a:rPr lang="en-US" sz="1200">
                <a:latin typeface="Times New Roman"/>
              </a:rPr>
              <a:t> 3</a:t>
            </a:r>
            <a:r>
              <a:rPr lang="en-US" i="1" sz="1200">
                <a:latin typeface="Times New Roman"/>
              </a:rPr>
              <a:t>p</a:t>
            </a:r>
            <a:r>
              <a:rPr lang="en-US" baseline="30000" sz="1200">
                <a:latin typeface="Times New Roman"/>
              </a:rPr>
              <a:t>4</a:t>
            </a:r>
            <a:r>
              <a:rPr lang="en-US" sz="1200">
                <a:latin typeface="Times New Roman"/>
              </a:rPr>
              <a:t> +----(2)</a:t>
            </a:r>
          </a:p>
          <a:p>
            <a:pPr marL="1737868" indent="0">
              <a:spcAft>
                <a:spcPts val="210"/>
              </a:spcAft>
            </a:pPr>
            <a:r>
              <a:rPr lang="en-US" b="1" sz="1200">
                <a:latin typeface="Times New Roman"/>
              </a:rPr>
              <a:t>p</a:t>
            </a:r>
          </a:p>
          <a:p>
            <a:pPr algn="just" marL="1318768" indent="0">
              <a:lnSpc>
                <a:spcPts val="1128"/>
              </a:lnSpc>
            </a:pPr>
            <a:r>
              <a:rPr lang="en-US" baseline="-25000" sz="1200">
                <a:latin typeface="Times New Roman"/>
              </a:rPr>
              <a:t>-2</a:t>
            </a:r>
            <a:r>
              <a:rPr lang="en-US" sz="1200">
                <a:latin typeface="Times New Roman"/>
              </a:rPr>
              <a:t> </a:t>
            </a:r>
            <a:r>
              <a:rPr lang="en-US" i="1" baseline="30000" sz="1200">
                <a:latin typeface="Times New Roman"/>
              </a:rPr>
              <a:t>d</a:t>
            </a:r>
            <a:r>
              <a:rPr lang="en-US" i="1" sz="1200">
                <a:latin typeface="Times New Roman"/>
              </a:rPr>
              <a:t>p</a:t>
            </a:r>
            <a:r>
              <a:rPr lang="en-US" sz="1200">
                <a:latin typeface="Times New Roman"/>
              </a:rPr>
              <a:t>    ,</a:t>
            </a:r>
          </a:p>
          <a:p>
            <a:pPr algn="just" indent="0">
              <a:lnSpc>
                <a:spcPts val="1128"/>
              </a:lnSpc>
            </a:pPr>
            <a:r>
              <a:rPr lang="en-US" i="1" sz="1200">
                <a:latin typeface="Times New Roman"/>
              </a:rPr>
              <a:t>± = p =</a:t>
            </a:r>
            <a:r>
              <a:rPr lang="en-US" sz="1200">
                <a:latin typeface="Times New Roman"/>
              </a:rPr>
              <a:t> 12</a:t>
            </a:r>
            <a:r>
              <a:rPr lang="en-US" i="1" sz="1200">
                <a:latin typeface="Times New Roman"/>
              </a:rPr>
              <a:t>p</a:t>
            </a:r>
            <a:r>
              <a:rPr lang="en-US" sz="1200">
                <a:latin typeface="Times New Roman"/>
              </a:rPr>
              <a:t>3 </a:t>
            </a:r>
            <a:r>
              <a:rPr lang="en-US" i="1" baseline="30000" sz="1200">
                <a:latin typeface="Times New Roman"/>
              </a:rPr>
              <a:t>d</a:t>
            </a:r>
            <a:r>
              <a:rPr lang="en-US" i="1" sz="1200">
                <a:latin typeface="Times New Roman"/>
              </a:rPr>
              <a:t>JLh-y ^p =</a:t>
            </a:r>
            <a:r>
              <a:rPr lang="en-US" sz="1200">
                <a:latin typeface="Times New Roman"/>
              </a:rPr>
              <a:t> 12</a:t>
            </a:r>
            <a:r>
              <a:rPr lang="en-US" i="1" sz="1200">
                <a:latin typeface="Times New Roman"/>
              </a:rPr>
              <a:t>p</a:t>
            </a:r>
            <a:r>
              <a:rPr lang="en-US" sz="1200">
                <a:latin typeface="Times New Roman"/>
              </a:rPr>
              <a:t>3</a:t>
            </a:r>
            <a:r>
              <a:rPr lang="en-US" i="1" sz="1200">
                <a:latin typeface="Times New Roman"/>
              </a:rPr>
              <a:t>±</a:t>
            </a:r>
            <a:r>
              <a:rPr lang="en-US" sz="1200">
                <a:latin typeface="Times New Roman"/>
              </a:rPr>
              <a:t>    2 </a:t>
            </a:r>
            <a:r>
              <a:rPr lang="en-US" i="1" baseline="30000" sz="1200">
                <a:latin typeface="Times New Roman"/>
              </a:rPr>
              <a:t>d</a:t>
            </a:r>
            <a:r>
              <a:rPr lang="en-US" i="1" sz="1200">
                <a:latin typeface="Times New Roman"/>
              </a:rPr>
              <a:t>JL ^</a:t>
            </a:r>
            <a:r>
              <a:rPr lang="en-US" sz="1200">
                <a:latin typeface="Times New Roman"/>
              </a:rPr>
              <a:t> 12</a:t>
            </a:r>
            <a:r>
              <a:rPr lang="en-US" i="1" sz="1200">
                <a:latin typeface="Times New Roman"/>
              </a:rPr>
              <a:t>p dH</a:t>
            </a:r>
            <a:r>
              <a:rPr lang="en-US" sz="1200">
                <a:latin typeface="Times New Roman"/>
              </a:rPr>
              <a:t>    2 </a:t>
            </a:r>
            <a:r>
              <a:rPr lang="en-US" i="1" baseline="30000" sz="1200" spc="-100">
                <a:latin typeface="Times New Roman"/>
              </a:rPr>
              <a:t>d</a:t>
            </a:r>
            <a:r>
              <a:rPr lang="en-US" i="1" sz="1200" spc="-100">
                <a:latin typeface="Times New Roman"/>
              </a:rPr>
              <a:t>JL-p</a:t>
            </a:r>
            <a:r>
              <a:rPr lang="en-US" i="1" sz="1200">
                <a:latin typeface="Times New Roman"/>
              </a:rPr>
              <a:t> =</a:t>
            </a:r>
            <a:r>
              <a:rPr lang="en-US" sz="1200">
                <a:latin typeface="Times New Roman"/>
              </a:rPr>
              <a:t> 0</a:t>
            </a:r>
          </a:p>
          <a:p>
            <a:pPr algn="just" indent="0">
              <a:lnSpc>
                <a:spcPts val="1128"/>
              </a:lnSpc>
              <a:spcAft>
                <a:spcPts val="630"/>
              </a:spcAft>
            </a:pPr>
            <a:r>
              <a:rPr lang="en-US" i="1" sz="1200" spc="-100">
                <a:latin typeface="Times New Roman"/>
              </a:rPr>
              <a:t>dx</a:t>
            </a:r>
            <a:r>
              <a:rPr lang="en-US" i="1" sz="1200">
                <a:latin typeface="Times New Roman"/>
              </a:rPr>
              <a:t>    dx p    </a:t>
            </a:r>
            <a:r>
              <a:rPr lang="en-US" i="1" sz="1200" spc="-100">
                <a:latin typeface="Times New Roman"/>
              </a:rPr>
              <a:t>dx</a:t>
            </a:r>
            <a:r>
              <a:rPr lang="en-US" i="1" sz="1200">
                <a:latin typeface="Times New Roman"/>
              </a:rPr>
              <a:t> p </a:t>
            </a:r>
            <a:r>
              <a:rPr lang="en-US" i="1" sz="1200" spc="-100">
                <a:latin typeface="Times New Roman"/>
              </a:rPr>
              <a:t>dx</a:t>
            </a:r>
            <a:r>
              <a:rPr lang="en-US" i="1" sz="1200">
                <a:latin typeface="Times New Roman"/>
              </a:rPr>
              <a:t>    </a:t>
            </a:r>
            <a:r>
              <a:rPr lang="en-US" i="1" sz="1200" spc="-100">
                <a:latin typeface="Times New Roman"/>
              </a:rPr>
              <a:t>dx</a:t>
            </a:r>
            <a:r>
              <a:rPr lang="en-US" i="1" sz="1200">
                <a:latin typeface="Times New Roman"/>
              </a:rPr>
              <a:t> p </a:t>
            </a:r>
            <a:r>
              <a:rPr lang="en-US" i="1" sz="1200" spc="-100">
                <a:latin typeface="Times New Roman"/>
              </a:rPr>
              <a:t>dx</a:t>
            </a:r>
          </a:p>
          <a:p>
            <a:pPr marL="239268" indent="-266700">
              <a:lnSpc>
                <a:spcPts val="936"/>
              </a:lnSpc>
            </a:pPr>
            <a:r>
              <a:rPr lang="en-US" sz="1200">
                <a:latin typeface="Times New Roman"/>
              </a:rPr>
              <a:t>2</a:t>
            </a:r>
            <a:r>
              <a:rPr lang="en-US" i="1" sz="1200">
                <a:latin typeface="Times New Roman"/>
              </a:rPr>
              <a:t>p</a:t>
            </a:r>
            <a:r>
              <a:rPr lang="en-US" i="1" baseline="30000" sz="1200">
                <a:latin typeface="Times New Roman"/>
              </a:rPr>
              <a:t>d</a:t>
            </a:r>
            <a:r>
              <a:rPr lang="en-US" i="1" sz="1200">
                <a:latin typeface="Times New Roman"/>
              </a:rPr>
              <a:t>—</a:t>
            </a:r>
            <a:r>
              <a:rPr lang="en-US" sz="1200">
                <a:latin typeface="Times New Roman"/>
              </a:rPr>
              <a:t> (6</a:t>
            </a:r>
            <a:r>
              <a:rPr lang="en-US" i="1" sz="1200">
                <a:latin typeface="Times New Roman"/>
              </a:rPr>
              <a:t>p</a:t>
            </a:r>
            <a:r>
              <a:rPr lang="en-US" baseline="30000" sz="1200">
                <a:latin typeface="Times New Roman"/>
              </a:rPr>
              <a:t>2</a:t>
            </a:r>
            <a:r>
              <a:rPr lang="en-US" sz="1200">
                <a:latin typeface="Times New Roman"/>
              </a:rPr>
              <a:t> —^-) - </a:t>
            </a:r>
            <a:r>
              <a:rPr lang="en-US" i="1" sz="1200">
                <a:latin typeface="Times New Roman"/>
              </a:rPr>
              <a:t>p =</a:t>
            </a:r>
            <a:r>
              <a:rPr lang="en-US" sz="1200">
                <a:latin typeface="Times New Roman"/>
              </a:rPr>
              <a:t> 0]*— ^ [2(6</a:t>
            </a:r>
            <a:r>
              <a:rPr lang="en-US" i="1" sz="1200">
                <a:latin typeface="Times New Roman"/>
              </a:rPr>
              <a:t>p</a:t>
            </a:r>
            <a:r>
              <a:rPr lang="en-US" baseline="30000" sz="1200">
                <a:latin typeface="Times New Roman"/>
              </a:rPr>
              <a:t>2</a:t>
            </a:r>
            <a:r>
              <a:rPr lang="en-US" sz="1200">
                <a:latin typeface="Times New Roman"/>
              </a:rPr>
              <a:t> ——) — -1 = 0]* </a:t>
            </a:r>
            <a:r>
              <a:rPr lang="en-US" i="1" sz="1200" spc="-100">
                <a:latin typeface="Times New Roman"/>
              </a:rPr>
              <a:t>dx</a:t>
            </a:r>
            <a:r>
              <a:rPr lang="en-US" sz="1200">
                <a:latin typeface="Times New Roman"/>
              </a:rPr>
              <a:t> ^ 2(6</a:t>
            </a:r>
            <a:r>
              <a:rPr lang="en-US" i="1" sz="1200">
                <a:latin typeface="Times New Roman"/>
              </a:rPr>
              <a:t>p</a:t>
            </a:r>
            <a:r>
              <a:rPr lang="en-US" baseline="30000" sz="1200">
                <a:latin typeface="Times New Roman"/>
              </a:rPr>
              <a:t>2</a:t>
            </a:r>
            <a:r>
              <a:rPr lang="en-US" sz="1200">
                <a:latin typeface="Times New Roman"/>
              </a:rPr>
              <a:t> </a:t>
            </a:r>
            <a:r>
              <a:rPr lang="en-US" i="1" sz="1200">
                <a:latin typeface="Times New Roman"/>
              </a:rPr>
              <a:t>—\)dp - dx =</a:t>
            </a:r>
            <a:r>
              <a:rPr lang="en-US" sz="1200">
                <a:latin typeface="Times New Roman"/>
              </a:rPr>
              <a:t> 0 </a:t>
            </a:r>
            <a:r>
              <a:rPr lang="en-US" i="1" sz="1200">
                <a:latin typeface="Times New Roman"/>
              </a:rPr>
              <a:t>dx    p    p    p</a:t>
            </a:r>
            <a:r>
              <a:rPr lang="en-US" sz="1200">
                <a:latin typeface="Times New Roman"/>
              </a:rPr>
              <a:t> 3 </a:t>
            </a:r>
            <a:r>
              <a:rPr lang="en-US" i="1" sz="1200">
                <a:latin typeface="Times New Roman"/>
              </a:rPr>
              <a:t>dx    p</a:t>
            </a:r>
          </a:p>
        </p:txBody>
      </p:sp>
      <p:sp>
        <p:nvSpPr>
          <p:cNvPr id="17" name=""/>
          <p:cNvSpPr/>
          <p:nvPr/>
        </p:nvSpPr>
        <p:spPr>
          <a:xfrm>
            <a:off x="414528" y="9787128"/>
            <a:ext cx="697992" cy="301752"/>
          </a:xfrm>
          <a:prstGeom prst="rect">
            <a:avLst/>
          </a:prstGeom>
        </p:spPr>
        <p:txBody>
          <a:bodyPr lIns="0" tIns="0" rIns="0" bIns="0" wrap="none">
            <a:noAutofit/>
          </a:bodyPr>
          <a:p>
            <a:pPr algn="just" indent="0"/>
            <a:r>
              <a:rPr lang="en-US" sz="1500">
                <a:solidFill>
                  <a:srgbClr val="4F81BD"/>
                </a:solidFill>
                <a:latin typeface="Franklin Gothic Medium"/>
              </a:rPr>
              <a:t>23    </a:t>
            </a:r>
            <a:r>
              <a:rPr lang="en-US" sz="1500">
                <a:solidFill>
                  <a:srgbClr val="808080"/>
                </a:solidFill>
                <a:latin typeface="Franklin Gothic Medium"/>
              </a:rPr>
              <a:t>[</a:t>
            </a:r>
          </a:p>
        </p:txBody>
      </p:sp>
      <p:sp>
        <p:nvSpPr>
          <p:cNvPr id="18"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2282952" y="1106424"/>
            <a:ext cx="1146048" cy="323088"/>
          </a:xfrm>
          <a:prstGeom prst="rect">
            <a:avLst/>
          </a:prstGeom>
        </p:spPr>
        <p:txBody>
          <a:bodyPr lIns="0" tIns="0" rIns="0" bIns="0" wrap="none">
            <a:noAutofit/>
          </a:bodyPr>
          <a:p>
            <a:pPr indent="0"/>
            <a:r>
              <a:rPr lang="en-US" sz="1200">
                <a:latin typeface="Times New Roman"/>
              </a:rPr>
              <a:t>2* </a:t>
            </a:r>
            <a:r>
              <a:rPr lang="en-US" baseline="30000" sz="1200">
                <a:latin typeface="Times New Roman"/>
              </a:rPr>
              <a:t>(</a:t>
            </a:r>
            <a:r>
              <a:rPr lang="en-US" sz="1200">
                <a:latin typeface="Times New Roman"/>
              </a:rPr>
              <a:t>^f </a:t>
            </a:r>
            <a:r>
              <a:rPr lang="en-US" baseline="30000" sz="1200">
                <a:latin typeface="Times New Roman"/>
              </a:rPr>
              <a:t>+ </a:t>
            </a:r>
            <a:r>
              <a:rPr lang="en-US" i="1" baseline="30000" sz="1300">
                <a:latin typeface="Times New Roman"/>
              </a:rPr>
              <a:t>P</a:t>
            </a:r>
            <a:r>
              <a:rPr lang="en-US" baseline="30000" sz="1200">
                <a:latin typeface="Times New Roman"/>
              </a:rPr>
              <a:t> 2)</a:t>
            </a:r>
          </a:p>
        </p:txBody>
      </p:sp>
      <p:sp>
        <p:nvSpPr>
          <p:cNvPr id="5" name=""/>
          <p:cNvSpPr/>
          <p:nvPr/>
        </p:nvSpPr>
        <p:spPr>
          <a:xfrm>
            <a:off x="362712" y="649224"/>
            <a:ext cx="1935480" cy="158496"/>
          </a:xfrm>
          <a:prstGeom prst="rect">
            <a:avLst/>
          </a:prstGeom>
        </p:spPr>
        <p:txBody>
          <a:bodyPr lIns="0" tIns="0" rIns="0" bIns="0" wrap="none">
            <a:noAutofit/>
          </a:bodyPr>
          <a:p>
            <a:pPr algn="just" indent="0">
              <a:spcAft>
                <a:spcPts val="420"/>
              </a:spcAft>
            </a:pPr>
            <a:r>
              <a:rPr lang="en-US" b="1" sz="1200">
                <a:latin typeface="Times New Roman"/>
              </a:rPr>
              <a:t>2) Solve: </a:t>
            </a:r>
            <a:r>
              <a:rPr lang="en-US" i="1" sz="1200">
                <a:latin typeface="Times New Roman"/>
              </a:rPr>
              <a:t>y = 2xp +</a:t>
            </a:r>
            <a:r>
              <a:rPr lang="en-US" b="1" sz="1200">
                <a:latin typeface="Times New Roman"/>
              </a:rPr>
              <a:t> tan </a:t>
            </a:r>
            <a:r>
              <a:rPr lang="en-US" b="1" baseline="30000" sz="1200">
                <a:latin typeface="Times New Roman"/>
              </a:rPr>
              <a:t>1</a:t>
            </a:r>
            <a:r>
              <a:rPr lang="en-US" b="1" sz="1200">
                <a:latin typeface="Times New Roman"/>
              </a:rPr>
              <a:t>(xp</a:t>
            </a:r>
            <a:r>
              <a:rPr lang="en-US" b="1" baseline="30000" sz="1200">
                <a:latin typeface="Times New Roman"/>
              </a:rPr>
              <a:t>2</a:t>
            </a:r>
            <a:r>
              <a:rPr lang="en-US" b="1" sz="1200">
                <a:latin typeface="Times New Roman"/>
              </a:rPr>
              <a:t>)</a:t>
            </a:r>
          </a:p>
        </p:txBody>
      </p:sp>
      <p:sp>
        <p:nvSpPr>
          <p:cNvPr id="6" name=""/>
          <p:cNvSpPr/>
          <p:nvPr/>
        </p:nvSpPr>
        <p:spPr>
          <a:xfrm>
            <a:off x="368808" y="877824"/>
            <a:ext cx="2417064" cy="158496"/>
          </a:xfrm>
          <a:prstGeom prst="rect">
            <a:avLst/>
          </a:prstGeom>
        </p:spPr>
        <p:txBody>
          <a:bodyPr lIns="0" tIns="0" rIns="0" bIns="0" wrap="none">
            <a:noAutofit/>
          </a:bodyPr>
          <a:p>
            <a:pPr algn="just" indent="0">
              <a:spcAft>
                <a:spcPts val="420"/>
              </a:spcAft>
            </a:pPr>
            <a:r>
              <a:rPr lang="en-US" b="1" sz="1200">
                <a:latin typeface="Times New Roman"/>
              </a:rPr>
              <a:t>Solution: y = </a:t>
            </a:r>
            <a:r>
              <a:rPr lang="en-US" i="1" sz="1200">
                <a:latin typeface="Times New Roman"/>
              </a:rPr>
              <a:t>2xp + </a:t>
            </a:r>
            <a:r>
              <a:rPr lang="en-US" i="1" sz="1200">
                <a:latin typeface="Times New Roman"/>
              </a:rPr>
              <a:t>tan</a:t>
            </a:r>
            <a:r>
              <a:rPr lang="en-US" i="1" baseline="30000" sz="1200">
                <a:latin typeface="Times New Roman"/>
              </a:rPr>
              <a:t>l</a:t>
            </a:r>
            <a:r>
              <a:rPr lang="en-US" i="1" sz="1200">
                <a:latin typeface="Times New Roman"/>
              </a:rPr>
              <a:t>(</a:t>
            </a:r>
            <a:r>
              <a:rPr lang="en-US" i="1" sz="1200">
                <a:latin typeface="Times New Roman"/>
              </a:rPr>
              <a:t>xp</a:t>
            </a:r>
            <a:r>
              <a:rPr lang="en-US" baseline="30000" sz="1200">
                <a:latin typeface="Times New Roman"/>
              </a:rPr>
              <a:t>2</a:t>
            </a:r>
            <a:r>
              <a:rPr lang="en-US" b="1" sz="1200">
                <a:latin typeface="Times New Roman"/>
              </a:rPr>
              <a:t>)</a:t>
            </a:r>
            <a:r>
              <a:rPr lang="en-US" sz="1200">
                <a:latin typeface="Times New Roman"/>
              </a:rPr>
              <a:t>---</a:t>
            </a:r>
            <a:r>
              <a:rPr lang="en-US" b="1" sz="1200">
                <a:latin typeface="Times New Roman"/>
              </a:rPr>
              <a:t>(1)</a:t>
            </a:r>
          </a:p>
        </p:txBody>
      </p:sp>
      <p:sp>
        <p:nvSpPr>
          <p:cNvPr id="7" name=""/>
          <p:cNvSpPr/>
          <p:nvPr/>
        </p:nvSpPr>
        <p:spPr>
          <a:xfrm>
            <a:off x="387096" y="1106424"/>
            <a:ext cx="1810512" cy="237744"/>
          </a:xfrm>
          <a:prstGeom prst="rect">
            <a:avLst/>
          </a:prstGeom>
        </p:spPr>
        <p:txBody>
          <a:bodyPr lIns="0" tIns="0" rIns="0" bIns="0" wrap="none">
            <a:noAutofit/>
          </a:bodyPr>
          <a:p>
            <a:pPr algn="just" indent="0"/>
            <a:r>
              <a:rPr lang="en-US" i="1" baseline="30000" sz="1200">
                <a:latin typeface="Times New Roman"/>
              </a:rPr>
              <a:t>d</a:t>
            </a:r>
            <a:r>
              <a:rPr lang="en-US" i="1" sz="1200">
                <a:latin typeface="Times New Roman"/>
              </a:rPr>
              <a:t>y=p=</a:t>
            </a:r>
            <a:r>
              <a:rPr lang="en-US" i="1" sz="1300">
                <a:latin typeface="Times New Roman"/>
              </a:rPr>
              <a:t>2(</a:t>
            </a:r>
            <a:r>
              <a:rPr lang="en-US" i="1" sz="1200">
                <a:latin typeface="Times New Roman"/>
              </a:rPr>
              <a:t>xiP+p</a:t>
            </a:r>
            <a:r>
              <a:rPr lang="en-US" sz="1200">
                <a:latin typeface="Times New Roman"/>
              </a:rPr>
              <a:t>) +    1</a:t>
            </a:r>
          </a:p>
        </p:txBody>
      </p:sp>
      <p:sp>
        <p:nvSpPr>
          <p:cNvPr id="8" name=""/>
          <p:cNvSpPr/>
          <p:nvPr/>
        </p:nvSpPr>
        <p:spPr>
          <a:xfrm>
            <a:off x="387096" y="1310640"/>
            <a:ext cx="1999488" cy="149352"/>
          </a:xfrm>
          <a:prstGeom prst="rect">
            <a:avLst/>
          </a:prstGeom>
        </p:spPr>
        <p:txBody>
          <a:bodyPr lIns="0" tIns="0" rIns="0" bIns="0" wrap="none">
            <a:noAutofit/>
          </a:bodyPr>
          <a:p>
            <a:pPr algn="just" indent="0">
              <a:spcAft>
                <a:spcPts val="420"/>
              </a:spcAft>
            </a:pPr>
            <a:r>
              <a:rPr lang="en-US" i="1" sz="1200">
                <a:latin typeface="Times New Roman"/>
              </a:rPr>
              <a:t>dx    dx</a:t>
            </a:r>
            <a:r>
              <a:rPr lang="en-US" sz="1200">
                <a:latin typeface="Times New Roman"/>
              </a:rPr>
              <a:t>    1 + </a:t>
            </a:r>
            <a:r>
              <a:rPr lang="en-US" i="1" sz="1300">
                <a:latin typeface="Times New Roman"/>
              </a:rPr>
              <a:t>(</a:t>
            </a:r>
            <a:r>
              <a:rPr lang="en-US" i="1" sz="1200">
                <a:latin typeface="Times New Roman"/>
              </a:rPr>
              <a:t>xp</a:t>
            </a:r>
            <a:r>
              <a:rPr lang="en-US" baseline="30000" sz="1200">
                <a:latin typeface="Times New Roman"/>
              </a:rPr>
              <a:t>2</a:t>
            </a:r>
            <a:r>
              <a:rPr lang="en-US" sz="1200">
                <a:latin typeface="Times New Roman"/>
              </a:rPr>
              <a:t>)</a:t>
            </a:r>
          </a:p>
        </p:txBody>
      </p:sp>
      <p:sp>
        <p:nvSpPr>
          <p:cNvPr id="9" name=""/>
          <p:cNvSpPr/>
          <p:nvPr/>
        </p:nvSpPr>
        <p:spPr>
          <a:xfrm>
            <a:off x="1776984" y="1530096"/>
            <a:ext cx="2295144" cy="137160"/>
          </a:xfrm>
          <a:prstGeom prst="rect">
            <a:avLst/>
          </a:prstGeom>
        </p:spPr>
        <p:txBody>
          <a:bodyPr lIns="0" tIns="0" rIns="0" bIns="0" wrap="none">
            <a:noAutofit/>
          </a:bodyPr>
          <a:p>
            <a:pPr algn="just" indent="0">
              <a:lnSpc>
                <a:spcPts val="672"/>
              </a:lnSpc>
            </a:pPr>
            <a:r>
              <a:rPr lang="en-US" i="1" sz="1300">
                <a:latin typeface="Times New Roman"/>
              </a:rPr>
              <a:t>dp</a:t>
            </a:r>
            <a:r>
              <a:rPr lang="en-US" sz="1200">
                <a:latin typeface="Times New Roman"/>
              </a:rPr>
              <a:t> 2    </a:t>
            </a:r>
            <a:r>
              <a:rPr lang="en-US" i="1" sz="1300">
                <a:latin typeface="Times New Roman"/>
              </a:rPr>
              <a:t>dp</a:t>
            </a:r>
            <a:r>
              <a:rPr lang="en-US" sz="1200">
                <a:latin typeface="Times New Roman"/>
              </a:rPr>
              <a:t> 2</a:t>
            </a:r>
          </a:p>
        </p:txBody>
      </p:sp>
      <p:sp>
        <p:nvSpPr>
          <p:cNvPr id="10" name=""/>
          <p:cNvSpPr/>
          <p:nvPr/>
        </p:nvSpPr>
        <p:spPr>
          <a:xfrm>
            <a:off x="1505712" y="1633728"/>
            <a:ext cx="2499360" cy="128016"/>
          </a:xfrm>
          <a:prstGeom prst="rect">
            <a:avLst/>
          </a:prstGeom>
        </p:spPr>
        <p:txBody>
          <a:bodyPr lIns="0" tIns="0" rIns="0" bIns="0" wrap="none">
            <a:noAutofit/>
          </a:bodyPr>
          <a:p>
            <a:pPr algn="just" indent="0">
              <a:lnSpc>
                <a:spcPts val="672"/>
              </a:lnSpc>
            </a:pPr>
            <a:r>
              <a:rPr lang="en-US" i="1" sz="1300">
                <a:latin typeface="Times New Roman"/>
              </a:rPr>
              <a:t>2xp — + p    2xp — + p</a:t>
            </a:r>
          </a:p>
        </p:txBody>
      </p:sp>
      <p:sp>
        <p:nvSpPr>
          <p:cNvPr id="11" name=""/>
          <p:cNvSpPr/>
          <p:nvPr/>
        </p:nvSpPr>
        <p:spPr>
          <a:xfrm>
            <a:off x="847344" y="1716024"/>
            <a:ext cx="2889504" cy="131064"/>
          </a:xfrm>
          <a:prstGeom prst="rect">
            <a:avLst/>
          </a:prstGeom>
        </p:spPr>
        <p:txBody>
          <a:bodyPr lIns="0" tIns="0" rIns="0" bIns="0" wrap="none">
            <a:noAutofit/>
          </a:bodyPr>
          <a:p>
            <a:pPr algn="just" indent="0">
              <a:lnSpc>
                <a:spcPts val="672"/>
              </a:lnSpc>
            </a:pPr>
            <a:r>
              <a:rPr lang="en-US" i="1" sz="1300">
                <a:latin typeface="Times New Roman"/>
              </a:rPr>
              <a:t>dp    dx    dp    dx</a:t>
            </a:r>
          </a:p>
        </p:txBody>
      </p:sp>
      <p:sp>
        <p:nvSpPr>
          <p:cNvPr id="12" name=""/>
          <p:cNvSpPr/>
          <p:nvPr/>
        </p:nvSpPr>
        <p:spPr>
          <a:xfrm>
            <a:off x="390144" y="1813560"/>
            <a:ext cx="3938016" cy="131064"/>
          </a:xfrm>
          <a:prstGeom prst="rect">
            <a:avLst/>
          </a:prstGeom>
        </p:spPr>
        <p:txBody>
          <a:bodyPr lIns="0" tIns="0" rIns="0" bIns="0" wrap="none">
            <a:noAutofit/>
          </a:bodyPr>
          <a:p>
            <a:pPr algn="just" indent="0">
              <a:lnSpc>
                <a:spcPts val="672"/>
              </a:lnSpc>
            </a:pPr>
            <a:r>
              <a:rPr lang="en-US" i="1" sz="1300">
                <a:latin typeface="Times New Roman"/>
              </a:rPr>
              <a:t>p = 2x    +</a:t>
            </a:r>
            <a:r>
              <a:rPr lang="en-US" sz="1200">
                <a:latin typeface="Times New Roman"/>
              </a:rPr>
              <a:t> 2 </a:t>
            </a:r>
            <a:r>
              <a:rPr lang="en-US" i="1" sz="1300">
                <a:latin typeface="Times New Roman"/>
              </a:rPr>
              <a:t>p</a:t>
            </a:r>
            <a:r>
              <a:rPr lang="en-US" sz="1200">
                <a:latin typeface="Times New Roman"/>
              </a:rPr>
              <a:t> +    —    ^ </a:t>
            </a:r>
            <a:r>
              <a:rPr lang="en-US" i="1" sz="1300">
                <a:latin typeface="Times New Roman"/>
              </a:rPr>
              <a:t>p + 2x    +    —    =</a:t>
            </a:r>
            <a:r>
              <a:rPr lang="en-US" sz="1200">
                <a:latin typeface="Times New Roman"/>
              </a:rPr>
              <a:t> 0</a:t>
            </a:r>
          </a:p>
        </p:txBody>
      </p:sp>
      <p:sp>
        <p:nvSpPr>
          <p:cNvPr id="13" name=""/>
          <p:cNvSpPr/>
          <p:nvPr/>
        </p:nvSpPr>
        <p:spPr>
          <a:xfrm>
            <a:off x="844296" y="1929384"/>
            <a:ext cx="3032760" cy="143256"/>
          </a:xfrm>
          <a:prstGeom prst="rect">
            <a:avLst/>
          </a:prstGeom>
        </p:spPr>
        <p:txBody>
          <a:bodyPr lIns="0" tIns="0" rIns="0" bIns="0" wrap="none">
            <a:noAutofit/>
          </a:bodyPr>
          <a:p>
            <a:pPr algn="just" indent="0">
              <a:spcAft>
                <a:spcPts val="420"/>
              </a:spcAft>
            </a:pPr>
            <a:r>
              <a:rPr lang="en-US" i="1" sz="1300">
                <a:latin typeface="Times New Roman"/>
              </a:rPr>
              <a:t>dx</a:t>
            </a:r>
            <a:r>
              <a:rPr lang="en-US" sz="1200">
                <a:latin typeface="Times New Roman"/>
              </a:rPr>
              <a:t>    1 + x </a:t>
            </a:r>
            <a:r>
              <a:rPr lang="en-US" i="1" sz="1300">
                <a:latin typeface="Times New Roman"/>
              </a:rPr>
              <a:t>p    dx</a:t>
            </a:r>
            <a:r>
              <a:rPr lang="en-US" sz="1200">
                <a:latin typeface="Times New Roman"/>
              </a:rPr>
              <a:t> 1 + x </a:t>
            </a:r>
            <a:r>
              <a:rPr lang="en-US" i="1" sz="1300">
                <a:latin typeface="Times New Roman"/>
              </a:rPr>
              <a:t>p</a:t>
            </a:r>
          </a:p>
        </p:txBody>
      </p:sp>
      <p:sp>
        <p:nvSpPr>
          <p:cNvPr id="14" name=""/>
          <p:cNvSpPr/>
          <p:nvPr/>
        </p:nvSpPr>
        <p:spPr>
          <a:xfrm>
            <a:off x="377952" y="2170176"/>
            <a:ext cx="3087624" cy="201168"/>
          </a:xfrm>
          <a:prstGeom prst="rect">
            <a:avLst/>
          </a:prstGeom>
        </p:spPr>
        <p:txBody>
          <a:bodyPr lIns="0" tIns="0" rIns="0" bIns="0" wrap="none">
            <a:noAutofit/>
          </a:bodyPr>
          <a:p>
            <a:pPr algn="just" indent="0"/>
            <a:r>
              <a:rPr lang="en-US" i="1" sz="1200">
                <a:latin typeface="Times New Roman"/>
              </a:rPr>
              <a:t>p</a:t>
            </a:r>
            <a:r>
              <a:rPr lang="en-US" sz="1200">
                <a:latin typeface="Times New Roman"/>
              </a:rPr>
              <a:t> (1 + </a:t>
            </a:r>
            <a:r>
              <a:rPr lang="en-US" i="1" baseline="30000" sz="1200">
                <a:latin typeface="Times New Roman"/>
              </a:rPr>
              <a:t>p</a:t>
            </a:r>
            <a:r>
              <a:rPr lang="en-US" sz="1200">
                <a:latin typeface="Times New Roman"/>
              </a:rPr>
              <a:t>    ) + 2x — (1 + </a:t>
            </a:r>
            <a:r>
              <a:rPr lang="en-US" i="1" baseline="30000" sz="1200">
                <a:latin typeface="Times New Roman"/>
              </a:rPr>
              <a:t>p</a:t>
            </a:r>
            <a:r>
              <a:rPr lang="en-US" sz="1200">
                <a:latin typeface="Times New Roman"/>
              </a:rPr>
              <a:t> ) = 0 ^ (1 +</a:t>
            </a:r>
          </a:p>
        </p:txBody>
      </p:sp>
      <p:sp>
        <p:nvSpPr>
          <p:cNvPr id="15" name=""/>
          <p:cNvSpPr/>
          <p:nvPr/>
        </p:nvSpPr>
        <p:spPr>
          <a:xfrm>
            <a:off x="740664" y="2328672"/>
            <a:ext cx="1956816" cy="161544"/>
          </a:xfrm>
          <a:prstGeom prst="rect">
            <a:avLst/>
          </a:prstGeom>
        </p:spPr>
        <p:txBody>
          <a:bodyPr lIns="0" tIns="0" rIns="0" bIns="0" wrap="none">
            <a:noAutofit/>
          </a:bodyPr>
          <a:p>
            <a:pPr algn="just" indent="0">
              <a:spcAft>
                <a:spcPts val="420"/>
              </a:spcAft>
            </a:pPr>
            <a:r>
              <a:rPr lang="en-US" sz="1200">
                <a:latin typeface="Times New Roman"/>
              </a:rPr>
              <a:t>(1+x </a:t>
            </a:r>
            <a:r>
              <a:rPr lang="en-US" i="1" baseline="30000" sz="1200">
                <a:latin typeface="Times New Roman"/>
              </a:rPr>
              <a:t>2</a:t>
            </a:r>
            <a:r>
              <a:rPr lang="en-US" i="1" sz="1200">
                <a:latin typeface="Times New Roman"/>
              </a:rPr>
              <a:t>p</a:t>
            </a:r>
            <a:r>
              <a:rPr lang="en-US" sz="1200">
                <a:latin typeface="Times New Roman"/>
              </a:rPr>
              <a:t> </a:t>
            </a:r>
            <a:r>
              <a:rPr lang="en-US" baseline="30000" sz="1200">
                <a:latin typeface="Times New Roman"/>
              </a:rPr>
              <a:t>4</a:t>
            </a:r>
            <a:r>
              <a:rPr lang="en-US" sz="1200">
                <a:latin typeface="Times New Roman"/>
              </a:rPr>
              <a:t>)    </a:t>
            </a:r>
            <a:r>
              <a:rPr lang="en-US" i="1" sz="1200">
                <a:latin typeface="Times New Roman"/>
              </a:rPr>
              <a:t>dx</a:t>
            </a:r>
            <a:r>
              <a:rPr lang="en-US" sz="1200">
                <a:latin typeface="Times New Roman"/>
              </a:rPr>
              <a:t>    1+x </a:t>
            </a:r>
            <a:r>
              <a:rPr lang="en-US" i="1" baseline="30000" sz="1200">
                <a:latin typeface="Times New Roman"/>
              </a:rPr>
              <a:t>2</a:t>
            </a:r>
            <a:r>
              <a:rPr lang="en-US" i="1" sz="1200">
                <a:latin typeface="Times New Roman"/>
              </a:rPr>
              <a:t>p</a:t>
            </a:r>
            <a:r>
              <a:rPr lang="en-US" baseline="30000" sz="1200">
                <a:latin typeface="Times New Roman"/>
              </a:rPr>
              <a:t>4</a:t>
            </a:r>
          </a:p>
        </p:txBody>
      </p:sp>
      <p:sp>
        <p:nvSpPr>
          <p:cNvPr id="16" name=""/>
          <p:cNvSpPr/>
          <p:nvPr/>
        </p:nvSpPr>
        <p:spPr>
          <a:xfrm>
            <a:off x="835152" y="2554224"/>
            <a:ext cx="1661160" cy="140208"/>
          </a:xfrm>
          <a:prstGeom prst="rect">
            <a:avLst/>
          </a:prstGeom>
        </p:spPr>
        <p:txBody>
          <a:bodyPr lIns="0" tIns="0" rIns="0" bIns="0" wrap="none">
            <a:noAutofit/>
          </a:bodyPr>
          <a:p>
            <a:pPr algn="just" indent="0"/>
            <a:r>
              <a:rPr lang="en-US" i="1" sz="1200">
                <a:latin typeface="Times New Roman"/>
              </a:rPr>
              <a:t>dp dx dx dp</a:t>
            </a:r>
          </a:p>
        </p:txBody>
      </p:sp>
      <p:sp>
        <p:nvSpPr>
          <p:cNvPr id="17" name=""/>
          <p:cNvSpPr/>
          <p:nvPr/>
        </p:nvSpPr>
        <p:spPr>
          <a:xfrm>
            <a:off x="3849624" y="2231136"/>
            <a:ext cx="1301496" cy="155448"/>
          </a:xfrm>
          <a:prstGeom prst="rect">
            <a:avLst/>
          </a:prstGeom>
        </p:spPr>
        <p:txBody>
          <a:bodyPr lIns="0" tIns="0" rIns="0" bIns="0" wrap="none">
            <a:noAutofit/>
          </a:bodyPr>
          <a:p>
            <a:pPr algn="just" indent="0">
              <a:lnSpc>
                <a:spcPts val="648"/>
              </a:lnSpc>
            </a:pPr>
            <a:r>
              <a:rPr lang="en-US" sz="1200">
                <a:latin typeface="Times New Roman"/>
              </a:rPr>
              <a:t>2 4 </a:t>
            </a:r>
            <a:r>
              <a:rPr lang="en-US" baseline="30000" sz="1200">
                <a:latin typeface="Times New Roman"/>
              </a:rPr>
              <a:t>)(</a:t>
            </a:r>
            <a:r>
              <a:rPr lang="en-US" sz="1200">
                <a:latin typeface="Times New Roman"/>
              </a:rPr>
              <a:t>p +</a:t>
            </a:r>
            <a:r>
              <a:rPr lang="en-US" baseline="30000" sz="1200">
                <a:latin typeface="Times New Roman"/>
              </a:rPr>
              <a:t>2x    )</a:t>
            </a:r>
            <a:r>
              <a:rPr lang="en-US" sz="1200">
                <a:latin typeface="Times New Roman"/>
              </a:rPr>
              <a:t> = </a:t>
            </a:r>
            <a:r>
              <a:rPr lang="en-US" baseline="30000" sz="1200">
                <a:latin typeface="Times New Roman"/>
              </a:rPr>
              <a:t>0</a:t>
            </a:r>
          </a:p>
        </p:txBody>
      </p:sp>
      <p:sp>
        <p:nvSpPr>
          <p:cNvPr id="18" name=""/>
          <p:cNvSpPr/>
          <p:nvPr/>
        </p:nvSpPr>
        <p:spPr>
          <a:xfrm>
            <a:off x="3511296" y="2328672"/>
            <a:ext cx="606552" cy="161544"/>
          </a:xfrm>
          <a:prstGeom prst="rect">
            <a:avLst/>
          </a:prstGeom>
        </p:spPr>
        <p:txBody>
          <a:bodyPr lIns="0" tIns="0" rIns="0" bIns="0" wrap="none">
            <a:noAutofit/>
          </a:bodyPr>
          <a:p>
            <a:pPr indent="0">
              <a:lnSpc>
                <a:spcPts val="648"/>
              </a:lnSpc>
            </a:pPr>
            <a:r>
              <a:rPr lang="en-US" sz="1200">
                <a:latin typeface="Times New Roman"/>
              </a:rPr>
              <a:t>(1 + x </a:t>
            </a:r>
            <a:r>
              <a:rPr lang="en-US" i="1" baseline="30000" sz="1200">
                <a:latin typeface="Times New Roman"/>
              </a:rPr>
              <a:t>2</a:t>
            </a:r>
            <a:r>
              <a:rPr lang="en-US" i="1" sz="1200">
                <a:latin typeface="Times New Roman"/>
              </a:rPr>
              <a:t>p</a:t>
            </a:r>
            <a:r>
              <a:rPr lang="en-US" baseline="30000" sz="1200">
                <a:latin typeface="Times New Roman"/>
              </a:rPr>
              <a:t>4</a:t>
            </a:r>
            <a:r>
              <a:rPr lang="en-US" sz="1200">
                <a:latin typeface="Times New Roman"/>
              </a:rPr>
              <a:t>)</a:t>
            </a:r>
          </a:p>
        </p:txBody>
      </p:sp>
      <p:sp>
        <p:nvSpPr>
          <p:cNvPr id="19" name=""/>
          <p:cNvSpPr/>
          <p:nvPr/>
        </p:nvSpPr>
        <p:spPr>
          <a:xfrm>
            <a:off x="4690872" y="2133600"/>
            <a:ext cx="149352" cy="140208"/>
          </a:xfrm>
          <a:prstGeom prst="rect">
            <a:avLst/>
          </a:prstGeom>
        </p:spPr>
        <p:txBody>
          <a:bodyPr lIns="0" tIns="0" rIns="0" bIns="0" wrap="none">
            <a:noAutofit/>
          </a:bodyPr>
          <a:p>
            <a:pPr indent="0">
              <a:spcAft>
                <a:spcPts val="420"/>
              </a:spcAft>
            </a:pPr>
            <a:r>
              <a:rPr lang="en-US" i="1" sz="1200">
                <a:latin typeface="Times New Roman"/>
              </a:rPr>
              <a:t>dp</a:t>
            </a:r>
          </a:p>
        </p:txBody>
      </p:sp>
      <p:sp>
        <p:nvSpPr>
          <p:cNvPr id="20" name=""/>
          <p:cNvSpPr/>
          <p:nvPr/>
        </p:nvSpPr>
        <p:spPr>
          <a:xfrm>
            <a:off x="4684776" y="2350008"/>
            <a:ext cx="143256" cy="106680"/>
          </a:xfrm>
          <a:prstGeom prst="rect">
            <a:avLst/>
          </a:prstGeom>
        </p:spPr>
        <p:txBody>
          <a:bodyPr lIns="0" tIns="0" rIns="0" bIns="0" wrap="none">
            <a:noAutofit/>
          </a:bodyPr>
          <a:p>
            <a:pPr indent="0"/>
            <a:r>
              <a:rPr lang="en-US" i="1" sz="1200">
                <a:latin typeface="Times New Roman"/>
              </a:rPr>
              <a:t>dx</a:t>
            </a:r>
          </a:p>
        </p:txBody>
      </p:sp>
      <p:sp>
        <p:nvSpPr>
          <p:cNvPr id="21" name=""/>
          <p:cNvSpPr/>
          <p:nvPr/>
        </p:nvSpPr>
        <p:spPr>
          <a:xfrm>
            <a:off x="835152" y="2554224"/>
            <a:ext cx="4258056" cy="152400"/>
          </a:xfrm>
          <a:prstGeom prst="rect">
            <a:avLst/>
          </a:prstGeom>
        </p:spPr>
        <p:txBody>
          <a:bodyPr lIns="0" tIns="0" rIns="0" bIns="0" wrap="none">
            <a:noAutofit/>
          </a:bodyPr>
          <a:p>
            <a:pPr algn="just" indent="0"/>
            <a:r>
              <a:rPr lang="en-US" i="1" sz="1200">
                <a:latin typeface="Times New Roman"/>
              </a:rPr>
              <a:t>dp dx    dx dp</a:t>
            </a:r>
            <a:r>
              <a:rPr lang="en-US" sz="1200">
                <a:latin typeface="Times New Roman"/>
              </a:rPr>
              <a:t>    </a:t>
            </a:r>
            <a:r>
              <a:rPr lang="en-US" sz="1200" spc="150">
                <a:latin typeface="Candara"/>
              </a:rPr>
              <a:t>2</a:t>
            </a:r>
          </a:p>
        </p:txBody>
      </p:sp>
      <p:sp>
        <p:nvSpPr>
          <p:cNvPr id="22" name=""/>
          <p:cNvSpPr/>
          <p:nvPr/>
        </p:nvSpPr>
        <p:spPr>
          <a:xfrm>
            <a:off x="377952" y="2657856"/>
            <a:ext cx="4971288" cy="137160"/>
          </a:xfrm>
          <a:prstGeom prst="rect">
            <a:avLst/>
          </a:prstGeom>
        </p:spPr>
        <p:txBody>
          <a:bodyPr lIns="0" tIns="0" rIns="0" bIns="0" wrap="none">
            <a:noAutofit/>
          </a:bodyPr>
          <a:p>
            <a:pPr algn="just" indent="0"/>
            <a:r>
              <a:rPr lang="en-US" i="1" sz="1200">
                <a:latin typeface="Times New Roman"/>
              </a:rPr>
              <a:t>p + 2x</a:t>
            </a:r>
            <a:r>
              <a:rPr lang="en-US" sz="1200">
                <a:latin typeface="Times New Roman"/>
              </a:rPr>
              <a:t>    = 0]    ^1--+ 2M—= 0 ^ </a:t>
            </a:r>
            <a:r>
              <a:rPr lang="en-US" i="1" sz="1200">
                <a:latin typeface="Times New Roman"/>
              </a:rPr>
              <a:t>linx + 2lin p = c</a:t>
            </a:r>
            <a:r>
              <a:rPr lang="en-US" i="1" baseline="-25000" sz="1200">
                <a:latin typeface="Times New Roman"/>
              </a:rPr>
              <a:t>x</a:t>
            </a:r>
            <a:r>
              <a:rPr lang="en-US" sz="1200">
                <a:latin typeface="Times New Roman"/>
              </a:rPr>
              <a:t> ^ </a:t>
            </a:r>
            <a:r>
              <a:rPr lang="en-US" i="1" sz="1200">
                <a:latin typeface="Times New Roman"/>
              </a:rPr>
              <a:t>lmx + Imp = c</a:t>
            </a:r>
            <a:r>
              <a:rPr lang="en-US" i="1" baseline="-25000" sz="1200">
                <a:latin typeface="Times New Roman"/>
              </a:rPr>
              <a:t>x</a:t>
            </a:r>
          </a:p>
        </p:txBody>
      </p:sp>
      <p:sp>
        <p:nvSpPr>
          <p:cNvPr id="23" name=""/>
          <p:cNvSpPr/>
          <p:nvPr/>
        </p:nvSpPr>
        <p:spPr>
          <a:xfrm>
            <a:off x="829056" y="2767584"/>
            <a:ext cx="146304" cy="106680"/>
          </a:xfrm>
          <a:prstGeom prst="rect">
            <a:avLst/>
          </a:prstGeom>
        </p:spPr>
        <p:txBody>
          <a:bodyPr lIns="0" tIns="0" rIns="0" bIns="0" wrap="none">
            <a:noAutofit/>
          </a:bodyPr>
          <a:p>
            <a:pPr algn="just" indent="0"/>
            <a:r>
              <a:rPr lang="en-US" i="1" sz="1200">
                <a:latin typeface="Times New Roman"/>
              </a:rPr>
              <a:t>dx</a:t>
            </a:r>
          </a:p>
        </p:txBody>
      </p:sp>
      <p:sp>
        <p:nvSpPr>
          <p:cNvPr id="24" name=""/>
          <p:cNvSpPr/>
          <p:nvPr/>
        </p:nvSpPr>
        <p:spPr>
          <a:xfrm>
            <a:off x="1274064" y="2791968"/>
            <a:ext cx="219456" cy="128016"/>
          </a:xfrm>
          <a:prstGeom prst="rect">
            <a:avLst/>
          </a:prstGeom>
        </p:spPr>
        <p:txBody>
          <a:bodyPr lIns="0" tIns="0" rIns="0" bIns="0" wrap="none">
            <a:noAutofit/>
          </a:bodyPr>
          <a:p>
            <a:pPr indent="0"/>
            <a:r>
              <a:rPr lang="en-US" i="1" sz="1200">
                <a:latin typeface="Times New Roman"/>
              </a:rPr>
              <a:t>xp</a:t>
            </a:r>
          </a:p>
        </p:txBody>
      </p:sp>
      <p:sp>
        <p:nvSpPr>
          <p:cNvPr id="25" name=""/>
          <p:cNvSpPr/>
          <p:nvPr/>
        </p:nvSpPr>
        <p:spPr>
          <a:xfrm>
            <a:off x="384048" y="3108960"/>
            <a:ext cx="2246376" cy="146304"/>
          </a:xfrm>
          <a:prstGeom prst="rect">
            <a:avLst/>
          </a:prstGeom>
        </p:spPr>
        <p:txBody>
          <a:bodyPr lIns="0" tIns="0" rIns="0" bIns="0" wrap="none">
            <a:noAutofit/>
          </a:bodyPr>
          <a:p>
            <a:pPr algn="just" indent="0"/>
            <a:r>
              <a:rPr lang="en-US" i="1" sz="1300">
                <a:latin typeface="Times New Roman"/>
              </a:rPr>
              <a:t>lin(xp</a:t>
            </a:r>
            <a:r>
              <a:rPr lang="en-US" sz="1200">
                <a:latin typeface="Times New Roman"/>
              </a:rPr>
              <a:t> ) = </a:t>
            </a:r>
            <a:r>
              <a:rPr lang="en-US" i="1" sz="1300">
                <a:latin typeface="Times New Roman"/>
              </a:rPr>
              <a:t>c ^ xp </a:t>
            </a:r>
            <a:r>
              <a:rPr lang="en-US" i="1" sz="1200">
                <a:latin typeface="Times New Roman"/>
              </a:rPr>
              <a:t>= </a:t>
            </a:r>
            <a:r>
              <a:rPr lang="en-US" i="1" sz="1300">
                <a:latin typeface="Times New Roman"/>
              </a:rPr>
              <a:t>e</a:t>
            </a:r>
            <a:r>
              <a:rPr lang="en-US" i="1" baseline="30000" sz="1300">
                <a:latin typeface="Times New Roman"/>
              </a:rPr>
              <a:t>c</a:t>
            </a:r>
            <a:r>
              <a:rPr lang="en-US" i="1" sz="1300">
                <a:latin typeface="Times New Roman"/>
              </a:rPr>
              <a:t> </a:t>
            </a:r>
            <a:r>
              <a:rPr lang="en-US" i="1" sz="1200">
                <a:latin typeface="Times New Roman"/>
              </a:rPr>
              <a:t>= </a:t>
            </a:r>
            <a:r>
              <a:rPr lang="en-US" i="1" sz="1300">
                <a:latin typeface="Times New Roman"/>
              </a:rPr>
              <a:t>c</a:t>
            </a:r>
            <a:r>
              <a:rPr lang="en-US" sz="1200">
                <a:latin typeface="Times New Roman"/>
              </a:rPr>
              <a:t> </a:t>
            </a:r>
            <a:r>
              <a:rPr lang="en-US" i="1" sz="1300">
                <a:latin typeface="Times New Roman"/>
              </a:rPr>
              <a:t>^p </a:t>
            </a:r>
            <a:r>
              <a:rPr lang="en-US" i="1" sz="1200">
                <a:latin typeface="Times New Roman"/>
              </a:rPr>
              <a:t>=</a:t>
            </a:r>
          </a:p>
        </p:txBody>
      </p:sp>
      <p:sp>
        <p:nvSpPr>
          <p:cNvPr id="26" name=""/>
          <p:cNvSpPr/>
          <p:nvPr/>
        </p:nvSpPr>
        <p:spPr>
          <a:xfrm>
            <a:off x="2782824" y="3267456"/>
            <a:ext cx="67056" cy="73152"/>
          </a:xfrm>
          <a:prstGeom prst="rect">
            <a:avLst/>
          </a:prstGeom>
        </p:spPr>
        <p:txBody>
          <a:bodyPr lIns="0" tIns="0" rIns="0" bIns="0" wrap="none">
            <a:noAutofit/>
          </a:bodyPr>
          <a:p>
            <a:pPr indent="0">
              <a:spcAft>
                <a:spcPts val="840"/>
              </a:spcAft>
            </a:pPr>
            <a:r>
              <a:rPr lang="en-US" sz="1200">
                <a:latin typeface="Times New Roman"/>
              </a:rPr>
              <a:t>x</a:t>
            </a:r>
          </a:p>
        </p:txBody>
      </p:sp>
      <p:sp>
        <p:nvSpPr>
          <p:cNvPr id="27" name=""/>
          <p:cNvSpPr/>
          <p:nvPr/>
        </p:nvSpPr>
        <p:spPr>
          <a:xfrm>
            <a:off x="381000" y="3493008"/>
            <a:ext cx="3093720" cy="204216"/>
          </a:xfrm>
          <a:prstGeom prst="rect">
            <a:avLst/>
          </a:prstGeom>
        </p:spPr>
        <p:txBody>
          <a:bodyPr lIns="0" tIns="0" rIns="0" bIns="0" wrap="none">
            <a:noAutofit/>
          </a:bodyPr>
          <a:p>
            <a:pPr algn="just" indent="0">
              <a:lnSpc>
                <a:spcPts val="912"/>
              </a:lnSpc>
            </a:pPr>
            <a:r>
              <a:rPr lang="en-US" i="1" sz="1300">
                <a:latin typeface="Times New Roman"/>
              </a:rPr>
              <a:t>y </a:t>
            </a:r>
            <a:r>
              <a:rPr lang="en-US" i="1" sz="1200">
                <a:latin typeface="Times New Roman"/>
              </a:rPr>
              <a:t>= 2</a:t>
            </a:r>
            <a:r>
              <a:rPr lang="en-US" i="1" sz="1300">
                <a:latin typeface="Times New Roman"/>
              </a:rPr>
              <a:t>x </a:t>
            </a:r>
            <a:r>
              <a:rPr lang="en-US" i="1" baseline="30000" sz="1300">
                <a:latin typeface="Times New Roman"/>
              </a:rPr>
              <a:t>C</a:t>
            </a:r>
            <a:r>
              <a:rPr lang="en-US" i="1" sz="1300">
                <a:latin typeface="Times New Roman"/>
              </a:rPr>
              <a:t> </a:t>
            </a:r>
            <a:r>
              <a:rPr lang="en-US" i="1" sz="1200">
                <a:latin typeface="Times New Roman"/>
              </a:rPr>
              <a:t>+</a:t>
            </a:r>
            <a:r>
              <a:rPr lang="en-US" sz="1200">
                <a:latin typeface="Times New Roman"/>
              </a:rPr>
              <a:t> tan</a:t>
            </a:r>
            <a:r>
              <a:rPr lang="en-US" baseline="30000" sz="1200">
                <a:latin typeface="Times New Roman"/>
              </a:rPr>
              <a:t>-1</a:t>
            </a:r>
            <a:r>
              <a:rPr lang="en-US" sz="1200">
                <a:latin typeface="Times New Roman"/>
              </a:rPr>
              <a:t>(c )is the g. solution or 1 +    </a:t>
            </a:r>
            <a:r>
              <a:rPr lang="en-US" i="1" sz="1200">
                <a:latin typeface="Times New Roman"/>
              </a:rPr>
              <a:t>—</a:t>
            </a:r>
          </a:p>
        </p:txBody>
      </p:sp>
      <p:sp>
        <p:nvSpPr>
          <p:cNvPr id="28" name=""/>
          <p:cNvSpPr/>
          <p:nvPr/>
        </p:nvSpPr>
        <p:spPr>
          <a:xfrm>
            <a:off x="944880" y="3681984"/>
            <a:ext cx="2478024" cy="103632"/>
          </a:xfrm>
          <a:prstGeom prst="rect">
            <a:avLst/>
          </a:prstGeom>
        </p:spPr>
        <p:txBody>
          <a:bodyPr lIns="0" tIns="0" rIns="0" bIns="0" wrap="none">
            <a:noAutofit/>
          </a:bodyPr>
          <a:p>
            <a:pPr algn="just" indent="0">
              <a:lnSpc>
                <a:spcPts val="912"/>
              </a:lnSpc>
              <a:spcAft>
                <a:spcPts val="1260"/>
              </a:spcAft>
            </a:pPr>
            <a:r>
              <a:rPr lang="en-US" i="1" sz="1300">
                <a:latin typeface="Times New Roman"/>
              </a:rPr>
              <a:t>x</a:t>
            </a:r>
            <a:r>
              <a:rPr lang="en-US" sz="1200">
                <a:latin typeface="Times New Roman"/>
              </a:rPr>
              <a:t>    1+x</a:t>
            </a:r>
          </a:p>
        </p:txBody>
      </p:sp>
      <p:sp>
        <p:nvSpPr>
          <p:cNvPr id="29" name=""/>
          <p:cNvSpPr/>
          <p:nvPr/>
        </p:nvSpPr>
        <p:spPr>
          <a:xfrm>
            <a:off x="3246120" y="3657600"/>
            <a:ext cx="417576" cy="158496"/>
          </a:xfrm>
          <a:prstGeom prst="rect">
            <a:avLst/>
          </a:prstGeom>
        </p:spPr>
        <p:txBody>
          <a:bodyPr lIns="0" tIns="0" rIns="0" bIns="0" wrap="none">
            <a:noAutofit/>
          </a:bodyPr>
          <a:p>
            <a:pPr indent="0"/>
            <a:r>
              <a:rPr lang="en-US" sz="1200">
                <a:latin typeface="Times New Roman"/>
              </a:rPr>
              <a:t>+ x </a:t>
            </a:r>
            <a:r>
              <a:rPr lang="en-US" baseline="30000" sz="1200">
                <a:latin typeface="Times New Roman"/>
              </a:rPr>
              <a:t>2</a:t>
            </a:r>
            <a:r>
              <a:rPr lang="en-US" sz="1200">
                <a:latin typeface="Times New Roman"/>
              </a:rPr>
              <a:t>p</a:t>
            </a:r>
            <a:r>
              <a:rPr lang="en-US" baseline="30000" sz="1200">
                <a:latin typeface="Times New Roman"/>
              </a:rPr>
              <a:t>4</a:t>
            </a:r>
          </a:p>
        </p:txBody>
      </p:sp>
      <p:sp>
        <p:nvSpPr>
          <p:cNvPr id="30" name=""/>
          <p:cNvSpPr/>
          <p:nvPr/>
        </p:nvSpPr>
        <p:spPr>
          <a:xfrm>
            <a:off x="3700272" y="3523488"/>
            <a:ext cx="1286256" cy="188976"/>
          </a:xfrm>
          <a:prstGeom prst="rect">
            <a:avLst/>
          </a:prstGeom>
        </p:spPr>
        <p:txBody>
          <a:bodyPr lIns="0" tIns="0" rIns="0" bIns="0" wrap="none">
            <a:noAutofit/>
          </a:bodyPr>
          <a:p>
            <a:pPr algn="just" indent="0"/>
            <a:r>
              <a:rPr lang="en-US" sz="1200">
                <a:latin typeface="Times New Roman"/>
              </a:rPr>
              <a:t>= 0 ^ </a:t>
            </a:r>
            <a:r>
              <a:rPr lang="en-US" i="1" sz="1200">
                <a:latin typeface="Times New Roman"/>
              </a:rPr>
              <a:t>x</a:t>
            </a:r>
            <a:r>
              <a:rPr lang="en-US" sz="1200">
                <a:latin typeface="Times New Roman"/>
              </a:rPr>
              <a:t> </a:t>
            </a:r>
            <a:r>
              <a:rPr lang="en-US" baseline="30000" sz="1200">
                <a:latin typeface="Times New Roman"/>
              </a:rPr>
              <a:t>2</a:t>
            </a:r>
            <a:r>
              <a:rPr lang="en-US" sz="1200">
                <a:latin typeface="Times New Roman"/>
              </a:rPr>
              <a:t> </a:t>
            </a:r>
            <a:r>
              <a:rPr lang="en-US" i="1" sz="1200">
                <a:latin typeface="Times New Roman"/>
              </a:rPr>
              <a:t>p</a:t>
            </a:r>
            <a:r>
              <a:rPr lang="en-US" baseline="30000" sz="1200">
                <a:latin typeface="Times New Roman"/>
              </a:rPr>
              <a:t>4</a:t>
            </a:r>
            <a:r>
              <a:rPr lang="en-US" sz="1200">
                <a:latin typeface="Times New Roman"/>
              </a:rPr>
              <a:t> + </a:t>
            </a:r>
            <a:r>
              <a:rPr lang="en-US" i="1" sz="1200">
                <a:latin typeface="Times New Roman"/>
              </a:rPr>
              <a:t>p =</a:t>
            </a:r>
            <a:r>
              <a:rPr lang="en-US" sz="1200">
                <a:latin typeface="Times New Roman"/>
              </a:rPr>
              <a:t> 0</a:t>
            </a:r>
          </a:p>
        </p:txBody>
      </p:sp>
      <p:sp>
        <p:nvSpPr>
          <p:cNvPr id="31" name=""/>
          <p:cNvSpPr/>
          <p:nvPr/>
        </p:nvSpPr>
        <p:spPr>
          <a:xfrm>
            <a:off x="344424" y="4038600"/>
            <a:ext cx="1914144" cy="1002792"/>
          </a:xfrm>
          <a:prstGeom prst="rect">
            <a:avLst/>
          </a:prstGeom>
        </p:spPr>
        <p:txBody>
          <a:bodyPr lIns="0" tIns="0" rIns="0" bIns="0">
            <a:noAutofit/>
          </a:bodyPr>
          <a:p>
            <a:pPr algn="just" indent="0">
              <a:spcBef>
                <a:spcPts val="1260"/>
              </a:spcBef>
              <a:spcAft>
                <a:spcPts val="1260"/>
              </a:spcAft>
            </a:pPr>
            <a:r>
              <a:rPr lang="en-US" b="1" sz="1200">
                <a:latin typeface="Times New Roman"/>
              </a:rPr>
              <a:t>H.W: solve the following D.E</a:t>
            </a:r>
          </a:p>
          <a:p>
            <a:pPr algn="just" indent="0">
              <a:spcAft>
                <a:spcPts val="420"/>
              </a:spcAft>
            </a:pPr>
            <a:r>
              <a:rPr lang="en-US" sz="1200">
                <a:latin typeface="Times New Roman"/>
              </a:rPr>
              <a:t>(1)    </a:t>
            </a:r>
            <a:r>
              <a:rPr lang="en-US" i="1" sz="1200">
                <a:latin typeface="Times New Roman"/>
              </a:rPr>
              <a:t>xp</a:t>
            </a:r>
            <a:r>
              <a:rPr lang="en-US" baseline="30000" sz="1200">
                <a:latin typeface="Times New Roman"/>
              </a:rPr>
              <a:t>2</a:t>
            </a:r>
            <a:r>
              <a:rPr lang="en-US" sz="1200">
                <a:latin typeface="Times New Roman"/>
              </a:rPr>
              <a:t> + </a:t>
            </a:r>
            <a:r>
              <a:rPr lang="en-US" i="1" sz="1200">
                <a:latin typeface="Times New Roman"/>
              </a:rPr>
              <a:t>x = 2yp</a:t>
            </a:r>
          </a:p>
          <a:p>
            <a:pPr algn="just" indent="0">
              <a:spcAft>
                <a:spcPts val="420"/>
              </a:spcAft>
            </a:pPr>
            <a:r>
              <a:rPr lang="en-US" sz="1200">
                <a:latin typeface="Times New Roman"/>
              </a:rPr>
              <a:t>(2)    </a:t>
            </a:r>
            <a:r>
              <a:rPr lang="en-US" i="1" sz="1200">
                <a:latin typeface="Times New Roman"/>
              </a:rPr>
              <a:t>y + px = x</a:t>
            </a:r>
            <a:r>
              <a:rPr lang="en-US" sz="1200">
                <a:latin typeface="Times New Roman"/>
              </a:rPr>
              <a:t> </a:t>
            </a:r>
            <a:r>
              <a:rPr lang="en-US" baseline="30000" sz="1200">
                <a:latin typeface="Times New Roman"/>
              </a:rPr>
              <a:t>4</a:t>
            </a:r>
            <a:r>
              <a:rPr lang="en-US" sz="1200">
                <a:latin typeface="Times New Roman"/>
              </a:rPr>
              <a:t>p</a:t>
            </a:r>
            <a:r>
              <a:rPr lang="en-US" baseline="30000" sz="1200">
                <a:latin typeface="Times New Roman"/>
              </a:rPr>
              <a:t>2</a:t>
            </a:r>
          </a:p>
          <a:p>
            <a:pPr algn="just" indent="0">
              <a:spcAft>
                <a:spcPts val="1260"/>
              </a:spcAft>
            </a:pPr>
            <a:r>
              <a:rPr lang="en-US" baseline="30000" sz="1200">
                <a:latin typeface="Times New Roman"/>
              </a:rPr>
              <a:t>(3)</a:t>
            </a:r>
            <a:r>
              <a:rPr lang="en-US" sz="1200">
                <a:latin typeface="Times New Roman"/>
              </a:rPr>
              <a:t>    </a:t>
            </a:r>
            <a:r>
              <a:rPr lang="en-US" i="1" sz="1200">
                <a:latin typeface="Times New Roman"/>
              </a:rPr>
              <a:t>y =</a:t>
            </a:r>
            <a:r>
              <a:rPr lang="en-US" sz="1200">
                <a:latin typeface="Times New Roman"/>
              </a:rPr>
              <a:t> </a:t>
            </a:r>
            <a:r>
              <a:rPr lang="en-US" baseline="30000" sz="1200">
                <a:latin typeface="Times New Roman"/>
              </a:rPr>
              <a:t>(2</a:t>
            </a:r>
            <a:r>
              <a:rPr lang="en-US" sz="1200">
                <a:latin typeface="Times New Roman"/>
              </a:rPr>
              <a:t> + </a:t>
            </a:r>
            <a:r>
              <a:rPr lang="en-US" i="1" sz="1200">
                <a:latin typeface="Times New Roman"/>
              </a:rPr>
              <a:t>p</a:t>
            </a:r>
            <a:r>
              <a:rPr lang="en-US" baseline="30000" sz="1200">
                <a:latin typeface="Times New Roman"/>
              </a:rPr>
              <a:t>)x</a:t>
            </a:r>
            <a:r>
              <a:rPr lang="en-US" sz="1200">
                <a:latin typeface="Times New Roman"/>
              </a:rPr>
              <a:t> + </a:t>
            </a:r>
            <a:r>
              <a:rPr lang="en-US" i="1" sz="1200">
                <a:latin typeface="Times New Roman"/>
              </a:rPr>
              <a:t>p</a:t>
            </a:r>
            <a:r>
              <a:rPr lang="en-US" baseline="30000" sz="1200">
                <a:latin typeface="Times New Roman"/>
              </a:rPr>
              <a:t>2</a:t>
            </a:r>
          </a:p>
        </p:txBody>
      </p:sp>
      <p:sp>
        <p:nvSpPr>
          <p:cNvPr id="32" name=""/>
          <p:cNvSpPr/>
          <p:nvPr/>
        </p:nvSpPr>
        <p:spPr>
          <a:xfrm>
            <a:off x="310896" y="5273040"/>
            <a:ext cx="6931152" cy="1621536"/>
          </a:xfrm>
          <a:prstGeom prst="rect">
            <a:avLst/>
          </a:prstGeom>
        </p:spPr>
        <p:txBody>
          <a:bodyPr lIns="0" tIns="0" rIns="0" bIns="0">
            <a:noAutofit/>
          </a:bodyPr>
          <a:p>
            <a:pPr algn="just" indent="0">
              <a:spcBef>
                <a:spcPts val="1260"/>
              </a:spcBef>
              <a:spcAft>
                <a:spcPts val="420"/>
              </a:spcAft>
            </a:pPr>
            <a:r>
              <a:rPr lang="en-US" b="1" sz="1200">
                <a:latin typeface="Times New Roman"/>
              </a:rPr>
              <a:t>Case 3</a:t>
            </a:r>
            <a:r>
              <a:rPr lang="en-US" sz="1200">
                <a:latin typeface="Times New Roman"/>
              </a:rPr>
              <a:t>: equ.(1) solvable for (x) equ.(1) </a:t>
            </a:r>
            <a:r>
              <a:rPr lang="en-US" i="1" sz="1200">
                <a:latin typeface="Times New Roman"/>
              </a:rPr>
              <a:t>ap + ap</a:t>
            </a:r>
            <a:r>
              <a:rPr lang="en-US" i="1" baseline="30000" sz="1200">
                <a:latin typeface="Times New Roman"/>
              </a:rPr>
              <a:t>n</a:t>
            </a:r>
            <a:r>
              <a:rPr lang="en-US" baseline="30000" sz="1200">
                <a:latin typeface="Times New Roman"/>
              </a:rPr>
              <a:t> 1</a:t>
            </a:r>
            <a:r>
              <a:rPr lang="en-US" sz="1200">
                <a:latin typeface="Times New Roman"/>
              </a:rPr>
              <a:t> +-----+ </a:t>
            </a:r>
            <a:r>
              <a:rPr lang="en-US" i="1" baseline="30000" sz="1200">
                <a:latin typeface="Times New Roman"/>
              </a:rPr>
              <a:t>a</a:t>
            </a:r>
            <a:r>
              <a:rPr lang="en-US" i="1" baseline="-25000" sz="1200">
                <a:latin typeface="Times New Roman"/>
              </a:rPr>
              <a:t>n</a:t>
            </a:r>
            <a:r>
              <a:rPr lang="en-US" i="1" sz="1200">
                <a:latin typeface="Times New Roman"/>
              </a:rPr>
              <a:t>-\p + an =</a:t>
            </a:r>
            <a:r>
              <a:rPr lang="en-US" sz="1200">
                <a:latin typeface="Times New Roman"/>
              </a:rPr>
              <a:t> 0 can be written of the form</a:t>
            </a:r>
          </a:p>
          <a:p>
            <a:pPr marL="5638800" indent="0"/>
            <a:r>
              <a:rPr lang="en-US" i="1" sz="1200">
                <a:latin typeface="Times New Roman"/>
              </a:rPr>
              <a:t>dx</a:t>
            </a:r>
            <a:r>
              <a:rPr lang="en-US" sz="1200">
                <a:latin typeface="Times New Roman"/>
              </a:rPr>
              <a:t> 1</a:t>
            </a:r>
          </a:p>
          <a:p>
            <a:pPr algn="just" indent="0"/>
            <a:r>
              <a:rPr lang="en-US" i="1" sz="1200">
                <a:latin typeface="Times New Roman"/>
              </a:rPr>
              <a:t>F(x</a:t>
            </a:r>
            <a:r>
              <a:rPr lang="en-US" sz="1200">
                <a:latin typeface="Times New Roman"/>
              </a:rPr>
              <a:t>,</a:t>
            </a:r>
            <a:r>
              <a:rPr lang="en-US" i="1" sz="1200">
                <a:latin typeface="Times New Roman"/>
              </a:rPr>
              <a:t>y</a:t>
            </a:r>
            <a:r>
              <a:rPr lang="en-US" sz="1200">
                <a:latin typeface="Times New Roman"/>
              </a:rPr>
              <a:t>,</a:t>
            </a:r>
            <a:r>
              <a:rPr lang="en-US" i="1" sz="1200">
                <a:latin typeface="Times New Roman"/>
              </a:rPr>
              <a:t>p</a:t>
            </a:r>
            <a:r>
              <a:rPr lang="en-US" sz="1200">
                <a:latin typeface="Times New Roman"/>
              </a:rPr>
              <a:t>) = 0 ^ x = </a:t>
            </a:r>
            <a:r>
              <a:rPr lang="en-US" i="1" sz="1200">
                <a:latin typeface="Times New Roman"/>
              </a:rPr>
              <a:t>F(y</a:t>
            </a:r>
            <a:r>
              <a:rPr lang="en-US" sz="1200">
                <a:latin typeface="Times New Roman"/>
              </a:rPr>
              <a:t>,</a:t>
            </a:r>
            <a:r>
              <a:rPr lang="en-US" i="1" sz="1200">
                <a:latin typeface="Times New Roman"/>
              </a:rPr>
              <a:t>p</a:t>
            </a:r>
            <a:r>
              <a:rPr lang="en-US" sz="1200">
                <a:latin typeface="Times New Roman"/>
              </a:rPr>
              <a:t>)---(2) differentiation equ.(2) with respect to y and subst. = we obtain</a:t>
            </a:r>
          </a:p>
          <a:p>
            <a:pPr marL="5638800" indent="0">
              <a:lnSpc>
                <a:spcPts val="1632"/>
              </a:lnSpc>
            </a:pPr>
            <a:r>
              <a:rPr lang="en-US" i="1" sz="1200">
                <a:latin typeface="Times New Roman"/>
              </a:rPr>
              <a:t>dy p</a:t>
            </a:r>
          </a:p>
          <a:p>
            <a:pPr algn="just" indent="0">
              <a:lnSpc>
                <a:spcPts val="1632"/>
              </a:lnSpc>
            </a:pPr>
            <a:r>
              <a:rPr lang="en-US" sz="1200">
                <a:latin typeface="Times New Roman"/>
              </a:rPr>
              <a:t>the a relation between y,pcan be solved by previous way and obtain the value of p. finally subst. the value of p in equ.(2) we get the g. solution .</a:t>
            </a:r>
          </a:p>
          <a:p>
            <a:pPr algn="just" indent="0">
              <a:lnSpc>
                <a:spcPts val="1584"/>
              </a:lnSpc>
            </a:pPr>
            <a:r>
              <a:rPr lang="en-US" b="1" sz="1200">
                <a:latin typeface="Times New Roman"/>
              </a:rPr>
              <a:t>Example: solve</a:t>
            </a:r>
            <a:r>
              <a:rPr lang="en-US" sz="1200">
                <a:latin typeface="Times New Roman"/>
              </a:rPr>
              <a:t>: </a:t>
            </a:r>
            <a:r>
              <a:rPr lang="en-US" i="1" sz="1200">
                <a:latin typeface="Times New Roman"/>
              </a:rPr>
              <a:t>y </a:t>
            </a:r>
            <a:r>
              <a:rPr lang="en-US" i="1" sz="1200">
                <a:latin typeface="Times New Roman"/>
              </a:rPr>
              <a:t>=</a:t>
            </a:r>
            <a:r>
              <a:rPr lang="en-US" b="1" sz="1200">
                <a:latin typeface="Times New Roman"/>
              </a:rPr>
              <a:t> </a:t>
            </a:r>
            <a:r>
              <a:rPr lang="en-US" sz="1200">
                <a:latin typeface="Times New Roman"/>
              </a:rPr>
              <a:t>3</a:t>
            </a:r>
            <a:r>
              <a:rPr lang="en-US" i="1" sz="1200">
                <a:latin typeface="Times New Roman"/>
              </a:rPr>
              <a:t>px </a:t>
            </a:r>
            <a:r>
              <a:rPr lang="en-US" i="1" sz="1200">
                <a:latin typeface="Times New Roman"/>
              </a:rPr>
              <a:t>+ </a:t>
            </a:r>
            <a:r>
              <a:rPr lang="en-US" i="1" sz="1200">
                <a:latin typeface="Times New Roman"/>
              </a:rPr>
              <a:t>6y </a:t>
            </a:r>
            <a:r>
              <a:rPr lang="en-US" i="1" baseline="30000" sz="1200">
                <a:latin typeface="Times New Roman"/>
              </a:rPr>
              <a:t>2</a:t>
            </a:r>
            <a:r>
              <a:rPr lang="en-US" i="1" sz="1200">
                <a:latin typeface="Times New Roman"/>
              </a:rPr>
              <a:t>p</a:t>
            </a:r>
            <a:r>
              <a:rPr lang="en-US" b="1" baseline="30000" sz="1200">
                <a:latin typeface="Times New Roman"/>
              </a:rPr>
              <a:t>2</a:t>
            </a:r>
            <a:r>
              <a:rPr lang="en-US" b="1" sz="1200">
                <a:latin typeface="Times New Roman"/>
              </a:rPr>
              <a:t>---</a:t>
            </a:r>
            <a:r>
              <a:rPr lang="en-US" sz="1200">
                <a:latin typeface="Times New Roman"/>
              </a:rPr>
              <a:t>(1)</a:t>
            </a:r>
          </a:p>
          <a:p>
            <a:pPr algn="just" indent="0">
              <a:lnSpc>
                <a:spcPts val="1584"/>
              </a:lnSpc>
            </a:pPr>
            <a:r>
              <a:rPr lang="en-US" b="1" sz="1200">
                <a:latin typeface="Times New Roman"/>
              </a:rPr>
              <a:t>Solution</a:t>
            </a:r>
            <a:r>
              <a:rPr lang="en-US" sz="1200">
                <a:latin typeface="Times New Roman"/>
              </a:rPr>
              <a:t>: since equ.(1) solvable for x, then</a:t>
            </a:r>
          </a:p>
          <a:p>
            <a:pPr algn="just" indent="0">
              <a:lnSpc>
                <a:spcPts val="1584"/>
              </a:lnSpc>
              <a:spcAft>
                <a:spcPts val="420"/>
              </a:spcAft>
            </a:pPr>
            <a:r>
              <a:rPr lang="en-US" sz="1200">
                <a:latin typeface="Times New Roman"/>
              </a:rPr>
              <a:t>3 </a:t>
            </a:r>
            <a:r>
              <a:rPr lang="en-US" i="1" sz="1200">
                <a:latin typeface="Times New Roman"/>
              </a:rPr>
              <a:t>px </a:t>
            </a:r>
            <a:r>
              <a:rPr lang="en-US" i="1" sz="1200">
                <a:latin typeface="Times New Roman"/>
              </a:rPr>
              <a:t>= </a:t>
            </a:r>
            <a:r>
              <a:rPr lang="en-US" i="1" sz="1200">
                <a:latin typeface="Times New Roman"/>
              </a:rPr>
              <a:t>y </a:t>
            </a:r>
            <a:r>
              <a:rPr lang="en-US" i="1" sz="1200">
                <a:latin typeface="Times New Roman"/>
              </a:rPr>
              <a:t>-</a:t>
            </a:r>
            <a:r>
              <a:rPr lang="en-US" b="1" sz="1200">
                <a:latin typeface="Times New Roman"/>
              </a:rPr>
              <a:t> </a:t>
            </a:r>
            <a:r>
              <a:rPr lang="en-US" sz="1200">
                <a:latin typeface="Times New Roman"/>
              </a:rPr>
              <a:t>6</a:t>
            </a:r>
            <a:r>
              <a:rPr lang="en-US" i="1" sz="1200">
                <a:latin typeface="Times New Roman"/>
              </a:rPr>
              <a:t>y </a:t>
            </a:r>
            <a:r>
              <a:rPr lang="en-US" i="1" baseline="30000" sz="1200">
                <a:latin typeface="Times New Roman"/>
              </a:rPr>
              <a:t>2</a:t>
            </a:r>
            <a:r>
              <a:rPr lang="en-US" i="1" sz="1200">
                <a:latin typeface="Times New Roman"/>
              </a:rPr>
              <a:t>p</a:t>
            </a:r>
            <a:r>
              <a:rPr lang="en-US" b="1" baseline="30000" sz="1200">
                <a:latin typeface="Times New Roman"/>
              </a:rPr>
              <a:t>2</a:t>
            </a:r>
          </a:p>
        </p:txBody>
      </p:sp>
      <p:sp>
        <p:nvSpPr>
          <p:cNvPr id="33" name=""/>
          <p:cNvSpPr/>
          <p:nvPr/>
        </p:nvSpPr>
        <p:spPr>
          <a:xfrm>
            <a:off x="347472" y="6967728"/>
            <a:ext cx="5882640" cy="2292096"/>
          </a:xfrm>
          <a:prstGeom prst="rect">
            <a:avLst/>
          </a:prstGeom>
        </p:spPr>
        <p:txBody>
          <a:bodyPr lIns="0" tIns="0" rIns="0" bIns="0">
            <a:noAutofit/>
          </a:bodyPr>
          <a:p>
            <a:pPr marL="369824" marR="4931664" indent="-406400">
              <a:lnSpc>
                <a:spcPts val="1200"/>
              </a:lnSpc>
              <a:spcBef>
                <a:spcPts val="420"/>
              </a:spcBef>
              <a:spcAft>
                <a:spcPts val="420"/>
              </a:spcAft>
            </a:pPr>
            <a:r>
              <a:rPr lang="en-US" sz="1200">
                <a:latin typeface="Times New Roman"/>
              </a:rPr>
              <a:t>3x = </a:t>
            </a:r>
            <a:r>
              <a:rPr lang="en-US" i="1" baseline="30000" sz="1200">
                <a:latin typeface="Times New Roman"/>
              </a:rPr>
              <a:t>y</a:t>
            </a:r>
            <a:r>
              <a:rPr lang="en-US" i="1" sz="1200">
                <a:latin typeface="Times New Roman"/>
              </a:rPr>
              <a:t> -</a:t>
            </a:r>
            <a:r>
              <a:rPr lang="en-US" sz="1200">
                <a:latin typeface="Times New Roman"/>
              </a:rPr>
              <a:t> 6y</a:t>
            </a:r>
            <a:r>
              <a:rPr lang="en-US" baseline="30000" sz="1200">
                <a:latin typeface="Times New Roman"/>
              </a:rPr>
              <a:t>2</a:t>
            </a:r>
            <a:r>
              <a:rPr lang="en-US" sz="1200">
                <a:latin typeface="Times New Roman"/>
              </a:rPr>
              <a:t> </a:t>
            </a:r>
            <a:r>
              <a:rPr lang="en-US" i="1" sz="1200">
                <a:latin typeface="Times New Roman"/>
              </a:rPr>
              <a:t>p p</a:t>
            </a:r>
          </a:p>
          <a:p>
            <a:pPr algn="just" indent="0"/>
            <a:r>
              <a:rPr lang="en-US" sz="1200">
                <a:latin typeface="Times New Roman"/>
              </a:rPr>
              <a:t>3 — = 3. — = </a:t>
            </a:r>
            <a:r>
              <a:rPr lang="en-US" i="1" baseline="30000" sz="1200">
                <a:latin typeface="Times New Roman"/>
              </a:rPr>
              <a:t>p</a:t>
            </a:r>
            <a:r>
              <a:rPr lang="en-US" i="1" sz="1200">
                <a:latin typeface="Times New Roman"/>
              </a:rPr>
              <a:t>—</a:t>
            </a:r>
            <a:r>
              <a:rPr lang="en-US" i="1" strike="sngStrike" baseline="30000" sz="1200">
                <a:latin typeface="Times New Roman"/>
              </a:rPr>
              <a:t>y dp</a:t>
            </a:r>
            <a:r>
              <a:rPr lang="en-US" strike="sngStrike" baseline="30000" sz="1200">
                <a:latin typeface="Times New Roman"/>
              </a:rPr>
              <a:t> / </a:t>
            </a:r>
            <a:r>
              <a:rPr lang="en-US" i="1" strike="sngStrike" baseline="30000" sz="1200">
                <a:latin typeface="Times New Roman"/>
              </a:rPr>
              <a:t>dy</a:t>
            </a:r>
            <a:r>
              <a:rPr lang="en-US" i="1" sz="1200">
                <a:latin typeface="Times New Roman"/>
              </a:rPr>
              <a:t> - 6y</a:t>
            </a:r>
            <a:r>
              <a:rPr lang="en-US" baseline="30000" sz="1200">
                <a:latin typeface="Times New Roman"/>
              </a:rPr>
              <a:t>2</a:t>
            </a:r>
            <a:r>
              <a:rPr lang="en-US" sz="1200">
                <a:latin typeface="Times New Roman"/>
              </a:rPr>
              <a:t> </a:t>
            </a:r>
            <a:r>
              <a:rPr lang="en-US" i="1" sz="1200">
                <a:latin typeface="Times New Roman"/>
              </a:rPr>
              <a:t>dp</a:t>
            </a:r>
            <a:r>
              <a:rPr lang="en-US" sz="1200">
                <a:latin typeface="Times New Roman"/>
              </a:rPr>
              <a:t> / </a:t>
            </a:r>
            <a:r>
              <a:rPr lang="en-US" i="1" sz="1200">
                <a:latin typeface="Times New Roman"/>
              </a:rPr>
              <a:t>dy</a:t>
            </a:r>
            <a:r>
              <a:rPr lang="en-US" sz="1200">
                <a:latin typeface="Times New Roman"/>
              </a:rPr>
              <a:t> -12</a:t>
            </a:r>
            <a:r>
              <a:rPr lang="en-US" i="1" sz="1200">
                <a:latin typeface="Times New Roman"/>
              </a:rPr>
              <a:t>py</a:t>
            </a:r>
            <a:r>
              <a:rPr lang="en-US" sz="1200">
                <a:latin typeface="Times New Roman"/>
              </a:rPr>
              <a:t> ^ — = —---</a:t>
            </a:r>
            <a:r>
              <a:rPr lang="en-US" i="1" baseline="30000" sz="1200">
                <a:latin typeface="Times New Roman"/>
              </a:rPr>
              <a:t>y</a:t>
            </a:r>
            <a:r>
              <a:rPr lang="en-US" i="1" sz="1200">
                <a:latin typeface="Times New Roman"/>
              </a:rPr>
              <a:t> dp</a:t>
            </a:r>
            <a:r>
              <a:rPr lang="en-US" sz="1200">
                <a:latin typeface="Times New Roman"/>
              </a:rPr>
              <a:t> / </a:t>
            </a:r>
            <a:r>
              <a:rPr lang="en-US" i="1" sz="1200">
                <a:latin typeface="Times New Roman"/>
              </a:rPr>
              <a:t>dy - 6y</a:t>
            </a:r>
            <a:r>
              <a:rPr lang="en-US" baseline="30000" sz="1200">
                <a:latin typeface="Times New Roman"/>
              </a:rPr>
              <a:t>2</a:t>
            </a:r>
            <a:r>
              <a:rPr lang="en-US" sz="1200">
                <a:latin typeface="Times New Roman"/>
              </a:rPr>
              <a:t> </a:t>
            </a:r>
            <a:r>
              <a:rPr lang="en-US" i="1" sz="1200">
                <a:latin typeface="Times New Roman"/>
              </a:rPr>
              <a:t>dp</a:t>
            </a:r>
            <a:r>
              <a:rPr lang="en-US" sz="1200">
                <a:latin typeface="Times New Roman"/>
              </a:rPr>
              <a:t> / </a:t>
            </a:r>
            <a:r>
              <a:rPr lang="en-US" i="1" sz="1200">
                <a:latin typeface="Times New Roman"/>
              </a:rPr>
              <a:t>dy</a:t>
            </a:r>
            <a:r>
              <a:rPr lang="en-US" sz="1200">
                <a:latin typeface="Times New Roman"/>
              </a:rPr>
              <a:t> -12yp</a:t>
            </a:r>
          </a:p>
          <a:p>
            <a:pPr algn="just" marL="128524" indent="0">
              <a:spcAft>
                <a:spcPts val="840"/>
              </a:spcAft>
            </a:pPr>
            <a:r>
              <a:rPr lang="en-US" i="1" sz="1200">
                <a:latin typeface="Times New Roman"/>
              </a:rPr>
              <a:t>dy p    p    p p p</a:t>
            </a:r>
          </a:p>
          <a:p>
            <a:pPr marL="128524" indent="-165100">
              <a:lnSpc>
                <a:spcPts val="1200"/>
              </a:lnSpc>
            </a:pPr>
            <a:r>
              <a:rPr lang="en-US" sz="1200">
                <a:latin typeface="Times New Roman"/>
              </a:rPr>
              <a:t>[— </a:t>
            </a:r>
            <a:r>
              <a:rPr lang="en-US" i="1" sz="1200">
                <a:latin typeface="Times New Roman"/>
              </a:rPr>
              <a:t>+ — dp</a:t>
            </a:r>
            <a:r>
              <a:rPr lang="en-US" sz="1200">
                <a:latin typeface="Times New Roman"/>
              </a:rPr>
              <a:t> / </a:t>
            </a:r>
            <a:r>
              <a:rPr lang="en-US" i="1" sz="1200">
                <a:latin typeface="Times New Roman"/>
              </a:rPr>
              <a:t>dy - 6y</a:t>
            </a:r>
            <a:r>
              <a:rPr lang="en-US" baseline="30000" sz="1200">
                <a:latin typeface="Times New Roman"/>
              </a:rPr>
              <a:t>2</a:t>
            </a:r>
            <a:r>
              <a:rPr lang="en-US" sz="1200">
                <a:latin typeface="Times New Roman"/>
              </a:rPr>
              <a:t> </a:t>
            </a:r>
            <a:r>
              <a:rPr lang="en-US" i="1" sz="1200">
                <a:latin typeface="Times New Roman"/>
              </a:rPr>
              <a:t>dp</a:t>
            </a:r>
            <a:r>
              <a:rPr lang="en-US" sz="1200">
                <a:latin typeface="Times New Roman"/>
              </a:rPr>
              <a:t> / </a:t>
            </a:r>
            <a:r>
              <a:rPr lang="en-US" i="1" sz="1200">
                <a:latin typeface="Times New Roman"/>
              </a:rPr>
              <a:t>dy - 12yp</a:t>
            </a:r>
            <a:r>
              <a:rPr lang="en-US" sz="1200">
                <a:latin typeface="Times New Roman"/>
              </a:rPr>
              <a:t> = 0]* </a:t>
            </a:r>
            <a:r>
              <a:rPr lang="en-US" i="1" sz="1200">
                <a:latin typeface="Times New Roman"/>
              </a:rPr>
              <a:t>p</a:t>
            </a:r>
            <a:r>
              <a:rPr lang="en-US" baseline="30000" sz="1200">
                <a:latin typeface="Times New Roman"/>
              </a:rPr>
              <a:t>2</a:t>
            </a:r>
            <a:r>
              <a:rPr lang="en-US" sz="1200">
                <a:latin typeface="Times New Roman"/>
              </a:rPr>
              <a:t> ^ (2</a:t>
            </a:r>
            <a:r>
              <a:rPr lang="en-US" i="1" sz="1200">
                <a:latin typeface="Times New Roman"/>
              </a:rPr>
              <a:t>p</a:t>
            </a:r>
            <a:r>
              <a:rPr lang="en-US" sz="1200">
                <a:latin typeface="Times New Roman"/>
              </a:rPr>
              <a:t> + </a:t>
            </a:r>
            <a:r>
              <a:rPr lang="en-US" i="1" sz="1200">
                <a:latin typeface="Times New Roman"/>
              </a:rPr>
              <a:t>y dp</a:t>
            </a:r>
            <a:r>
              <a:rPr lang="en-US" sz="1200">
                <a:latin typeface="Times New Roman"/>
              </a:rPr>
              <a:t> / </a:t>
            </a:r>
            <a:r>
              <a:rPr lang="en-US" i="1" sz="1200">
                <a:latin typeface="Times New Roman"/>
              </a:rPr>
              <a:t>dy</a:t>
            </a:r>
            <a:r>
              <a:rPr lang="en-US" sz="1200">
                <a:latin typeface="Times New Roman"/>
              </a:rPr>
              <a:t> ) + (6y </a:t>
            </a:r>
            <a:r>
              <a:rPr lang="en-US" baseline="30000" sz="1200">
                <a:latin typeface="Times New Roman"/>
              </a:rPr>
              <a:t>2</a:t>
            </a:r>
            <a:r>
              <a:rPr lang="en-US" sz="1200">
                <a:latin typeface="Times New Roman"/>
              </a:rPr>
              <a:t>p</a:t>
            </a:r>
            <a:r>
              <a:rPr lang="en-US" baseline="30000" sz="1200">
                <a:latin typeface="Times New Roman"/>
              </a:rPr>
              <a:t>2</a:t>
            </a:r>
            <a:r>
              <a:rPr lang="en-US" sz="1200">
                <a:latin typeface="Times New Roman"/>
              </a:rPr>
              <a:t> </a:t>
            </a:r>
            <a:r>
              <a:rPr lang="en-US" i="1" sz="1200">
                <a:latin typeface="Times New Roman"/>
              </a:rPr>
              <a:t>dp</a:t>
            </a:r>
            <a:r>
              <a:rPr lang="en-US" sz="1200">
                <a:latin typeface="Times New Roman"/>
              </a:rPr>
              <a:t> / </a:t>
            </a:r>
            <a:r>
              <a:rPr lang="en-US" i="1" sz="1200">
                <a:latin typeface="Times New Roman"/>
              </a:rPr>
              <a:t>dy +12yp</a:t>
            </a:r>
            <a:r>
              <a:rPr lang="en-US" baseline="30000" sz="1200">
                <a:latin typeface="Times New Roman"/>
              </a:rPr>
              <a:t>3</a:t>
            </a:r>
            <a:r>
              <a:rPr lang="en-US" sz="1200">
                <a:latin typeface="Times New Roman"/>
              </a:rPr>
              <a:t>) = 0 </a:t>
            </a:r>
            <a:r>
              <a:rPr lang="en-US" i="1" sz="1200">
                <a:latin typeface="Times New Roman"/>
              </a:rPr>
              <a:t>p p</a:t>
            </a:r>
          </a:p>
          <a:p>
            <a:pPr marR="1007364" indent="0">
              <a:lnSpc>
                <a:spcPts val="2400"/>
              </a:lnSpc>
            </a:pPr>
            <a:r>
              <a:rPr lang="en-US" sz="1200">
                <a:latin typeface="Times New Roman"/>
              </a:rPr>
              <a:t>(2</a:t>
            </a:r>
            <a:r>
              <a:rPr lang="en-US" i="1" sz="1200">
                <a:latin typeface="Times New Roman"/>
              </a:rPr>
              <a:t>p + ydp</a:t>
            </a:r>
            <a:r>
              <a:rPr lang="en-US" sz="1200">
                <a:latin typeface="Times New Roman"/>
              </a:rPr>
              <a:t> </a:t>
            </a:r>
            <a:r>
              <a:rPr lang="en-US" i="1" sz="1200">
                <a:latin typeface="Times New Roman"/>
              </a:rPr>
              <a:t>/dy</a:t>
            </a:r>
            <a:r>
              <a:rPr lang="en-US" sz="1200">
                <a:latin typeface="Times New Roman"/>
              </a:rPr>
              <a:t> ) + </a:t>
            </a:r>
            <a:r>
              <a:rPr lang="en-US" i="1" sz="1200">
                <a:latin typeface="Times New Roman"/>
              </a:rPr>
              <a:t>6yp</a:t>
            </a:r>
            <a:r>
              <a:rPr lang="en-US" i="1" baseline="30000" sz="1200">
                <a:latin typeface="Times New Roman"/>
              </a:rPr>
              <a:t>2</a:t>
            </a:r>
            <a:r>
              <a:rPr lang="en-US" i="1" sz="1200">
                <a:latin typeface="Times New Roman"/>
              </a:rPr>
              <a:t>(y dp</a:t>
            </a:r>
            <a:r>
              <a:rPr lang="en-US" sz="1200">
                <a:latin typeface="Times New Roman"/>
              </a:rPr>
              <a:t> </a:t>
            </a:r>
            <a:r>
              <a:rPr lang="en-US" i="1" sz="1200">
                <a:latin typeface="Times New Roman"/>
              </a:rPr>
              <a:t>/dy +</a:t>
            </a:r>
            <a:r>
              <a:rPr lang="en-US" sz="1200">
                <a:latin typeface="Times New Roman"/>
              </a:rPr>
              <a:t> 2</a:t>
            </a:r>
            <a:r>
              <a:rPr lang="en-US" i="1" sz="1200">
                <a:latin typeface="Times New Roman"/>
              </a:rPr>
              <a:t>p</a:t>
            </a:r>
            <a:r>
              <a:rPr lang="en-US" sz="1200">
                <a:latin typeface="Times New Roman"/>
              </a:rPr>
              <a:t>) = 0 ^ (2</a:t>
            </a:r>
            <a:r>
              <a:rPr lang="en-US" i="1" sz="1200">
                <a:latin typeface="Times New Roman"/>
              </a:rPr>
              <a:t>p + y dp</a:t>
            </a:r>
            <a:r>
              <a:rPr lang="en-US" sz="1200">
                <a:latin typeface="Times New Roman"/>
              </a:rPr>
              <a:t> </a:t>
            </a:r>
            <a:r>
              <a:rPr lang="en-US" i="1" sz="1200">
                <a:latin typeface="Times New Roman"/>
              </a:rPr>
              <a:t>/dy</a:t>
            </a:r>
            <a:r>
              <a:rPr lang="en-US" sz="1200">
                <a:latin typeface="Times New Roman"/>
              </a:rPr>
              <a:t> )(1 + </a:t>
            </a:r>
            <a:r>
              <a:rPr lang="en-US" i="1" sz="1200">
                <a:latin typeface="Times New Roman"/>
              </a:rPr>
              <a:t>6yp</a:t>
            </a:r>
            <a:r>
              <a:rPr lang="en-US" baseline="30000" sz="1200">
                <a:latin typeface="Times New Roman"/>
              </a:rPr>
              <a:t>2</a:t>
            </a:r>
            <a:r>
              <a:rPr lang="en-US" sz="1200">
                <a:latin typeface="Times New Roman"/>
              </a:rPr>
              <a:t>) = 0 2</a:t>
            </a:r>
            <a:r>
              <a:rPr lang="en-US" i="1" sz="1200">
                <a:latin typeface="Times New Roman"/>
              </a:rPr>
              <a:t>p + y dp</a:t>
            </a:r>
            <a:r>
              <a:rPr lang="en-US" sz="1200">
                <a:latin typeface="Times New Roman"/>
              </a:rPr>
              <a:t> / </a:t>
            </a:r>
            <a:r>
              <a:rPr lang="en-US" i="1" sz="1200">
                <a:latin typeface="Times New Roman"/>
              </a:rPr>
              <a:t>dy</a:t>
            </a:r>
            <a:r>
              <a:rPr lang="en-US" sz="1200">
                <a:latin typeface="Times New Roman"/>
              </a:rPr>
              <a:t> = 0]* </a:t>
            </a:r>
            <a:r>
              <a:rPr lang="en-US" baseline="30000" sz="1200">
                <a:latin typeface="Times New Roman"/>
              </a:rPr>
              <a:t>d</a:t>
            </a:r>
            <a:r>
              <a:rPr lang="en-US" sz="1200">
                <a:latin typeface="Times New Roman"/>
              </a:rPr>
              <a:t>^ ^ 2 — + — = 0 ^ </a:t>
            </a:r>
            <a:r>
              <a:rPr lang="en-US" i="1" sz="1200">
                <a:latin typeface="Times New Roman"/>
              </a:rPr>
              <a:t>liny</a:t>
            </a:r>
            <a:r>
              <a:rPr lang="en-US" baseline="30000" sz="1200">
                <a:latin typeface="Times New Roman"/>
              </a:rPr>
              <a:t>2</a:t>
            </a:r>
            <a:r>
              <a:rPr lang="en-US" sz="1200">
                <a:latin typeface="Times New Roman"/>
              </a:rPr>
              <a:t> + </a:t>
            </a:r>
            <a:r>
              <a:rPr lang="en-US" i="1" sz="1200">
                <a:latin typeface="Times New Roman"/>
              </a:rPr>
              <a:t>linp = c</a:t>
            </a:r>
            <a:r>
              <a:rPr lang="en-US" sz="1200">
                <a:latin typeface="Times New Roman"/>
              </a:rPr>
              <a:t> ^ </a:t>
            </a:r>
            <a:r>
              <a:rPr lang="en-US" i="1" sz="1200">
                <a:latin typeface="Times New Roman"/>
              </a:rPr>
              <a:t>lin</a:t>
            </a:r>
            <a:r>
              <a:rPr lang="en-US" sz="1200">
                <a:latin typeface="Times New Roman"/>
              </a:rPr>
              <a:t> (y </a:t>
            </a:r>
            <a:r>
              <a:rPr lang="en-US" baseline="30000" sz="1200">
                <a:latin typeface="Times New Roman"/>
              </a:rPr>
              <a:t>2</a:t>
            </a:r>
            <a:r>
              <a:rPr lang="en-US" sz="1200">
                <a:latin typeface="Times New Roman"/>
              </a:rPr>
              <a:t>p ) = </a:t>
            </a:r>
            <a:r>
              <a:rPr lang="en-US" i="1" sz="1200">
                <a:latin typeface="Times New Roman"/>
              </a:rPr>
              <a:t>c</a:t>
            </a:r>
          </a:p>
          <a:p>
            <a:pPr marL="1296924" indent="0">
              <a:spcAft>
                <a:spcPts val="420"/>
              </a:spcAft>
            </a:pPr>
            <a:r>
              <a:rPr lang="en-US" i="1" sz="1200">
                <a:latin typeface="Times New Roman"/>
              </a:rPr>
              <a:t>py y p</a:t>
            </a:r>
          </a:p>
          <a:p>
            <a:pPr algn="just" marL="2224024" indent="0"/>
            <a:r>
              <a:rPr lang="en-US" i="1" baseline="-25000" sz="1200">
                <a:latin typeface="Times New Roman"/>
              </a:rPr>
              <a:t>c    c</a:t>
            </a:r>
            <a:r>
              <a:rPr lang="en-US" sz="1200">
                <a:latin typeface="Times New Roman"/>
              </a:rPr>
              <a:t> </a:t>
            </a:r>
            <a:r>
              <a:rPr lang="en-US" baseline="30000" sz="1200">
                <a:latin typeface="Times New Roman"/>
              </a:rPr>
              <a:t>2</a:t>
            </a:r>
          </a:p>
          <a:p>
            <a:pPr algn="just" indent="0"/>
            <a:r>
              <a:rPr lang="en-US" sz="1200">
                <a:latin typeface="Times New Roman"/>
              </a:rPr>
              <a:t>and</a:t>
            </a:r>
            <a:r>
              <a:rPr lang="en-US" i="1" sz="1200">
                <a:latin typeface="Times New Roman"/>
              </a:rPr>
              <a:t>y </a:t>
            </a:r>
            <a:r>
              <a:rPr lang="en-US" i="1" baseline="30000" sz="1200">
                <a:latin typeface="Times New Roman"/>
              </a:rPr>
              <a:t>2</a:t>
            </a:r>
            <a:r>
              <a:rPr lang="en-US" i="1" sz="1200">
                <a:latin typeface="Times New Roman"/>
              </a:rPr>
              <a:t>p = c ^ p = c</a:t>
            </a:r>
            <a:r>
              <a:rPr lang="en-US" sz="1200">
                <a:latin typeface="Times New Roman"/>
              </a:rPr>
              <a:t> /</a:t>
            </a:r>
            <a:r>
              <a:rPr lang="en-US" i="1" sz="1200">
                <a:latin typeface="Times New Roman"/>
              </a:rPr>
              <a:t>y</a:t>
            </a:r>
            <a:r>
              <a:rPr lang="en-US" sz="1200">
                <a:latin typeface="Times New Roman"/>
              </a:rPr>
              <a:t> </a:t>
            </a:r>
            <a:r>
              <a:rPr lang="en-US" baseline="30000" sz="1200">
                <a:latin typeface="Times New Roman"/>
              </a:rPr>
              <a:t>2</a:t>
            </a:r>
            <a:r>
              <a:rPr lang="en-US" sz="1200">
                <a:latin typeface="Times New Roman"/>
              </a:rPr>
              <a:t> ^ y = 3 </a:t>
            </a:r>
            <a:r>
              <a:rPr lang="en-US" baseline="30000" sz="1200">
                <a:latin typeface="Times New Roman"/>
              </a:rPr>
              <a:t>1</a:t>
            </a:r>
            <a:r>
              <a:rPr lang="en-US" sz="1200">
                <a:latin typeface="Times New Roman"/>
              </a:rPr>
              <a:t> </a:t>
            </a:r>
            <a:r>
              <a:rPr lang="en-US" i="1" sz="1200">
                <a:latin typeface="Times New Roman"/>
              </a:rPr>
              <a:t>x + 6y</a:t>
            </a:r>
            <a:r>
              <a:rPr lang="en-US" baseline="30000" sz="1200">
                <a:latin typeface="Times New Roman"/>
              </a:rPr>
              <a:t>2 1</a:t>
            </a:r>
            <a:r>
              <a:rPr lang="en-US" sz="1200">
                <a:latin typeface="Times New Roman"/>
              </a:rPr>
              <a:t> be the general solution.</a:t>
            </a:r>
          </a:p>
          <a:p>
            <a:pPr algn="just" marL="2224024" indent="0">
              <a:spcAft>
                <a:spcPts val="840"/>
              </a:spcAft>
            </a:pPr>
            <a:r>
              <a:rPr lang="en-US" sz="1200">
                <a:latin typeface="Times New Roman"/>
              </a:rPr>
              <a:t>y    y</a:t>
            </a:r>
          </a:p>
        </p:txBody>
      </p:sp>
      <p:sp>
        <p:nvSpPr>
          <p:cNvPr id="34" name=""/>
          <p:cNvSpPr/>
          <p:nvPr/>
        </p:nvSpPr>
        <p:spPr>
          <a:xfrm>
            <a:off x="347472" y="9329928"/>
            <a:ext cx="3611880" cy="377952"/>
          </a:xfrm>
          <a:prstGeom prst="rect">
            <a:avLst/>
          </a:prstGeom>
        </p:spPr>
        <p:txBody>
          <a:bodyPr lIns="0" tIns="0" rIns="0" bIns="0">
            <a:noAutofit/>
          </a:bodyPr>
          <a:p>
            <a:pPr algn="just" indent="0">
              <a:spcBef>
                <a:spcPts val="840"/>
              </a:spcBef>
            </a:pPr>
            <a:r>
              <a:rPr lang="en-US" sz="1200">
                <a:latin typeface="Times New Roman"/>
              </a:rPr>
              <a:t>orl + 6yp</a:t>
            </a:r>
            <a:r>
              <a:rPr lang="en-US" baseline="30000" sz="1200">
                <a:latin typeface="Times New Roman"/>
              </a:rPr>
              <a:t>2</a:t>
            </a:r>
            <a:r>
              <a:rPr lang="en-US" sz="1200">
                <a:latin typeface="Times New Roman"/>
              </a:rPr>
              <a:t> = 0    </a:t>
            </a:r>
            <a:r>
              <a:rPr lang="en-US" i="1" sz="1200">
                <a:latin typeface="Times New Roman"/>
              </a:rPr>
              <a:t>6yp</a:t>
            </a:r>
            <a:r>
              <a:rPr lang="en-US" i="1" baseline="30000" sz="1200">
                <a:latin typeface="Times New Roman"/>
              </a:rPr>
              <a:t>2</a:t>
            </a:r>
            <a:r>
              <a:rPr lang="en-US" i="1" sz="1200">
                <a:latin typeface="Times New Roman"/>
              </a:rPr>
              <a:t> =</a:t>
            </a:r>
            <a:r>
              <a:rPr lang="en-US" sz="1200">
                <a:latin typeface="Times New Roman"/>
              </a:rPr>
              <a:t> -1 =&gt; </a:t>
            </a:r>
            <a:r>
              <a:rPr lang="en-US" i="1" sz="1200">
                <a:latin typeface="Times New Roman"/>
              </a:rPr>
              <a:t>p</a:t>
            </a:r>
            <a:r>
              <a:rPr lang="en-US" i="1" baseline="30000" sz="1200">
                <a:latin typeface="Times New Roman"/>
              </a:rPr>
              <a:t>2</a:t>
            </a:r>
            <a:r>
              <a:rPr lang="en-US" i="1" sz="1200">
                <a:latin typeface="Times New Roman"/>
              </a:rPr>
              <a:t> =</a:t>
            </a:r>
            <a:r>
              <a:rPr lang="en-US" sz="1200">
                <a:latin typeface="Times New Roman"/>
              </a:rPr>
              <a:t> </a:t>
            </a:r>
            <a:r>
              <a:rPr lang="en-US" i="1" sz="1200">
                <a:latin typeface="Times New Roman"/>
              </a:rPr>
              <a:t>—-=&gt;p = ±</a:t>
            </a:r>
            <a:r>
              <a:rPr lang="en-US" sz="1200">
                <a:latin typeface="Times New Roman"/>
              </a:rPr>
              <a:t> —- </a:t>
            </a:r>
            <a:r>
              <a:rPr lang="en-US" i="1" sz="1200">
                <a:latin typeface="Times New Roman"/>
              </a:rPr>
              <a:t>i</a:t>
            </a:r>
            <a:r>
              <a:rPr lang="en-US" sz="1200">
                <a:latin typeface="Times New Roman"/>
              </a:rPr>
              <a:t> □</a:t>
            </a:r>
          </a:p>
          <a:p>
            <a:pPr marL="2312924" indent="0"/>
            <a:r>
              <a:rPr lang="en-US" sz="1200">
                <a:latin typeface="Times New Roman"/>
              </a:rPr>
              <a:t>6 </a:t>
            </a:r>
            <a:r>
              <a:rPr lang="en-US" i="1" sz="1300">
                <a:latin typeface="Times New Roman"/>
              </a:rPr>
              <a:t>y</a:t>
            </a:r>
            <a:r>
              <a:rPr lang="en-US" sz="1200">
                <a:latin typeface="Times New Roman"/>
              </a:rPr>
              <a:t> v </a:t>
            </a:r>
            <a:r>
              <a:rPr lang="en-US" i="1" baseline="30000" sz="1300">
                <a:latin typeface="Times New Roman"/>
              </a:rPr>
              <a:t>6</a:t>
            </a:r>
            <a:r>
              <a:rPr lang="en-US" i="1" sz="1300">
                <a:latin typeface="Times New Roman"/>
              </a:rPr>
              <a:t>y</a:t>
            </a:r>
          </a:p>
        </p:txBody>
      </p:sp>
      <p:sp>
        <p:nvSpPr>
          <p:cNvPr id="35" name=""/>
          <p:cNvSpPr/>
          <p:nvPr/>
        </p:nvSpPr>
        <p:spPr>
          <a:xfrm>
            <a:off x="414528" y="9787128"/>
            <a:ext cx="697992" cy="301752"/>
          </a:xfrm>
          <a:prstGeom prst="rect">
            <a:avLst/>
          </a:prstGeom>
        </p:spPr>
        <p:txBody>
          <a:bodyPr lIns="0" tIns="0" rIns="0" bIns="0" wrap="none">
            <a:noAutofit/>
          </a:bodyPr>
          <a:p>
            <a:pPr algn="just" indent="0"/>
            <a:r>
              <a:rPr lang="en-US" sz="1500">
                <a:solidFill>
                  <a:srgbClr val="4F81BD"/>
                </a:solidFill>
                <a:latin typeface="Franklin Gothic Medium"/>
              </a:rPr>
              <a:t>24    </a:t>
            </a:r>
            <a:r>
              <a:rPr lang="en-US" sz="1500">
                <a:solidFill>
                  <a:srgbClr val="808080"/>
                </a:solidFill>
                <a:latin typeface="Franklin Gothic Medium"/>
              </a:rPr>
              <a:t>[</a:t>
            </a:r>
          </a:p>
        </p:txBody>
      </p:sp>
      <p:sp>
        <p:nvSpPr>
          <p:cNvPr id="36"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16992" y="621792"/>
            <a:ext cx="6858000" cy="2048256"/>
          </a:xfrm>
          <a:prstGeom prst="rect">
            <a:avLst/>
          </a:prstGeom>
        </p:spPr>
        <p:txBody>
          <a:bodyPr lIns="0" tIns="0" rIns="0" bIns="0">
            <a:noAutofit/>
          </a:bodyPr>
          <a:p>
            <a:pPr algn="just" indent="0">
              <a:lnSpc>
                <a:spcPts val="1776"/>
              </a:lnSpc>
            </a:pPr>
            <a:r>
              <a:rPr lang="en-US" b="1" sz="1200">
                <a:latin typeface="Times New Roman"/>
              </a:rPr>
              <a:t>H.W: solve </a:t>
            </a:r>
            <a:r>
              <a:rPr lang="en-US" sz="1200">
                <a:latin typeface="Times New Roman"/>
              </a:rPr>
              <a:t>(1)</a:t>
            </a:r>
            <a:r>
              <a:rPr lang="en-US" i="1" sz="1200">
                <a:latin typeface="Times New Roman"/>
              </a:rPr>
              <a:t>p</a:t>
            </a:r>
            <a:r>
              <a:rPr lang="en-US" baseline="30000" sz="1200">
                <a:latin typeface="Times New Roman"/>
              </a:rPr>
              <a:t>3</a:t>
            </a:r>
            <a:r>
              <a:rPr lang="en-US" sz="1200">
                <a:latin typeface="Times New Roman"/>
              </a:rPr>
              <a:t> -</a:t>
            </a:r>
            <a:r>
              <a:rPr lang="en-US" i="1" sz="1200">
                <a:latin typeface="Times New Roman"/>
              </a:rPr>
              <a:t>p</a:t>
            </a:r>
            <a:r>
              <a:rPr lang="en-US" sz="1200">
                <a:latin typeface="Times New Roman"/>
              </a:rPr>
              <a:t>(y </a:t>
            </a:r>
            <a:r>
              <a:rPr lang="en-US" i="1" sz="1200">
                <a:latin typeface="Times New Roman"/>
              </a:rPr>
              <a:t>-</a:t>
            </a:r>
            <a:r>
              <a:rPr lang="en-US" sz="1200">
                <a:latin typeface="Times New Roman"/>
              </a:rPr>
              <a:t> 3) + x = </a:t>
            </a:r>
            <a:r>
              <a:rPr lang="en-US" i="1" sz="1200">
                <a:latin typeface="Times New Roman"/>
              </a:rPr>
              <a:t>o</a:t>
            </a:r>
          </a:p>
          <a:p>
            <a:pPr algn="just" marL="889000" indent="0">
              <a:lnSpc>
                <a:spcPts val="1776"/>
              </a:lnSpc>
            </a:pPr>
            <a:r>
              <a:rPr lang="en-US" sz="1200">
                <a:latin typeface="Times New Roman"/>
              </a:rPr>
              <a:t>(2) 3</a:t>
            </a:r>
            <a:r>
              <a:rPr lang="en-US" i="1" sz="1200">
                <a:latin typeface="Times New Roman"/>
              </a:rPr>
              <a:t>py + 6x</a:t>
            </a:r>
            <a:r>
              <a:rPr lang="en-US" sz="1200">
                <a:latin typeface="Times New Roman"/>
              </a:rPr>
              <a:t> </a:t>
            </a:r>
            <a:r>
              <a:rPr lang="en-US" baseline="30000" sz="1200">
                <a:latin typeface="Times New Roman"/>
              </a:rPr>
              <a:t>2</a:t>
            </a:r>
            <a:r>
              <a:rPr lang="en-US" sz="1200">
                <a:latin typeface="Times New Roman"/>
              </a:rPr>
              <a:t>p</a:t>
            </a:r>
            <a:r>
              <a:rPr lang="en-US" baseline="30000" sz="1200">
                <a:latin typeface="Times New Roman"/>
              </a:rPr>
              <a:t>2</a:t>
            </a:r>
            <a:r>
              <a:rPr lang="en-US" sz="1200">
                <a:latin typeface="Times New Roman"/>
              </a:rPr>
              <a:t> = </a:t>
            </a:r>
            <a:r>
              <a:rPr lang="en-US" i="1" sz="1200">
                <a:latin typeface="Times New Roman"/>
              </a:rPr>
              <a:t>x</a:t>
            </a:r>
          </a:p>
          <a:p>
            <a:pPr algn="just" marL="889000" indent="0">
              <a:lnSpc>
                <a:spcPts val="1776"/>
              </a:lnSpc>
            </a:pPr>
            <a:r>
              <a:rPr lang="en-US" sz="1200">
                <a:latin typeface="Times New Roman"/>
              </a:rPr>
              <a:t>(3) 3</a:t>
            </a:r>
            <a:r>
              <a:rPr lang="en-US" i="1" sz="1200">
                <a:latin typeface="Times New Roman"/>
              </a:rPr>
              <a:t>px + 6x</a:t>
            </a:r>
            <a:r>
              <a:rPr lang="en-US" sz="1200">
                <a:latin typeface="Times New Roman"/>
              </a:rPr>
              <a:t> </a:t>
            </a:r>
            <a:r>
              <a:rPr lang="en-US" baseline="30000" sz="1200">
                <a:latin typeface="Times New Roman"/>
              </a:rPr>
              <a:t>2</a:t>
            </a:r>
            <a:r>
              <a:rPr lang="en-US" sz="1200">
                <a:latin typeface="Times New Roman"/>
              </a:rPr>
              <a:t>p = </a:t>
            </a:r>
            <a:r>
              <a:rPr lang="en-US" i="1" sz="1200">
                <a:latin typeface="Times New Roman"/>
              </a:rPr>
              <a:t>xy</a:t>
            </a:r>
          </a:p>
          <a:p>
            <a:pPr algn="just" indent="0">
              <a:spcAft>
                <a:spcPts val="420"/>
              </a:spcAft>
            </a:pPr>
            <a:r>
              <a:rPr lang="en-US" b="1" sz="1200">
                <a:latin typeface="Times New Roman"/>
              </a:rPr>
              <a:t>Clairt's Equation</a:t>
            </a:r>
            <a:r>
              <a:rPr lang="en-US" sz="1200">
                <a:latin typeface="Times New Roman"/>
              </a:rPr>
              <a:t>: an equation of the form </a:t>
            </a:r>
            <a:r>
              <a:rPr lang="en-US" i="1" sz="1200">
                <a:latin typeface="Times New Roman"/>
              </a:rPr>
              <a:t>y </a:t>
            </a:r>
            <a:r>
              <a:rPr lang="en-US" i="1" sz="1200">
                <a:latin typeface="Times New Roman"/>
              </a:rPr>
              <a:t>= </a:t>
            </a:r>
            <a:r>
              <a:rPr lang="en-US" i="1" sz="1200">
                <a:latin typeface="Times New Roman"/>
              </a:rPr>
              <a:t>px </a:t>
            </a:r>
            <a:r>
              <a:rPr lang="en-US" i="1" sz="1200">
                <a:latin typeface="Times New Roman"/>
              </a:rPr>
              <a:t>+</a:t>
            </a:r>
            <a:r>
              <a:rPr lang="en-US" i="1" sz="1200">
                <a:latin typeface="Times New Roman"/>
              </a:rPr>
              <a:t>f (p</a:t>
            </a:r>
            <a:r>
              <a:rPr lang="en-US" sz="1200">
                <a:latin typeface="Times New Roman"/>
              </a:rPr>
              <a:t>)---(1) where f is a function of (p) only is called</a:t>
            </a:r>
          </a:p>
          <a:p>
            <a:pPr algn="just" indent="0">
              <a:spcAft>
                <a:spcPts val="840"/>
              </a:spcAft>
            </a:pPr>
            <a:r>
              <a:rPr lang="en-US" sz="1200">
                <a:latin typeface="Times New Roman"/>
              </a:rPr>
              <a:t>clairut’s equation and we can obtained the general solution by subst. p by c as follows: </a:t>
            </a:r>
            <a:r>
              <a:rPr lang="en-US" i="1" sz="1200">
                <a:latin typeface="Times New Roman"/>
              </a:rPr>
              <a:t>y = cx +f (c</a:t>
            </a:r>
            <a:r>
              <a:rPr lang="en-US" sz="1200">
                <a:latin typeface="Times New Roman"/>
              </a:rPr>
              <a:t>) is the g.</a:t>
            </a:r>
          </a:p>
          <a:p>
            <a:pPr algn="just" indent="0"/>
            <a:r>
              <a:rPr lang="en-US" sz="1200">
                <a:latin typeface="Times New Roman"/>
              </a:rPr>
              <a:t>solution of equ.(1) where c is a constant differentiation equ.(1) with respect to x and subst. — = </a:t>
            </a:r>
            <a:r>
              <a:rPr lang="en-US" i="1" sz="1200">
                <a:latin typeface="Times New Roman"/>
              </a:rPr>
              <a:t>p</a:t>
            </a:r>
            <a:r>
              <a:rPr lang="en-US" sz="1200">
                <a:latin typeface="Times New Roman"/>
              </a:rPr>
              <a:t> , we obtain</a:t>
            </a:r>
          </a:p>
          <a:p>
            <a:pPr marL="5626100" indent="0">
              <a:spcAft>
                <a:spcPts val="420"/>
              </a:spcAft>
            </a:pPr>
            <a:r>
              <a:rPr lang="en-US" i="1" sz="1200">
                <a:latin typeface="Times New Roman"/>
              </a:rPr>
              <a:t>dx</a:t>
            </a:r>
          </a:p>
          <a:p>
            <a:pPr algn="just" indent="0">
              <a:spcAft>
                <a:spcPts val="420"/>
              </a:spcAft>
            </a:pPr>
            <a:r>
              <a:rPr lang="en-US" i="1" sz="1200">
                <a:latin typeface="Times New Roman"/>
              </a:rPr>
              <a:t>dy</a:t>
            </a:r>
            <a:r>
              <a:rPr lang="en-US" sz="1200">
                <a:latin typeface="Times New Roman"/>
              </a:rPr>
              <a:t> / </a:t>
            </a:r>
            <a:r>
              <a:rPr lang="en-US" i="1" sz="1200">
                <a:latin typeface="Times New Roman"/>
              </a:rPr>
              <a:t>dx = p = p + x dp</a:t>
            </a:r>
            <a:r>
              <a:rPr lang="en-US" sz="1200">
                <a:latin typeface="Times New Roman"/>
              </a:rPr>
              <a:t> / </a:t>
            </a:r>
            <a:r>
              <a:rPr lang="en-US" i="1" sz="1200">
                <a:latin typeface="Times New Roman"/>
              </a:rPr>
              <a:t>dx + f ' (p</a:t>
            </a:r>
            <a:r>
              <a:rPr lang="en-US" sz="1200">
                <a:latin typeface="Times New Roman"/>
              </a:rPr>
              <a:t> ) </a:t>
            </a:r>
            <a:r>
              <a:rPr lang="en-US" i="1" sz="1200">
                <a:latin typeface="Times New Roman"/>
              </a:rPr>
              <a:t>dp</a:t>
            </a:r>
            <a:r>
              <a:rPr lang="en-US" sz="1200">
                <a:latin typeface="Times New Roman"/>
              </a:rPr>
              <a:t> / </a:t>
            </a:r>
            <a:r>
              <a:rPr lang="en-US" i="1" sz="1200">
                <a:latin typeface="Times New Roman"/>
              </a:rPr>
              <a:t>dx</a:t>
            </a:r>
          </a:p>
          <a:p>
            <a:pPr marR="5676900" indent="0">
              <a:lnSpc>
                <a:spcPts val="336"/>
              </a:lnSpc>
              <a:spcAft>
                <a:spcPts val="420"/>
              </a:spcAft>
            </a:pPr>
            <a:r>
              <a:rPr lang="en-US" i="1" baseline="30000" sz="1200">
                <a:latin typeface="Times New Roman"/>
              </a:rPr>
              <a:t>dp (x</a:t>
            </a:r>
            <a:r>
              <a:rPr lang="en-US" i="1" sz="1200">
                <a:latin typeface="Times New Roman"/>
              </a:rPr>
              <a:t> +</a:t>
            </a:r>
            <a:r>
              <a:rPr lang="en-US" i="1" baseline="30000" sz="1200">
                <a:latin typeface="Times New Roman"/>
              </a:rPr>
              <a:t>f</a:t>
            </a:r>
            <a:r>
              <a:rPr lang="en-US" i="1" sz="1200">
                <a:latin typeface="Times New Roman"/>
              </a:rPr>
              <a:t> '</a:t>
            </a:r>
            <a:r>
              <a:rPr lang="en-US" i="1" baseline="30000" sz="1200">
                <a:latin typeface="Times New Roman"/>
              </a:rPr>
              <a:t>(</a:t>
            </a:r>
            <a:r>
              <a:rPr lang="en-US" i="1" sz="1200">
                <a:latin typeface="Times New Roman"/>
              </a:rPr>
              <a:t>p</a:t>
            </a:r>
            <a:r>
              <a:rPr lang="en-US" sz="1200">
                <a:latin typeface="Times New Roman"/>
              </a:rPr>
              <a:t> </a:t>
            </a:r>
            <a:r>
              <a:rPr lang="en-US" baseline="30000" sz="1200">
                <a:latin typeface="Times New Roman"/>
              </a:rPr>
              <a:t>))</a:t>
            </a:r>
            <a:r>
              <a:rPr lang="en-US" sz="1200">
                <a:latin typeface="Times New Roman"/>
              </a:rPr>
              <a:t> = </a:t>
            </a:r>
            <a:r>
              <a:rPr lang="en-US" baseline="30000" sz="1200">
                <a:latin typeface="Times New Roman"/>
              </a:rPr>
              <a:t>0 </a:t>
            </a:r>
            <a:r>
              <a:rPr lang="en-US" i="1" sz="1200">
                <a:latin typeface="Times New Roman"/>
              </a:rPr>
              <a:t>dx</a:t>
            </a:r>
          </a:p>
        </p:txBody>
      </p:sp>
      <p:sp>
        <p:nvSpPr>
          <p:cNvPr id="5" name=""/>
          <p:cNvSpPr/>
          <p:nvPr/>
        </p:nvSpPr>
        <p:spPr>
          <a:xfrm>
            <a:off x="344424" y="2709672"/>
            <a:ext cx="4172712" cy="2008632"/>
          </a:xfrm>
          <a:prstGeom prst="rect">
            <a:avLst/>
          </a:prstGeom>
        </p:spPr>
        <p:txBody>
          <a:bodyPr lIns="0" tIns="0" rIns="0" bIns="0">
            <a:noAutofit/>
          </a:bodyPr>
          <a:p>
            <a:pPr marR="1279144" indent="0">
              <a:lnSpc>
                <a:spcPts val="1800"/>
              </a:lnSpc>
              <a:spcBef>
                <a:spcPts val="420"/>
              </a:spcBef>
            </a:pPr>
            <a:r>
              <a:rPr lang="en-US" i="1" sz="1200">
                <a:latin typeface="Times New Roman"/>
              </a:rPr>
              <a:t>dp</a:t>
            </a:r>
            <a:r>
              <a:rPr lang="en-US" sz="1200">
                <a:latin typeface="Times New Roman"/>
              </a:rPr>
              <a:t> </a:t>
            </a:r>
            <a:r>
              <a:rPr lang="en-US" b="1" sz="1200">
                <a:latin typeface="Times New Roman"/>
              </a:rPr>
              <a:t>/</a:t>
            </a:r>
            <a:r>
              <a:rPr lang="en-US" i="1" sz="1200">
                <a:latin typeface="Times New Roman"/>
              </a:rPr>
              <a:t>dx </a:t>
            </a:r>
            <a:r>
              <a:rPr lang="en-US" i="1" sz="1200">
                <a:latin typeface="Times New Roman"/>
              </a:rPr>
              <a:t>=</a:t>
            </a:r>
            <a:r>
              <a:rPr lang="en-US" b="1" sz="1200">
                <a:latin typeface="Times New Roman"/>
              </a:rPr>
              <a:t> 0 : </a:t>
            </a:r>
            <a:r>
              <a:rPr lang="en-US" i="1" sz="1200">
                <a:latin typeface="Times New Roman"/>
              </a:rPr>
              <a:t>dp </a:t>
            </a:r>
            <a:r>
              <a:rPr lang="en-US" i="1" sz="1200">
                <a:latin typeface="Times New Roman"/>
              </a:rPr>
              <a:t>=</a:t>
            </a:r>
            <a:r>
              <a:rPr lang="en-US" b="1" sz="1200">
                <a:latin typeface="Times New Roman"/>
              </a:rPr>
              <a:t> 0: </a:t>
            </a:r>
            <a:r>
              <a:rPr lang="en-US" i="1" sz="1200">
                <a:latin typeface="Times New Roman"/>
              </a:rPr>
              <a:t>p </a:t>
            </a:r>
            <a:r>
              <a:rPr lang="en-US" i="1" sz="1200">
                <a:latin typeface="Times New Roman"/>
              </a:rPr>
              <a:t>= </a:t>
            </a:r>
            <a:r>
              <a:rPr lang="en-US" i="1" sz="1200">
                <a:latin typeface="Times New Roman"/>
              </a:rPr>
              <a:t>c</a:t>
            </a:r>
            <a:r>
              <a:rPr lang="en-US" sz="1200">
                <a:latin typeface="Times New Roman"/>
              </a:rPr>
              <a:t> , </a:t>
            </a:r>
            <a:r>
              <a:rPr lang="en-US" i="1" sz="1200">
                <a:latin typeface="Times New Roman"/>
              </a:rPr>
              <a:t>y </a:t>
            </a:r>
            <a:r>
              <a:rPr lang="en-US" i="1" sz="1200">
                <a:latin typeface="Times New Roman"/>
              </a:rPr>
              <a:t>= </a:t>
            </a:r>
            <a:r>
              <a:rPr lang="en-US" i="1" sz="1200">
                <a:latin typeface="Times New Roman"/>
              </a:rPr>
              <a:t>cx </a:t>
            </a:r>
            <a:r>
              <a:rPr lang="en-US" i="1" sz="1200">
                <a:latin typeface="Times New Roman"/>
              </a:rPr>
              <a:t>+ </a:t>
            </a:r>
            <a:r>
              <a:rPr lang="en-US" i="1" sz="1200">
                <a:latin typeface="Times New Roman"/>
              </a:rPr>
              <a:t>f</a:t>
            </a:r>
            <a:r>
              <a:rPr lang="en-US" sz="1200">
                <a:latin typeface="Times New Roman"/>
              </a:rPr>
              <a:t> </a:t>
            </a:r>
            <a:r>
              <a:rPr lang="en-US" b="1" sz="1200">
                <a:latin typeface="Times New Roman"/>
              </a:rPr>
              <a:t>(</a:t>
            </a:r>
            <a:r>
              <a:rPr lang="en-US" sz="1200">
                <a:latin typeface="Times New Roman"/>
              </a:rPr>
              <a:t>c </a:t>
            </a:r>
            <a:r>
              <a:rPr lang="en-US" b="1" sz="1200">
                <a:latin typeface="Times New Roman"/>
              </a:rPr>
              <a:t>) </a:t>
            </a:r>
            <a:r>
              <a:rPr lang="en-US" sz="1200">
                <a:latin typeface="Times New Roman"/>
              </a:rPr>
              <a:t>or x +</a:t>
            </a:r>
            <a:r>
              <a:rPr lang="en-US" i="1" sz="1200">
                <a:latin typeface="Times New Roman"/>
              </a:rPr>
              <a:t>f'(p</a:t>
            </a:r>
            <a:r>
              <a:rPr lang="en-US" sz="1200">
                <a:latin typeface="Times New Roman"/>
              </a:rPr>
              <a:t>) = 0 </a:t>
            </a:r>
            <a:r>
              <a:rPr lang="en-US" i="1" sz="1200">
                <a:latin typeface="Times New Roman"/>
              </a:rPr>
              <a:t>:f (p</a:t>
            </a:r>
            <a:r>
              <a:rPr lang="en-US" sz="1200">
                <a:latin typeface="Times New Roman"/>
              </a:rPr>
              <a:t>) = x </a:t>
            </a:r>
            <a:r>
              <a:rPr lang="en-US" baseline="30000" sz="1200">
                <a:latin typeface="Times New Roman"/>
              </a:rPr>
              <a:t>2</a:t>
            </a:r>
            <a:r>
              <a:rPr lang="en-US" sz="1200">
                <a:latin typeface="Times New Roman"/>
              </a:rPr>
              <a:t>/2</a:t>
            </a:r>
            <a:r>
              <a:rPr lang="en-US" i="1" sz="1200">
                <a:latin typeface="Times New Roman"/>
              </a:rPr>
              <a:t>+c</a:t>
            </a:r>
            <a:r>
              <a:rPr lang="en-US" sz="1200">
                <a:latin typeface="Times New Roman"/>
              </a:rPr>
              <a:t> .</a:t>
            </a:r>
          </a:p>
          <a:p>
            <a:pPr algn="just" indent="0">
              <a:spcAft>
                <a:spcPts val="420"/>
              </a:spcAft>
            </a:pPr>
            <a:r>
              <a:rPr lang="en-US" b="1" sz="1200">
                <a:latin typeface="Times New Roman"/>
              </a:rPr>
              <a:t>Example: solve</a:t>
            </a:r>
            <a:r>
              <a:rPr lang="en-US" sz="1200">
                <a:latin typeface="Times New Roman"/>
              </a:rPr>
              <a:t>: </a:t>
            </a:r>
            <a:r>
              <a:rPr lang="en-US" i="1" sz="1200">
                <a:latin typeface="Times New Roman"/>
              </a:rPr>
              <a:t>y = px +^</a:t>
            </a:r>
            <a:r>
              <a:rPr lang="en-US" sz="1200">
                <a:latin typeface="Times New Roman"/>
              </a:rPr>
              <a:t> </a:t>
            </a:r>
            <a:r>
              <a:rPr lang="en-US" b="1" sz="1200">
                <a:latin typeface="Times New Roman"/>
              </a:rPr>
              <a:t>4</a:t>
            </a:r>
            <a:r>
              <a:rPr lang="en-US" sz="1200">
                <a:latin typeface="Times New Roman"/>
              </a:rPr>
              <a:t>+</a:t>
            </a:r>
            <a:r>
              <a:rPr lang="en-US" i="1" sz="1200">
                <a:latin typeface="Times New Roman"/>
              </a:rPr>
              <a:t>p</a:t>
            </a:r>
            <a:r>
              <a:rPr lang="en-US" baseline="30000" sz="1200">
                <a:latin typeface="Times New Roman"/>
              </a:rPr>
              <a:t>2</a:t>
            </a:r>
            <a:r>
              <a:rPr lang="en-US" sz="1200">
                <a:latin typeface="Times New Roman"/>
              </a:rPr>
              <a:t>---</a:t>
            </a:r>
            <a:r>
              <a:rPr lang="en-US" b="1" sz="1200">
                <a:latin typeface="Times New Roman"/>
              </a:rPr>
              <a:t>(1)</a:t>
            </a:r>
          </a:p>
          <a:p>
            <a:pPr algn="just" indent="0">
              <a:spcAft>
                <a:spcPts val="420"/>
              </a:spcAft>
            </a:pPr>
            <a:r>
              <a:rPr lang="en-US" b="1" sz="1200">
                <a:latin typeface="Times New Roman"/>
              </a:rPr>
              <a:t>Solution</a:t>
            </a:r>
            <a:r>
              <a:rPr lang="en-US" sz="1200">
                <a:latin typeface="Times New Roman"/>
              </a:rPr>
              <a:t>: since equ.(1) is clairut’sequ. Then </a:t>
            </a:r>
            <a:r>
              <a:rPr lang="en-US" i="1" sz="1200">
                <a:latin typeface="Times New Roman"/>
              </a:rPr>
              <a:t>p = c</a:t>
            </a:r>
          </a:p>
          <a:p>
            <a:pPr algn="just" indent="0">
              <a:spcAft>
                <a:spcPts val="420"/>
              </a:spcAft>
            </a:pPr>
            <a:r>
              <a:rPr lang="en-US" i="1" sz="1200">
                <a:latin typeface="Times New Roman"/>
              </a:rPr>
              <a:t>y = cx</a:t>
            </a:r>
            <a:r>
              <a:rPr lang="en-US" sz="1200">
                <a:latin typeface="Times New Roman"/>
              </a:rPr>
              <a:t> + V 4+</a:t>
            </a:r>
            <a:r>
              <a:rPr lang="en-US" i="1" sz="1200">
                <a:latin typeface="Times New Roman"/>
              </a:rPr>
              <a:t>c</a:t>
            </a:r>
            <a:r>
              <a:rPr lang="en-US" baseline="30000" sz="1200">
                <a:latin typeface="Times New Roman"/>
              </a:rPr>
              <a:t>2</a:t>
            </a:r>
          </a:p>
          <a:p>
            <a:pPr algn="just" indent="0">
              <a:spcAft>
                <a:spcPts val="420"/>
              </a:spcAft>
            </a:pPr>
            <a:r>
              <a:rPr lang="en-US" b="1" sz="1200">
                <a:latin typeface="Times New Roman"/>
              </a:rPr>
              <a:t>Example: solve: </a:t>
            </a:r>
            <a:r>
              <a:rPr lang="en-US" i="1" sz="1200">
                <a:latin typeface="Times New Roman"/>
              </a:rPr>
              <a:t>p </a:t>
            </a:r>
            <a:r>
              <a:rPr lang="en-US" i="1" sz="1200">
                <a:latin typeface="Times New Roman"/>
              </a:rPr>
              <a:t>=</a:t>
            </a:r>
            <a:r>
              <a:rPr lang="en-US" b="1" sz="1200">
                <a:latin typeface="Times New Roman"/>
              </a:rPr>
              <a:t> sin(</a:t>
            </a:r>
            <a:r>
              <a:rPr lang="en-US" sz="1200">
                <a:latin typeface="Times New Roman"/>
              </a:rPr>
              <a:t>y - </a:t>
            </a:r>
            <a:r>
              <a:rPr lang="en-US" i="1" sz="1200">
                <a:latin typeface="Times New Roman"/>
              </a:rPr>
              <a:t>xp</a:t>
            </a:r>
            <a:r>
              <a:rPr lang="en-US" sz="1200">
                <a:latin typeface="Times New Roman"/>
              </a:rPr>
              <a:t> </a:t>
            </a:r>
            <a:r>
              <a:rPr lang="en-US" b="1" sz="1200">
                <a:latin typeface="Times New Roman"/>
              </a:rPr>
              <a:t>)</a:t>
            </a:r>
          </a:p>
          <a:p>
            <a:pPr algn="just" indent="0">
              <a:lnSpc>
                <a:spcPts val="1800"/>
              </a:lnSpc>
            </a:pPr>
            <a:r>
              <a:rPr lang="en-US" b="1" sz="1200">
                <a:latin typeface="Times New Roman"/>
              </a:rPr>
              <a:t>Solution</a:t>
            </a:r>
            <a:r>
              <a:rPr lang="en-US" sz="1200">
                <a:latin typeface="Times New Roman"/>
              </a:rPr>
              <a:t>: </a:t>
            </a:r>
            <a:r>
              <a:rPr lang="en-US" i="1" sz="1200">
                <a:latin typeface="Times New Roman"/>
              </a:rPr>
              <a:t>p </a:t>
            </a:r>
            <a:r>
              <a:rPr lang="en-US" i="1" sz="1200">
                <a:latin typeface="Times New Roman"/>
              </a:rPr>
              <a:t>=</a:t>
            </a:r>
            <a:r>
              <a:rPr lang="en-US" b="1" sz="1200">
                <a:latin typeface="Times New Roman"/>
              </a:rPr>
              <a:t> sin(</a:t>
            </a:r>
            <a:r>
              <a:rPr lang="en-US" sz="1200">
                <a:latin typeface="Times New Roman"/>
              </a:rPr>
              <a:t>y - </a:t>
            </a:r>
            <a:r>
              <a:rPr lang="en-US" i="1" sz="1200">
                <a:latin typeface="Times New Roman"/>
              </a:rPr>
              <a:t>xp</a:t>
            </a:r>
            <a:r>
              <a:rPr lang="en-US" sz="1200">
                <a:latin typeface="Times New Roman"/>
              </a:rPr>
              <a:t> </a:t>
            </a:r>
            <a:r>
              <a:rPr lang="en-US" b="1" sz="1200">
                <a:latin typeface="Times New Roman"/>
              </a:rPr>
              <a:t>)---(1)</a:t>
            </a:r>
          </a:p>
          <a:p>
            <a:pPr indent="0">
              <a:lnSpc>
                <a:spcPts val="1800"/>
              </a:lnSpc>
            </a:pPr>
            <a:r>
              <a:rPr lang="en-US" sz="1200">
                <a:latin typeface="Times New Roman"/>
              </a:rPr>
              <a:t>sin</a:t>
            </a:r>
            <a:r>
              <a:rPr lang="en-US" baseline="30000" sz="1200">
                <a:latin typeface="Times New Roman"/>
              </a:rPr>
              <a:t>-1</a:t>
            </a:r>
            <a:r>
              <a:rPr lang="en-US" sz="1200">
                <a:latin typeface="Times New Roman"/>
              </a:rPr>
              <a:t> </a:t>
            </a:r>
            <a:r>
              <a:rPr lang="en-US" i="1" sz="1200">
                <a:latin typeface="Times New Roman"/>
              </a:rPr>
              <a:t>p =</a:t>
            </a:r>
            <a:r>
              <a:rPr lang="en-US" sz="1200">
                <a:latin typeface="Times New Roman"/>
              </a:rPr>
              <a:t> sin</a:t>
            </a:r>
            <a:r>
              <a:rPr lang="en-US" baseline="30000" sz="1200">
                <a:latin typeface="Times New Roman"/>
              </a:rPr>
              <a:t>-1</a:t>
            </a:r>
            <a:r>
              <a:rPr lang="en-US" sz="1200">
                <a:latin typeface="Times New Roman"/>
              </a:rPr>
              <a:t> sin (y - </a:t>
            </a:r>
            <a:r>
              <a:rPr lang="en-US" i="1" sz="1200">
                <a:latin typeface="Times New Roman"/>
              </a:rPr>
              <a:t>xp</a:t>
            </a:r>
            <a:r>
              <a:rPr lang="en-US" sz="1200">
                <a:latin typeface="Times New Roman"/>
              </a:rPr>
              <a:t>) : sin </a:t>
            </a:r>
            <a:r>
              <a:rPr lang="en-US" baseline="30000" sz="1200">
                <a:latin typeface="Times New Roman"/>
              </a:rPr>
              <a:t>1</a:t>
            </a:r>
            <a:r>
              <a:rPr lang="en-US" sz="1200">
                <a:latin typeface="Times New Roman"/>
              </a:rPr>
              <a:t> </a:t>
            </a:r>
            <a:r>
              <a:rPr lang="en-US" i="1" sz="1200">
                <a:latin typeface="Times New Roman"/>
              </a:rPr>
              <a:t>p = (y - xp</a:t>
            </a:r>
            <a:r>
              <a:rPr lang="en-US" sz="1200">
                <a:latin typeface="Times New Roman"/>
              </a:rPr>
              <a:t> ) ^ </a:t>
            </a:r>
            <a:r>
              <a:rPr lang="en-US" i="1" sz="1200">
                <a:latin typeface="Times New Roman"/>
              </a:rPr>
              <a:t>y - xp =</a:t>
            </a:r>
            <a:r>
              <a:rPr lang="en-US" sz="1200">
                <a:latin typeface="Times New Roman"/>
              </a:rPr>
              <a:t> sin </a:t>
            </a:r>
            <a:r>
              <a:rPr lang="en-US" baseline="30000" sz="1200">
                <a:latin typeface="Times New Roman"/>
              </a:rPr>
              <a:t>1</a:t>
            </a:r>
            <a:r>
              <a:rPr lang="en-US" sz="1200">
                <a:latin typeface="Times New Roman"/>
              </a:rPr>
              <a:t> </a:t>
            </a:r>
            <a:r>
              <a:rPr lang="en-US" i="1" sz="1200">
                <a:latin typeface="Times New Roman"/>
              </a:rPr>
              <a:t>p y = xp +</a:t>
            </a:r>
            <a:r>
              <a:rPr lang="en-US" sz="1200">
                <a:latin typeface="Times New Roman"/>
              </a:rPr>
              <a:t> sin </a:t>
            </a:r>
            <a:r>
              <a:rPr lang="en-US" baseline="30000" sz="1200">
                <a:latin typeface="Times New Roman"/>
              </a:rPr>
              <a:t>1</a:t>
            </a:r>
            <a:r>
              <a:rPr lang="en-US" sz="1200">
                <a:latin typeface="Times New Roman"/>
              </a:rPr>
              <a:t> </a:t>
            </a:r>
            <a:r>
              <a:rPr lang="en-US" i="1" sz="1200">
                <a:latin typeface="Times New Roman"/>
              </a:rPr>
              <a:t>p</a:t>
            </a:r>
            <a:r>
              <a:rPr lang="en-US" sz="1200">
                <a:latin typeface="Times New Roman"/>
              </a:rPr>
              <a:t>---(2) isclairut’sequ.</a:t>
            </a:r>
          </a:p>
        </p:txBody>
      </p:sp>
      <p:sp>
        <p:nvSpPr>
          <p:cNvPr id="6" name=""/>
          <p:cNvSpPr/>
          <p:nvPr/>
        </p:nvSpPr>
        <p:spPr>
          <a:xfrm>
            <a:off x="341376" y="4754880"/>
            <a:ext cx="1444752" cy="347472"/>
          </a:xfrm>
          <a:prstGeom prst="rect">
            <a:avLst/>
          </a:prstGeom>
        </p:spPr>
        <p:txBody>
          <a:bodyPr lIns="0" tIns="0" rIns="0" bIns="0">
            <a:noAutofit/>
          </a:bodyPr>
          <a:p>
            <a:pPr indent="266700">
              <a:lnSpc>
                <a:spcPts val="936"/>
              </a:lnSpc>
            </a:pPr>
            <a:r>
              <a:rPr lang="en-US" sz="1200">
                <a:latin typeface="Times New Roman"/>
              </a:rPr>
              <a:t>= </a:t>
            </a:r>
            <a:r>
              <a:rPr lang="en-US" i="1" sz="1200">
                <a:latin typeface="Times New Roman"/>
              </a:rPr>
              <a:t>p = p + x dp / dx dx</a:t>
            </a:r>
          </a:p>
        </p:txBody>
      </p:sp>
      <p:sp>
        <p:nvSpPr>
          <p:cNvPr id="7" name=""/>
          <p:cNvSpPr/>
          <p:nvPr/>
        </p:nvSpPr>
        <p:spPr>
          <a:xfrm>
            <a:off x="1877568" y="4937760"/>
            <a:ext cx="237744" cy="243840"/>
          </a:xfrm>
          <a:prstGeom prst="rect">
            <a:avLst/>
          </a:prstGeom>
        </p:spPr>
        <p:txBody>
          <a:bodyPr lIns="0" tIns="0" rIns="0" bIns="0" wrap="none">
            <a:noAutofit/>
          </a:bodyPr>
          <a:p>
            <a:pPr algn="just" indent="0"/>
            <a:r>
              <a:rPr lang="en-US" sz="1700">
                <a:latin typeface="Franklin Gothic Medium"/>
              </a:rPr>
              <a:t>V</a:t>
            </a:r>
            <a:r>
              <a:rPr lang="en-US" baseline="30000" sz="1700">
                <a:latin typeface="Franklin Gothic Medium"/>
              </a:rPr>
              <a:t>1</a:t>
            </a:r>
          </a:p>
        </p:txBody>
      </p:sp>
      <p:sp>
        <p:nvSpPr>
          <p:cNvPr id="8" name=""/>
          <p:cNvSpPr/>
          <p:nvPr/>
        </p:nvSpPr>
        <p:spPr>
          <a:xfrm>
            <a:off x="2371344" y="4834128"/>
            <a:ext cx="1383792" cy="182880"/>
          </a:xfrm>
          <a:prstGeom prst="rect">
            <a:avLst/>
          </a:prstGeom>
        </p:spPr>
        <p:txBody>
          <a:bodyPr lIns="0" tIns="0" rIns="0" bIns="0" wrap="none">
            <a:noAutofit/>
          </a:bodyPr>
          <a:p>
            <a:pPr indent="0"/>
            <a:r>
              <a:rPr lang="en-US" i="1" sz="1200">
                <a:latin typeface="Times New Roman"/>
              </a:rPr>
              <a:t>-■dp /dx</a:t>
            </a:r>
            <a:r>
              <a:rPr lang="en-US" sz="1200">
                <a:latin typeface="Times New Roman"/>
              </a:rPr>
              <a:t> ^ </a:t>
            </a:r>
            <a:r>
              <a:rPr lang="en-US" i="1" sz="1200">
                <a:latin typeface="Times New Roman"/>
              </a:rPr>
              <a:t>dp</a:t>
            </a:r>
            <a:r>
              <a:rPr lang="en-US" sz="1200">
                <a:latin typeface="Times New Roman"/>
              </a:rPr>
              <a:t> </a:t>
            </a:r>
            <a:r>
              <a:rPr lang="en-US" i="1" sz="1200">
                <a:latin typeface="Times New Roman"/>
              </a:rPr>
              <a:t>/dx</a:t>
            </a:r>
            <a:r>
              <a:rPr lang="en-US" sz="1200">
                <a:latin typeface="Times New Roman"/>
              </a:rPr>
              <a:t> (x</a:t>
            </a:r>
          </a:p>
        </p:txBody>
      </p:sp>
      <p:sp>
        <p:nvSpPr>
          <p:cNvPr id="9" name=""/>
          <p:cNvSpPr/>
          <p:nvPr/>
        </p:nvSpPr>
        <p:spPr>
          <a:xfrm>
            <a:off x="2157984" y="5029200"/>
            <a:ext cx="182880" cy="134112"/>
          </a:xfrm>
          <a:prstGeom prst="rect">
            <a:avLst/>
          </a:prstGeom>
        </p:spPr>
        <p:txBody>
          <a:bodyPr lIns="0" tIns="0" rIns="0" bIns="0" wrap="none">
            <a:noAutofit/>
          </a:bodyPr>
          <a:p>
            <a:pPr indent="0"/>
            <a:r>
              <a:rPr lang="en-US" i="1" baseline="30000" sz="1100">
                <a:latin typeface="Franklin Gothic Medium"/>
              </a:rPr>
              <a:t>p</a:t>
            </a:r>
          </a:p>
        </p:txBody>
      </p:sp>
      <p:sp>
        <p:nvSpPr>
          <p:cNvPr id="10" name=""/>
          <p:cNvSpPr/>
          <p:nvPr/>
        </p:nvSpPr>
        <p:spPr>
          <a:xfrm>
            <a:off x="3846576" y="4937760"/>
            <a:ext cx="237744" cy="243840"/>
          </a:xfrm>
          <a:prstGeom prst="rect">
            <a:avLst/>
          </a:prstGeom>
        </p:spPr>
        <p:txBody>
          <a:bodyPr lIns="0" tIns="0" rIns="0" bIns="0" wrap="none">
            <a:noAutofit/>
          </a:bodyPr>
          <a:p>
            <a:pPr algn="just" indent="0"/>
            <a:r>
              <a:rPr lang="en-US" sz="1700">
                <a:latin typeface="Franklin Gothic Medium"/>
              </a:rPr>
              <a:t>V</a:t>
            </a:r>
            <a:r>
              <a:rPr lang="en-US" baseline="30000" sz="1700">
                <a:latin typeface="Franklin Gothic Medium"/>
              </a:rPr>
              <a:t>1</a:t>
            </a:r>
          </a:p>
        </p:txBody>
      </p:sp>
      <p:sp>
        <p:nvSpPr>
          <p:cNvPr id="11" name=""/>
          <p:cNvSpPr/>
          <p:nvPr/>
        </p:nvSpPr>
        <p:spPr>
          <a:xfrm>
            <a:off x="4328160" y="4834128"/>
            <a:ext cx="981456" cy="182880"/>
          </a:xfrm>
          <a:prstGeom prst="rect">
            <a:avLst/>
          </a:prstGeom>
        </p:spPr>
        <p:txBody>
          <a:bodyPr lIns="0" tIns="0" rIns="0" bIns="0" wrap="none">
            <a:noAutofit/>
          </a:bodyPr>
          <a:p>
            <a:pPr indent="0"/>
            <a:r>
              <a:rPr lang="en-US" sz="1200">
                <a:latin typeface="Times New Roman"/>
              </a:rPr>
              <a:t>-) = 0 ^ </a:t>
            </a:r>
            <a:r>
              <a:rPr lang="en-US" i="1" sz="1200">
                <a:latin typeface="Times New Roman"/>
              </a:rPr>
              <a:t>dp</a:t>
            </a:r>
            <a:r>
              <a:rPr lang="en-US" sz="1200">
                <a:latin typeface="Times New Roman"/>
              </a:rPr>
              <a:t> / </a:t>
            </a:r>
            <a:r>
              <a:rPr lang="en-US" i="1" sz="1200">
                <a:latin typeface="Times New Roman"/>
              </a:rPr>
              <a:t>dx</a:t>
            </a:r>
          </a:p>
        </p:txBody>
      </p:sp>
      <p:sp>
        <p:nvSpPr>
          <p:cNvPr id="12" name=""/>
          <p:cNvSpPr/>
          <p:nvPr/>
        </p:nvSpPr>
        <p:spPr>
          <a:xfrm>
            <a:off x="4126992" y="5029200"/>
            <a:ext cx="182880" cy="134112"/>
          </a:xfrm>
          <a:prstGeom prst="rect">
            <a:avLst/>
          </a:prstGeom>
        </p:spPr>
        <p:txBody>
          <a:bodyPr lIns="0" tIns="0" rIns="0" bIns="0" wrap="none">
            <a:noAutofit/>
          </a:bodyPr>
          <a:p>
            <a:pPr indent="0"/>
            <a:r>
              <a:rPr lang="en-US" i="1" baseline="30000" sz="1100">
                <a:latin typeface="Franklin Gothic Medium"/>
              </a:rPr>
              <a:t>p</a:t>
            </a:r>
          </a:p>
        </p:txBody>
      </p:sp>
      <p:sp>
        <p:nvSpPr>
          <p:cNvPr id="13" name=""/>
          <p:cNvSpPr/>
          <p:nvPr/>
        </p:nvSpPr>
        <p:spPr>
          <a:xfrm>
            <a:off x="341376" y="5212080"/>
            <a:ext cx="2511552" cy="195072"/>
          </a:xfrm>
          <a:prstGeom prst="rect">
            <a:avLst/>
          </a:prstGeom>
        </p:spPr>
        <p:txBody>
          <a:bodyPr lIns="0" tIns="0" rIns="0" bIns="0" wrap="none">
            <a:noAutofit/>
          </a:bodyPr>
          <a:p>
            <a:pPr marL="166116" indent="0"/>
            <a:r>
              <a:rPr lang="en-US" i="1" sz="1200">
                <a:latin typeface="Times New Roman"/>
              </a:rPr>
              <a:t>y = cx +</a:t>
            </a:r>
            <a:r>
              <a:rPr lang="en-US" sz="1200">
                <a:latin typeface="Times New Roman"/>
              </a:rPr>
              <a:t> sin </a:t>
            </a:r>
            <a:r>
              <a:rPr lang="en-US" baseline="30000" sz="1200">
                <a:latin typeface="Times New Roman"/>
              </a:rPr>
              <a:t>1</a:t>
            </a:r>
            <a:r>
              <a:rPr lang="en-US" sz="1200">
                <a:latin typeface="Times New Roman"/>
              </a:rPr>
              <a:t> </a:t>
            </a:r>
            <a:r>
              <a:rPr lang="en-US" i="1" sz="1200">
                <a:latin typeface="Times New Roman"/>
              </a:rPr>
              <a:t>c</a:t>
            </a:r>
            <a:r>
              <a:rPr lang="en-US" sz="1200">
                <a:latin typeface="Times New Roman"/>
              </a:rPr>
              <a:t> is the general solution</a:t>
            </a:r>
          </a:p>
        </p:txBody>
      </p:sp>
      <p:sp>
        <p:nvSpPr>
          <p:cNvPr id="14" name=""/>
          <p:cNvSpPr/>
          <p:nvPr/>
        </p:nvSpPr>
        <p:spPr>
          <a:xfrm>
            <a:off x="316992" y="5571744"/>
            <a:ext cx="420624" cy="109728"/>
          </a:xfrm>
          <a:prstGeom prst="rect">
            <a:avLst/>
          </a:prstGeom>
        </p:spPr>
        <p:txBody>
          <a:bodyPr lIns="0" tIns="0" rIns="0" bIns="0" wrap="none">
            <a:noAutofit/>
          </a:bodyPr>
          <a:p>
            <a:pPr indent="0"/>
            <a:r>
              <a:rPr lang="en-US" sz="1200">
                <a:latin typeface="Times New Roman"/>
              </a:rPr>
              <a:t>or x +</a:t>
            </a:r>
          </a:p>
        </p:txBody>
      </p:sp>
      <p:sp>
        <p:nvSpPr>
          <p:cNvPr id="15" name=""/>
          <p:cNvSpPr/>
          <p:nvPr/>
        </p:nvSpPr>
        <p:spPr>
          <a:xfrm>
            <a:off x="1225296" y="5541264"/>
            <a:ext cx="286512" cy="134112"/>
          </a:xfrm>
          <a:prstGeom prst="rect">
            <a:avLst/>
          </a:prstGeom>
        </p:spPr>
        <p:txBody>
          <a:bodyPr lIns="0" tIns="0" rIns="0" bIns="0" wrap="none">
            <a:noAutofit/>
          </a:bodyPr>
          <a:p>
            <a:pPr indent="0"/>
            <a:r>
              <a:rPr lang="en-US" sz="1050">
                <a:latin typeface="Times New Roman"/>
              </a:rPr>
              <a:t>= 0:</a:t>
            </a:r>
          </a:p>
        </p:txBody>
      </p:sp>
      <p:sp>
        <p:nvSpPr>
          <p:cNvPr id="16" name=""/>
          <p:cNvSpPr/>
          <p:nvPr/>
        </p:nvSpPr>
        <p:spPr>
          <a:xfrm>
            <a:off x="999744" y="5724144"/>
            <a:ext cx="176784" cy="134112"/>
          </a:xfrm>
          <a:prstGeom prst="rect">
            <a:avLst/>
          </a:prstGeom>
        </p:spPr>
        <p:txBody>
          <a:bodyPr lIns="0" tIns="0" rIns="0" bIns="0" wrap="none">
            <a:noAutofit/>
          </a:bodyPr>
          <a:p>
            <a:pPr indent="0"/>
            <a:r>
              <a:rPr lang="en-US" i="1" sz="1100">
                <a:latin typeface="Franklin Gothic Medium"/>
              </a:rPr>
              <a:t>p</a:t>
            </a:r>
          </a:p>
        </p:txBody>
      </p:sp>
      <p:sp>
        <p:nvSpPr>
          <p:cNvPr id="17" name=""/>
          <p:cNvSpPr/>
          <p:nvPr/>
        </p:nvSpPr>
        <p:spPr>
          <a:xfrm>
            <a:off x="2145792" y="5583936"/>
            <a:ext cx="365760" cy="91440"/>
          </a:xfrm>
          <a:prstGeom prst="rect">
            <a:avLst/>
          </a:prstGeom>
        </p:spPr>
        <p:txBody>
          <a:bodyPr lIns="0" tIns="0" rIns="0" bIns="0" wrap="none">
            <a:noAutofit/>
          </a:bodyPr>
          <a:p>
            <a:pPr indent="0"/>
            <a:r>
              <a:rPr lang="en-US" sz="1200">
                <a:latin typeface="Times New Roman"/>
              </a:rPr>
              <a:t>= -x</a:t>
            </a:r>
          </a:p>
        </p:txBody>
      </p:sp>
      <p:sp>
        <p:nvSpPr>
          <p:cNvPr id="18" name=""/>
          <p:cNvSpPr/>
          <p:nvPr/>
        </p:nvSpPr>
        <p:spPr>
          <a:xfrm>
            <a:off x="1914144" y="5724144"/>
            <a:ext cx="182880" cy="134112"/>
          </a:xfrm>
          <a:prstGeom prst="rect">
            <a:avLst/>
          </a:prstGeom>
        </p:spPr>
        <p:txBody>
          <a:bodyPr lIns="0" tIns="0" rIns="0" bIns="0" wrap="none">
            <a:noAutofit/>
          </a:bodyPr>
          <a:p>
            <a:pPr indent="0"/>
            <a:r>
              <a:rPr lang="en-US" i="1" baseline="30000" sz="1100">
                <a:latin typeface="Franklin Gothic Medium"/>
              </a:rPr>
              <a:t>p</a:t>
            </a:r>
          </a:p>
        </p:txBody>
      </p:sp>
      <p:sp>
        <p:nvSpPr>
          <p:cNvPr id="19" name=""/>
          <p:cNvSpPr/>
          <p:nvPr/>
        </p:nvSpPr>
        <p:spPr>
          <a:xfrm>
            <a:off x="2633472" y="5443728"/>
            <a:ext cx="2365248" cy="286512"/>
          </a:xfrm>
          <a:prstGeom prst="rect">
            <a:avLst/>
          </a:prstGeom>
        </p:spPr>
        <p:txBody>
          <a:bodyPr lIns="0" tIns="0" rIns="0" bIns="0" wrap="none">
            <a:noAutofit/>
          </a:bodyPr>
          <a:p>
            <a:pPr indent="0"/>
            <a:r>
              <a:rPr lang="en-US" sz="1050">
                <a:latin typeface="Times New Roman"/>
              </a:rPr>
              <a:t>‘V</a:t>
            </a:r>
            <a:r>
              <a:rPr lang="en-US" baseline="30000" sz="1050">
                <a:latin typeface="Times New Roman"/>
              </a:rPr>
              <a:t>1 -</a:t>
            </a:r>
            <a:r>
              <a:rPr lang="en-US" sz="1050">
                <a:latin typeface="Times New Roman"/>
              </a:rPr>
              <a:t> </a:t>
            </a:r>
            <a:r>
              <a:rPr lang="en-US" i="1" cap="small" sz="1300">
                <a:latin typeface="Times New Roman"/>
              </a:rPr>
              <a:t>p </a:t>
            </a:r>
            <a:r>
              <a:rPr lang="en-US" i="1" baseline="30000" cap="small" sz="1300">
                <a:latin typeface="Times New Roman"/>
              </a:rPr>
              <a:t>2</a:t>
            </a:r>
            <a:r>
              <a:rPr lang="en-US" sz="1200">
                <a:latin typeface="Times New Roman"/>
              </a:rPr>
              <a:t> </a:t>
            </a:r>
            <a:r>
              <a:rPr lang="en-US" sz="1050">
                <a:latin typeface="Times New Roman"/>
              </a:rPr>
              <a:t>=</a:t>
            </a:r>
            <a:r>
              <a:rPr lang="en-US" sz="1200">
                <a:latin typeface="Times New Roman"/>
              </a:rPr>
              <a:t>— </a:t>
            </a:r>
            <a:r>
              <a:rPr lang="en-US" baseline="30000" sz="1200">
                <a:latin typeface="Times New Roman"/>
              </a:rPr>
              <a:t>: 1 -</a:t>
            </a:r>
            <a:r>
              <a:rPr lang="en-US" sz="1200">
                <a:latin typeface="Times New Roman"/>
              </a:rPr>
              <a:t> </a:t>
            </a:r>
            <a:r>
              <a:rPr lang="en-US" i="1" cap="small" sz="1300">
                <a:latin typeface="Times New Roman"/>
              </a:rPr>
              <a:t>p </a:t>
            </a:r>
            <a:r>
              <a:rPr lang="en-US" i="1" baseline="30000" cap="small" sz="1300">
                <a:latin typeface="Times New Roman"/>
              </a:rPr>
              <a:t>2</a:t>
            </a:r>
            <a:r>
              <a:rPr lang="en-US" i="1" cap="small" sz="1300">
                <a:latin typeface="Times New Roman"/>
              </a:rPr>
              <a:t> =</a:t>
            </a:r>
            <a:r>
              <a:rPr lang="en-US" i="1" sz="1100">
                <a:latin typeface="Arial"/>
              </a:rPr>
              <a:t>^r</a:t>
            </a:r>
            <a:r>
              <a:rPr lang="en-US" sz="1050">
                <a:latin typeface="Times New Roman"/>
              </a:rPr>
              <a:t> </a:t>
            </a:r>
            <a:r>
              <a:rPr lang="en-US" baseline="30000" sz="1200">
                <a:latin typeface="Times New Roman"/>
              </a:rPr>
              <a:t>:1 -</a:t>
            </a:r>
            <a:r>
              <a:rPr lang="en-US" sz="1200">
                <a:latin typeface="Times New Roman"/>
              </a:rPr>
              <a:t>-r</a:t>
            </a:r>
          </a:p>
        </p:txBody>
      </p:sp>
      <p:sp>
        <p:nvSpPr>
          <p:cNvPr id="20" name=""/>
          <p:cNvSpPr/>
          <p:nvPr/>
        </p:nvSpPr>
        <p:spPr>
          <a:xfrm>
            <a:off x="5010912" y="5571744"/>
            <a:ext cx="262128" cy="134112"/>
          </a:xfrm>
          <a:prstGeom prst="rect">
            <a:avLst/>
          </a:prstGeom>
        </p:spPr>
        <p:txBody>
          <a:bodyPr lIns="0" tIns="0" rIns="0" bIns="0" wrap="none">
            <a:noAutofit/>
          </a:bodyPr>
          <a:p>
            <a:pPr algn="just" indent="0"/>
            <a:r>
              <a:rPr lang="en-US" sz="1200">
                <a:latin typeface="Times New Roman"/>
              </a:rPr>
              <a:t>= </a:t>
            </a:r>
            <a:r>
              <a:rPr lang="en-US" i="1" sz="1200">
                <a:latin typeface="Times New Roman"/>
              </a:rPr>
              <a:t>p</a:t>
            </a:r>
            <a:r>
              <a:rPr lang="en-US" baseline="30000" sz="1200">
                <a:latin typeface="Times New Roman"/>
              </a:rPr>
              <a:t>2</a:t>
            </a:r>
          </a:p>
        </p:txBody>
      </p:sp>
      <p:sp>
        <p:nvSpPr>
          <p:cNvPr id="21" name=""/>
          <p:cNvSpPr/>
          <p:nvPr/>
        </p:nvSpPr>
        <p:spPr>
          <a:xfrm>
            <a:off x="1213104" y="5955792"/>
            <a:ext cx="103632" cy="134112"/>
          </a:xfrm>
          <a:prstGeom prst="rect">
            <a:avLst/>
          </a:prstGeom>
        </p:spPr>
        <p:txBody>
          <a:bodyPr lIns="0" tIns="0" rIns="0" bIns="0" wrap="none">
            <a:noAutofit/>
          </a:bodyPr>
          <a:p>
            <a:pPr indent="0"/>
            <a:r>
              <a:rPr lang="en-US" sz="1100">
                <a:latin typeface="Times New Roman"/>
              </a:rPr>
              <a:t>1</a:t>
            </a:r>
          </a:p>
        </p:txBody>
      </p:sp>
      <p:sp>
        <p:nvSpPr>
          <p:cNvPr id="22" name=""/>
          <p:cNvSpPr/>
          <p:nvPr/>
        </p:nvSpPr>
        <p:spPr>
          <a:xfrm>
            <a:off x="371856" y="6059424"/>
            <a:ext cx="2462784" cy="164592"/>
          </a:xfrm>
          <a:prstGeom prst="rect">
            <a:avLst/>
          </a:prstGeom>
        </p:spPr>
        <p:txBody>
          <a:bodyPr lIns="0" tIns="0" rIns="0" bIns="0" wrap="none">
            <a:noAutofit/>
          </a:bodyPr>
          <a:p>
            <a:pPr indent="0"/>
            <a:r>
              <a:rPr lang="en-US" sz="1200">
                <a:latin typeface="Times New Roman"/>
              </a:rPr>
              <a:t>: </a:t>
            </a:r>
            <a:r>
              <a:rPr lang="en-US" i="1" sz="1200">
                <a:latin typeface="Times New Roman"/>
              </a:rPr>
              <a:t>p</a:t>
            </a:r>
            <a:r>
              <a:rPr lang="en-US" sz="1200">
                <a:latin typeface="Times New Roman"/>
              </a:rPr>
              <a:t> = ± 1 - be a singular solution .</a:t>
            </a:r>
          </a:p>
        </p:txBody>
      </p:sp>
      <p:sp>
        <p:nvSpPr>
          <p:cNvPr id="23" name=""/>
          <p:cNvSpPr/>
          <p:nvPr/>
        </p:nvSpPr>
        <p:spPr>
          <a:xfrm>
            <a:off x="1146048" y="6211824"/>
            <a:ext cx="170688" cy="97536"/>
          </a:xfrm>
          <a:prstGeom prst="rect">
            <a:avLst/>
          </a:prstGeom>
        </p:spPr>
        <p:txBody>
          <a:bodyPr lIns="0" tIns="0" rIns="0" bIns="0" wrap="none">
            <a:noAutofit/>
          </a:bodyPr>
          <a:p>
            <a:pPr indent="0"/>
            <a:r>
              <a:rPr lang="en-US" sz="1200">
                <a:latin typeface="Times New Roman"/>
              </a:rPr>
              <a:t>x</a:t>
            </a:r>
          </a:p>
        </p:txBody>
      </p:sp>
      <p:sp>
        <p:nvSpPr>
          <p:cNvPr id="24" name=""/>
          <p:cNvSpPr/>
          <p:nvPr/>
        </p:nvSpPr>
        <p:spPr>
          <a:xfrm>
            <a:off x="2133600" y="4779264"/>
            <a:ext cx="42672" cy="97536"/>
          </a:xfrm>
          <a:prstGeom prst="rect">
            <a:avLst/>
          </a:prstGeom>
        </p:spPr>
        <p:txBody>
          <a:bodyPr lIns="0" tIns="0" rIns="0" bIns="0" wrap="none">
            <a:noAutofit/>
          </a:bodyPr>
          <a:p>
            <a:pPr indent="0"/>
            <a:r>
              <a:rPr lang="en-US" sz="1050">
                <a:latin typeface="Times New Roman"/>
              </a:rPr>
              <a:t>1</a:t>
            </a:r>
          </a:p>
        </p:txBody>
      </p:sp>
      <p:sp>
        <p:nvSpPr>
          <p:cNvPr id="25" name=""/>
          <p:cNvSpPr/>
          <p:nvPr/>
        </p:nvSpPr>
        <p:spPr>
          <a:xfrm>
            <a:off x="4102608" y="4779264"/>
            <a:ext cx="42672" cy="97536"/>
          </a:xfrm>
          <a:prstGeom prst="rect">
            <a:avLst/>
          </a:prstGeom>
        </p:spPr>
        <p:txBody>
          <a:bodyPr lIns="0" tIns="0" rIns="0" bIns="0" wrap="none">
            <a:noAutofit/>
          </a:bodyPr>
          <a:p>
            <a:pPr indent="0"/>
            <a:r>
              <a:rPr lang="en-US" sz="1050">
                <a:latin typeface="Times New Roman"/>
              </a:rPr>
              <a:t>1</a:t>
            </a:r>
          </a:p>
        </p:txBody>
      </p:sp>
      <p:sp>
        <p:nvSpPr>
          <p:cNvPr id="26" name=""/>
          <p:cNvSpPr/>
          <p:nvPr/>
        </p:nvSpPr>
        <p:spPr>
          <a:xfrm>
            <a:off x="975360" y="5474208"/>
            <a:ext cx="36576" cy="97536"/>
          </a:xfrm>
          <a:prstGeom prst="rect">
            <a:avLst/>
          </a:prstGeom>
        </p:spPr>
        <p:txBody>
          <a:bodyPr lIns="0" tIns="0" rIns="0" bIns="0" wrap="none">
            <a:noAutofit/>
          </a:bodyPr>
          <a:p>
            <a:pPr indent="0"/>
            <a:r>
              <a:rPr lang="en-US" sz="1200">
                <a:latin typeface="Times New Roman"/>
              </a:rPr>
              <a:t>1</a:t>
            </a:r>
          </a:p>
        </p:txBody>
      </p:sp>
      <p:sp>
        <p:nvSpPr>
          <p:cNvPr id="27" name=""/>
          <p:cNvSpPr/>
          <p:nvPr/>
        </p:nvSpPr>
        <p:spPr>
          <a:xfrm>
            <a:off x="1889760" y="5474208"/>
            <a:ext cx="36576" cy="97536"/>
          </a:xfrm>
          <a:prstGeom prst="rect">
            <a:avLst/>
          </a:prstGeom>
        </p:spPr>
        <p:txBody>
          <a:bodyPr lIns="0" tIns="0" rIns="0" bIns="0" wrap="none">
            <a:noAutofit/>
          </a:bodyPr>
          <a:p>
            <a:pPr indent="0"/>
            <a:r>
              <a:rPr lang="en-US" sz="1200">
                <a:latin typeface="Times New Roman"/>
              </a:rPr>
              <a:t>1</a:t>
            </a:r>
          </a:p>
        </p:txBody>
      </p:sp>
      <p:sp>
        <p:nvSpPr>
          <p:cNvPr id="28" name=""/>
          <p:cNvSpPr/>
          <p:nvPr/>
        </p:nvSpPr>
        <p:spPr>
          <a:xfrm>
            <a:off x="5465064" y="4846320"/>
            <a:ext cx="1191768" cy="170688"/>
          </a:xfrm>
          <a:prstGeom prst="rect">
            <a:avLst/>
          </a:prstGeom>
        </p:spPr>
        <p:txBody>
          <a:bodyPr lIns="0" tIns="0" rIns="0" bIns="0" wrap="none">
            <a:noAutofit/>
          </a:bodyPr>
          <a:p>
            <a:pPr algn="just" indent="0"/>
            <a:r>
              <a:rPr lang="en-US" sz="1200">
                <a:latin typeface="Times New Roman"/>
              </a:rPr>
              <a:t>0 : </a:t>
            </a:r>
            <a:r>
              <a:rPr lang="en-US" i="1" sz="1200">
                <a:latin typeface="Times New Roman"/>
              </a:rPr>
              <a:t>dp =</a:t>
            </a:r>
            <a:r>
              <a:rPr lang="en-US" sz="1200">
                <a:latin typeface="Times New Roman"/>
              </a:rPr>
              <a:t> 0 : </a:t>
            </a:r>
            <a:r>
              <a:rPr lang="en-US" i="1" sz="1200">
                <a:latin typeface="Times New Roman"/>
              </a:rPr>
              <a:t>p = c</a:t>
            </a:r>
          </a:p>
        </p:txBody>
      </p:sp>
      <p:sp>
        <p:nvSpPr>
          <p:cNvPr id="29" name=""/>
          <p:cNvSpPr/>
          <p:nvPr/>
        </p:nvSpPr>
        <p:spPr>
          <a:xfrm>
            <a:off x="344424" y="6531864"/>
            <a:ext cx="1947672" cy="832104"/>
          </a:xfrm>
          <a:prstGeom prst="rect">
            <a:avLst/>
          </a:prstGeom>
        </p:spPr>
        <p:txBody>
          <a:bodyPr lIns="0" tIns="0" rIns="0" bIns="0">
            <a:noAutofit/>
          </a:bodyPr>
          <a:p>
            <a:pPr algn="just" indent="0">
              <a:spcAft>
                <a:spcPts val="210"/>
              </a:spcAft>
            </a:pPr>
            <a:r>
              <a:rPr lang="en-US" b="1" sz="1200">
                <a:latin typeface="Times New Roman"/>
              </a:rPr>
              <a:t>H.W: solve the following D.E</a:t>
            </a:r>
            <a:r>
              <a:rPr lang="en-US" sz="1200">
                <a:latin typeface="Times New Roman"/>
              </a:rPr>
              <a:t>.</a:t>
            </a:r>
          </a:p>
          <a:p>
            <a:pPr algn="just" indent="0">
              <a:spcAft>
                <a:spcPts val="210"/>
              </a:spcAft>
            </a:pPr>
            <a:r>
              <a:rPr lang="en-US" baseline="30000" sz="1200">
                <a:latin typeface="Times New Roman"/>
              </a:rPr>
              <a:t>(1)</a:t>
            </a:r>
            <a:r>
              <a:rPr lang="en-US" sz="1200">
                <a:latin typeface="Times New Roman"/>
              </a:rPr>
              <a:t> </a:t>
            </a:r>
            <a:r>
              <a:rPr lang="en-US" baseline="30000" sz="1200">
                <a:latin typeface="Times New Roman"/>
              </a:rPr>
              <a:t>(</a:t>
            </a:r>
            <a:r>
              <a:rPr lang="en-US" i="1" sz="1200">
                <a:latin typeface="Times New Roman"/>
              </a:rPr>
              <a:t>y </a:t>
            </a:r>
            <a:r>
              <a:rPr lang="en-US" i="1" baseline="30000" sz="1200">
                <a:latin typeface="Times New Roman"/>
              </a:rPr>
              <a:t>-</a:t>
            </a:r>
            <a:r>
              <a:rPr lang="en-US" i="1" sz="1200">
                <a:latin typeface="Times New Roman"/>
              </a:rPr>
              <a:t>p</a:t>
            </a:r>
            <a:r>
              <a:rPr lang="en-US" i="1" baseline="30000" sz="1200">
                <a:latin typeface="Times New Roman"/>
              </a:rPr>
              <a:t>x</a:t>
            </a:r>
            <a:r>
              <a:rPr lang="en-US" baseline="30000" sz="1200">
                <a:latin typeface="Times New Roman"/>
              </a:rPr>
              <a:t> )2</a:t>
            </a:r>
            <a:r>
              <a:rPr lang="en-US" sz="1200">
                <a:latin typeface="Times New Roman"/>
              </a:rPr>
              <a:t> =i+</a:t>
            </a:r>
            <a:r>
              <a:rPr lang="en-US" i="1" sz="1200">
                <a:latin typeface="Times New Roman"/>
              </a:rPr>
              <a:t>p</a:t>
            </a:r>
            <a:r>
              <a:rPr lang="en-US" baseline="30000" sz="1200">
                <a:latin typeface="Times New Roman"/>
              </a:rPr>
              <a:t>2</a:t>
            </a:r>
          </a:p>
          <a:p>
            <a:pPr algn="just" indent="0">
              <a:spcAft>
                <a:spcPts val="210"/>
              </a:spcAft>
            </a:pPr>
            <a:r>
              <a:rPr lang="en-US" sz="1200">
                <a:latin typeface="Times New Roman"/>
              </a:rPr>
              <a:t>(2)    </a:t>
            </a:r>
            <a:r>
              <a:rPr lang="en-US" i="1" sz="1200">
                <a:latin typeface="Times New Roman"/>
              </a:rPr>
              <a:t>p</a:t>
            </a:r>
            <a:r>
              <a:rPr lang="en-US" baseline="30000" sz="1200">
                <a:latin typeface="Times New Roman"/>
              </a:rPr>
              <a:t>3</a:t>
            </a:r>
            <a:r>
              <a:rPr lang="en-US" sz="1200">
                <a:latin typeface="Times New Roman"/>
              </a:rPr>
              <a:t> - </a:t>
            </a:r>
            <a:r>
              <a:rPr lang="en-US" i="1" sz="1200">
                <a:latin typeface="Times New Roman"/>
              </a:rPr>
              <a:t>y + xp =</a:t>
            </a:r>
            <a:r>
              <a:rPr lang="en-US" sz="1200">
                <a:latin typeface="Times New Roman"/>
              </a:rPr>
              <a:t> 0</a:t>
            </a:r>
          </a:p>
          <a:p>
            <a:pPr algn="just" indent="0">
              <a:spcAft>
                <a:spcPts val="1260"/>
              </a:spcAft>
            </a:pPr>
            <a:r>
              <a:rPr lang="en-US" baseline="30000" sz="1200">
                <a:latin typeface="Times New Roman"/>
              </a:rPr>
              <a:t>(3)</a:t>
            </a:r>
            <a:r>
              <a:rPr lang="en-US" sz="1200">
                <a:latin typeface="Times New Roman"/>
              </a:rPr>
              <a:t>    </a:t>
            </a:r>
            <a:r>
              <a:rPr lang="en-US" i="1" sz="1200">
                <a:latin typeface="Times New Roman"/>
              </a:rPr>
              <a:t>y </a:t>
            </a:r>
            <a:r>
              <a:rPr lang="en-US" i="1" baseline="30000" sz="1200">
                <a:latin typeface="Times New Roman"/>
              </a:rPr>
              <a:t>-</a:t>
            </a:r>
            <a:r>
              <a:rPr lang="en-US" i="1" sz="1200">
                <a:latin typeface="Times New Roman"/>
              </a:rPr>
              <a:t>p </a:t>
            </a:r>
            <a:r>
              <a:rPr lang="en-US" i="1" baseline="30000" sz="1200">
                <a:latin typeface="Times New Roman"/>
              </a:rPr>
              <a:t>-</a:t>
            </a:r>
            <a:r>
              <a:rPr lang="en-US" i="1" sz="1200">
                <a:latin typeface="Times New Roman"/>
              </a:rPr>
              <a:t>p</a:t>
            </a:r>
            <a:r>
              <a:rPr lang="en-US" baseline="30000" sz="1200">
                <a:latin typeface="Times New Roman"/>
              </a:rPr>
              <a:t>2</a:t>
            </a:r>
            <a:r>
              <a:rPr lang="en-US" sz="1200">
                <a:latin typeface="Times New Roman"/>
              </a:rPr>
              <a:t> = </a:t>
            </a:r>
            <a:r>
              <a:rPr lang="en-US" i="1" baseline="30000" sz="1200">
                <a:latin typeface="Times New Roman"/>
              </a:rPr>
              <a:t>x</a:t>
            </a:r>
            <a:r>
              <a:rPr lang="en-US" i="1" sz="1200">
                <a:latin typeface="Times New Roman"/>
              </a:rPr>
              <a:t>p</a:t>
            </a:r>
          </a:p>
        </p:txBody>
      </p:sp>
      <p:sp>
        <p:nvSpPr>
          <p:cNvPr id="30" name=""/>
          <p:cNvSpPr/>
          <p:nvPr/>
        </p:nvSpPr>
        <p:spPr>
          <a:xfrm>
            <a:off x="316992" y="7571232"/>
            <a:ext cx="5291328" cy="341376"/>
          </a:xfrm>
          <a:prstGeom prst="rect">
            <a:avLst/>
          </a:prstGeom>
        </p:spPr>
        <p:txBody>
          <a:bodyPr lIns="0" tIns="0" rIns="0" bIns="0">
            <a:noAutofit/>
          </a:bodyPr>
          <a:p>
            <a:pPr algn="ctr" indent="0">
              <a:spcBef>
                <a:spcPts val="1260"/>
              </a:spcBef>
              <a:spcAft>
                <a:spcPts val="210"/>
              </a:spcAft>
            </a:pPr>
            <a:r>
              <a:rPr lang="en-US" b="1" sz="1200">
                <a:latin typeface="Times New Roman"/>
              </a:rPr>
              <a:t>Higher order ordinary D.E with constant coefficients:</a:t>
            </a:r>
          </a:p>
          <a:p>
            <a:pPr algn="just" indent="0"/>
            <a:r>
              <a:rPr lang="en-US" sz="1200">
                <a:latin typeface="Times New Roman"/>
              </a:rPr>
              <a:t>The general form of higher order O.D.E is</a:t>
            </a:r>
          </a:p>
        </p:txBody>
      </p:sp>
      <p:sp>
        <p:nvSpPr>
          <p:cNvPr id="31" name=""/>
          <p:cNvSpPr/>
          <p:nvPr/>
        </p:nvSpPr>
        <p:spPr>
          <a:xfrm>
            <a:off x="499872" y="7949184"/>
            <a:ext cx="347472" cy="182880"/>
          </a:xfrm>
          <a:prstGeom prst="rect">
            <a:avLst/>
          </a:prstGeom>
        </p:spPr>
        <p:txBody>
          <a:bodyPr lIns="0" tIns="0" rIns="0" bIns="0" wrap="none">
            <a:noAutofit/>
          </a:bodyPr>
          <a:p>
            <a:pPr indent="0"/>
            <a:r>
              <a:rPr lang="en-US" i="1" sz="1200">
                <a:latin typeface="Times New Roman"/>
              </a:rPr>
              <a:t>d</a:t>
            </a:r>
            <a:r>
              <a:rPr lang="en-US" i="1" baseline="30000" sz="1200">
                <a:latin typeface="Times New Roman"/>
              </a:rPr>
              <a:t>n</a:t>
            </a:r>
            <a:r>
              <a:rPr lang="en-US" i="1" sz="1200">
                <a:latin typeface="Times New Roman"/>
              </a:rPr>
              <a:t>y</a:t>
            </a:r>
          </a:p>
        </p:txBody>
      </p:sp>
      <p:sp>
        <p:nvSpPr>
          <p:cNvPr id="32" name=""/>
          <p:cNvSpPr/>
          <p:nvPr/>
        </p:nvSpPr>
        <p:spPr>
          <a:xfrm>
            <a:off x="1213104" y="7949184"/>
            <a:ext cx="365760" cy="182880"/>
          </a:xfrm>
          <a:prstGeom prst="rect">
            <a:avLst/>
          </a:prstGeom>
        </p:spPr>
        <p:txBody>
          <a:bodyPr lIns="0" tIns="0" rIns="0" bIns="0" wrap="none">
            <a:noAutofit/>
          </a:bodyPr>
          <a:p>
            <a:pPr indent="0"/>
            <a:r>
              <a:rPr lang="en-US" i="1" sz="1200">
                <a:latin typeface="Times New Roman"/>
              </a:rPr>
              <a:t>d</a:t>
            </a:r>
            <a:r>
              <a:rPr lang="en-US" i="1" baseline="30000" sz="1200">
                <a:latin typeface="Times New Roman"/>
              </a:rPr>
              <a:t>n</a:t>
            </a:r>
            <a:r>
              <a:rPr lang="en-US" sz="1200">
                <a:latin typeface="Times New Roman"/>
              </a:rPr>
              <a:t> V</a:t>
            </a:r>
          </a:p>
        </p:txBody>
      </p:sp>
      <p:sp>
        <p:nvSpPr>
          <p:cNvPr id="33" name=""/>
          <p:cNvSpPr/>
          <p:nvPr/>
        </p:nvSpPr>
        <p:spPr>
          <a:xfrm>
            <a:off x="1429512" y="8101584"/>
            <a:ext cx="542544" cy="131064"/>
          </a:xfrm>
          <a:prstGeom prst="rect">
            <a:avLst/>
          </a:prstGeom>
        </p:spPr>
        <p:txBody>
          <a:bodyPr lIns="0" tIns="0" rIns="0" bIns="0" wrap="none">
            <a:noAutofit/>
          </a:bodyPr>
          <a:p>
            <a:pPr indent="0"/>
            <a:r>
              <a:rPr lang="en-US" i="1" sz="1200">
                <a:latin typeface="Times New Roman"/>
              </a:rPr>
              <a:t>n</a:t>
            </a:r>
            <a:r>
              <a:rPr lang="en-US" sz="1200">
                <a:latin typeface="Times New Roman"/>
              </a:rPr>
              <a:t>-1 + </a:t>
            </a:r>
            <a:r>
              <a:rPr lang="en-US" i="1" baseline="30000" sz="1200">
                <a:latin typeface="Times New Roman"/>
              </a:rPr>
              <a:t>a</a:t>
            </a:r>
            <a:r>
              <a:rPr lang="en-US" i="1" sz="1200">
                <a:latin typeface="Times New Roman"/>
              </a:rPr>
              <a:t>n</a:t>
            </a:r>
            <a:r>
              <a:rPr lang="en-US" sz="1200">
                <a:latin typeface="Times New Roman"/>
              </a:rPr>
              <a:t>-2</a:t>
            </a:r>
          </a:p>
        </p:txBody>
      </p:sp>
      <p:sp>
        <p:nvSpPr>
          <p:cNvPr id="34" name=""/>
          <p:cNvSpPr/>
          <p:nvPr/>
        </p:nvSpPr>
        <p:spPr>
          <a:xfrm>
            <a:off x="1999488" y="7949184"/>
            <a:ext cx="408432" cy="182880"/>
          </a:xfrm>
          <a:prstGeom prst="rect">
            <a:avLst/>
          </a:prstGeom>
        </p:spPr>
        <p:txBody>
          <a:bodyPr lIns="0" tIns="0" rIns="0" bIns="0" wrap="none">
            <a:noAutofit/>
          </a:bodyPr>
          <a:p>
            <a:pPr indent="0"/>
            <a:r>
              <a:rPr lang="en-US" i="1" sz="1200">
                <a:latin typeface="Times New Roman"/>
              </a:rPr>
              <a:t>d</a:t>
            </a:r>
            <a:r>
              <a:rPr lang="en-US" i="1" baseline="30000" sz="1200">
                <a:latin typeface="Times New Roman"/>
              </a:rPr>
              <a:t>n - 2</a:t>
            </a:r>
            <a:r>
              <a:rPr lang="en-US" i="1" sz="1200">
                <a:latin typeface="Times New Roman"/>
              </a:rPr>
              <a:t>y</a:t>
            </a:r>
          </a:p>
        </p:txBody>
      </p:sp>
      <p:sp>
        <p:nvSpPr>
          <p:cNvPr id="35" name=""/>
          <p:cNvSpPr/>
          <p:nvPr/>
        </p:nvSpPr>
        <p:spPr>
          <a:xfrm>
            <a:off x="2426208" y="8083296"/>
            <a:ext cx="652272" cy="109728"/>
          </a:xfrm>
          <a:prstGeom prst="rect">
            <a:avLst/>
          </a:prstGeom>
        </p:spPr>
        <p:txBody>
          <a:bodyPr lIns="0" tIns="0" rIns="0" bIns="0" wrap="none">
            <a:noAutofit/>
          </a:bodyPr>
          <a:p>
            <a:pPr algn="just" indent="0"/>
            <a:r>
              <a:rPr lang="en-US" sz="1200">
                <a:latin typeface="Times New Roman"/>
              </a:rPr>
              <a:t>+-----+ </a:t>
            </a:r>
            <a:r>
              <a:rPr lang="en-US" i="1" sz="1200">
                <a:latin typeface="Times New Roman"/>
              </a:rPr>
              <a:t>a</a:t>
            </a:r>
          </a:p>
        </p:txBody>
      </p:sp>
      <p:sp>
        <p:nvSpPr>
          <p:cNvPr id="36" name=""/>
          <p:cNvSpPr/>
          <p:nvPr/>
        </p:nvSpPr>
        <p:spPr>
          <a:xfrm>
            <a:off x="3127248" y="7936992"/>
            <a:ext cx="1383792" cy="195072"/>
          </a:xfrm>
          <a:prstGeom prst="rect">
            <a:avLst/>
          </a:prstGeom>
        </p:spPr>
        <p:txBody>
          <a:bodyPr lIns="0" tIns="0" rIns="0" bIns="0" wrap="none">
            <a:noAutofit/>
          </a:bodyPr>
          <a:p>
            <a:pPr algn="just" indent="0"/>
            <a:r>
              <a:rPr lang="en-US" i="1" sz="1200">
                <a:latin typeface="Times New Roman"/>
              </a:rPr>
              <a:t>d </a:t>
            </a:r>
            <a:r>
              <a:rPr lang="en-US" i="1" baseline="30000" sz="1200">
                <a:latin typeface="Times New Roman"/>
              </a:rPr>
              <a:t>3</a:t>
            </a:r>
            <a:r>
              <a:rPr lang="en-US" i="1" sz="1200">
                <a:latin typeface="Times New Roman"/>
              </a:rPr>
              <a:t>y    d</a:t>
            </a:r>
            <a:r>
              <a:rPr lang="en-US" sz="1200">
                <a:latin typeface="Times New Roman"/>
              </a:rPr>
              <a:t> </a:t>
            </a:r>
            <a:r>
              <a:rPr lang="en-US" baseline="30000" sz="1200">
                <a:latin typeface="Times New Roman"/>
              </a:rPr>
              <a:t>2</a:t>
            </a:r>
            <a:r>
              <a:rPr lang="en-US" sz="1200">
                <a:latin typeface="Times New Roman"/>
              </a:rPr>
              <a:t>y    </a:t>
            </a:r>
            <a:r>
              <a:rPr lang="en-US" i="1" sz="1200">
                <a:latin typeface="Times New Roman"/>
              </a:rPr>
              <a:t>d </a:t>
            </a:r>
            <a:r>
              <a:rPr lang="en-US" i="1" baseline="30000" sz="1200">
                <a:latin typeface="Times New Roman"/>
              </a:rPr>
              <a:t>3</a:t>
            </a:r>
            <a:r>
              <a:rPr lang="en-US" i="1" sz="1200">
                <a:latin typeface="Times New Roman"/>
              </a:rPr>
              <a:t>y</a:t>
            </a:r>
          </a:p>
        </p:txBody>
      </p:sp>
      <p:sp>
        <p:nvSpPr>
          <p:cNvPr id="37" name=""/>
          <p:cNvSpPr/>
          <p:nvPr/>
        </p:nvSpPr>
        <p:spPr>
          <a:xfrm>
            <a:off x="2478024" y="8101584"/>
            <a:ext cx="1149096" cy="79248"/>
          </a:xfrm>
          <a:prstGeom prst="rect">
            <a:avLst/>
          </a:prstGeom>
        </p:spPr>
        <p:txBody>
          <a:bodyPr lIns="0" tIns="0" rIns="0" bIns="0" wrap="none">
            <a:noAutofit/>
          </a:bodyPr>
          <a:p>
            <a:pPr algn="just" indent="0"/>
            <a:r>
              <a:rPr lang="en-US" sz="1200">
                <a:latin typeface="Times New Roman"/>
              </a:rPr>
              <a:t>,    , </a:t>
            </a:r>
            <a:r>
              <a:rPr lang="en-US" baseline="-25000" sz="1200">
                <a:latin typeface="Times New Roman"/>
              </a:rPr>
              <a:t>a</a:t>
            </a:r>
            <a:r>
              <a:rPr lang="en-US" sz="1200">
                <a:latin typeface="Times New Roman"/>
              </a:rPr>
              <a:t> + </a:t>
            </a:r>
            <a:r>
              <a:rPr lang="en-US" i="1" sz="1200">
                <a:latin typeface="Times New Roman"/>
              </a:rPr>
              <a:t>a</a:t>
            </a:r>
          </a:p>
        </p:txBody>
      </p:sp>
      <p:sp>
        <p:nvSpPr>
          <p:cNvPr id="38" name=""/>
          <p:cNvSpPr/>
          <p:nvPr/>
        </p:nvSpPr>
        <p:spPr>
          <a:xfrm>
            <a:off x="2029968" y="8162544"/>
            <a:ext cx="2401824" cy="137160"/>
          </a:xfrm>
          <a:prstGeom prst="rect">
            <a:avLst/>
          </a:prstGeom>
        </p:spPr>
        <p:txBody>
          <a:bodyPr lIns="0" tIns="0" rIns="0" bIns="0" wrap="none">
            <a:noAutofit/>
          </a:bodyPr>
          <a:p>
            <a:pPr algn="just" indent="0"/>
            <a:r>
              <a:rPr lang="en-US" i="1" sz="1200">
                <a:latin typeface="Times New Roman"/>
              </a:rPr>
              <a:t>dx</a:t>
            </a:r>
            <a:r>
              <a:rPr lang="en-US" i="1" baseline="30000" sz="1200">
                <a:latin typeface="Times New Roman"/>
              </a:rPr>
              <a:t>n</a:t>
            </a:r>
            <a:r>
              <a:rPr lang="en-US" baseline="30000" sz="1200">
                <a:latin typeface="Times New Roman"/>
              </a:rPr>
              <a:t> - 2    3</a:t>
            </a:r>
            <a:r>
              <a:rPr lang="en-US" sz="1200">
                <a:latin typeface="Times New Roman"/>
              </a:rPr>
              <a:t> </a:t>
            </a:r>
            <a:r>
              <a:rPr lang="en-US" i="1" sz="1200">
                <a:latin typeface="Times New Roman"/>
              </a:rPr>
              <a:t>dx</a:t>
            </a:r>
            <a:r>
              <a:rPr lang="en-US" baseline="30000" sz="1200">
                <a:latin typeface="Times New Roman"/>
              </a:rPr>
              <a:t>3    2</a:t>
            </a:r>
            <a:r>
              <a:rPr lang="en-US" sz="1200">
                <a:latin typeface="Times New Roman"/>
              </a:rPr>
              <a:t> </a:t>
            </a:r>
            <a:r>
              <a:rPr lang="en-US" i="1" sz="1200">
                <a:latin typeface="Times New Roman"/>
              </a:rPr>
              <a:t>dx</a:t>
            </a:r>
            <a:r>
              <a:rPr lang="en-US" baseline="30000" sz="1200">
                <a:latin typeface="Times New Roman"/>
              </a:rPr>
              <a:t>2    1</a:t>
            </a:r>
            <a:r>
              <a:rPr lang="en-US" sz="1200">
                <a:latin typeface="Times New Roman"/>
              </a:rPr>
              <a:t> </a:t>
            </a:r>
            <a:r>
              <a:rPr lang="en-US" i="1" sz="1200">
                <a:latin typeface="Times New Roman"/>
              </a:rPr>
              <a:t>dx</a:t>
            </a:r>
          </a:p>
        </p:txBody>
      </p:sp>
      <p:sp>
        <p:nvSpPr>
          <p:cNvPr id="39" name=""/>
          <p:cNvSpPr/>
          <p:nvPr/>
        </p:nvSpPr>
        <p:spPr>
          <a:xfrm>
            <a:off x="4017264" y="8065008"/>
            <a:ext cx="1621536" cy="182880"/>
          </a:xfrm>
          <a:prstGeom prst="rect">
            <a:avLst/>
          </a:prstGeom>
        </p:spPr>
        <p:txBody>
          <a:bodyPr lIns="0" tIns="0" rIns="0" bIns="0" wrap="none">
            <a:noAutofit/>
          </a:bodyPr>
          <a:p>
            <a:pPr algn="just" indent="0"/>
            <a:r>
              <a:rPr lang="en-US" i="1" sz="1300">
                <a:latin typeface="Times New Roman"/>
              </a:rPr>
              <a:t>+</a:t>
            </a:r>
            <a:r>
              <a:rPr lang="en-US" baseline="30000" sz="1200">
                <a:latin typeface="Times New Roman"/>
              </a:rPr>
              <a:t>a</a:t>
            </a:r>
            <a:r>
              <a:rPr lang="en-US" sz="1200">
                <a:latin typeface="Times New Roman"/>
              </a:rPr>
              <a:t>1    r+</a:t>
            </a:r>
            <a:r>
              <a:rPr lang="en-US" i="1" baseline="30000" sz="1200">
                <a:latin typeface="Times New Roman"/>
              </a:rPr>
              <a:t>a</a:t>
            </a:r>
            <a:r>
              <a:rPr lang="en-US" i="1" sz="1200">
                <a:latin typeface="Times New Roman"/>
              </a:rPr>
              <a:t>0y </a:t>
            </a:r>
            <a:r>
              <a:rPr lang="en-US" i="1" sz="1300">
                <a:latin typeface="Times New Roman"/>
              </a:rPr>
              <a:t>= </a:t>
            </a:r>
            <a:r>
              <a:rPr lang="en-US" i="1" sz="1200">
                <a:latin typeface="Times New Roman"/>
              </a:rPr>
              <a:t>Q</a:t>
            </a:r>
            <a:r>
              <a:rPr lang="en-US" i="1" baseline="30000" sz="1200">
                <a:latin typeface="Times New Roman"/>
              </a:rPr>
              <a:t>(x</a:t>
            </a:r>
            <a:r>
              <a:rPr lang="en-US" baseline="30000" sz="1200">
                <a:latin typeface="Times New Roman"/>
              </a:rPr>
              <a:t>)</a:t>
            </a:r>
            <a:r>
              <a:rPr lang="en-US" sz="1200">
                <a:latin typeface="Times New Roman"/>
              </a:rPr>
              <a:t>—</a:t>
            </a:r>
          </a:p>
        </p:txBody>
      </p:sp>
      <p:sp>
        <p:nvSpPr>
          <p:cNvPr id="40" name=""/>
          <p:cNvSpPr/>
          <p:nvPr/>
        </p:nvSpPr>
        <p:spPr>
          <a:xfrm>
            <a:off x="374904" y="8101584"/>
            <a:ext cx="804672" cy="79248"/>
          </a:xfrm>
          <a:prstGeom prst="rect">
            <a:avLst/>
          </a:prstGeom>
        </p:spPr>
        <p:txBody>
          <a:bodyPr lIns="0" tIns="0" rIns="0" bIns="0" wrap="none">
            <a:noAutofit/>
          </a:bodyPr>
          <a:p>
            <a:pPr indent="-254000">
              <a:lnSpc>
                <a:spcPts val="936"/>
              </a:lnSpc>
              <a:spcAft>
                <a:spcPts val="210"/>
              </a:spcAft>
            </a:pPr>
            <a:r>
              <a:rPr lang="en-US" i="1" sz="1200">
                <a:latin typeface="Times New Roman"/>
              </a:rPr>
              <a:t>a +</a:t>
            </a:r>
            <a:r>
              <a:rPr lang="en-US" sz="1200">
                <a:latin typeface="Times New Roman"/>
              </a:rPr>
              <a:t> a . </a:t>
            </a:r>
          </a:p>
        </p:txBody>
      </p:sp>
      <p:sp>
        <p:nvSpPr>
          <p:cNvPr id="41" name=""/>
          <p:cNvSpPr/>
          <p:nvPr/>
        </p:nvSpPr>
        <p:spPr>
          <a:xfrm>
            <a:off x="365760" y="8193024"/>
            <a:ext cx="1021080" cy="271272"/>
          </a:xfrm>
          <a:prstGeom prst="rect">
            <a:avLst/>
          </a:prstGeom>
        </p:spPr>
        <p:txBody>
          <a:bodyPr lIns="0" tIns="0" rIns="0" bIns="0">
            <a:noAutofit/>
          </a:bodyPr>
          <a:p>
            <a:pPr indent="-254000">
              <a:lnSpc>
                <a:spcPts val="936"/>
              </a:lnSpc>
              <a:spcAft>
                <a:spcPts val="210"/>
              </a:spcAft>
            </a:pPr>
            <a:r>
              <a:rPr lang="en-US" i="1" sz="1200">
                <a:latin typeface="Times New Roman"/>
              </a:rPr>
              <a:t>dx</a:t>
            </a:r>
            <a:r>
              <a:rPr lang="en-US" i="1" baseline="30000" sz="1200">
                <a:latin typeface="Times New Roman"/>
              </a:rPr>
              <a:t>n</a:t>
            </a:r>
            <a:r>
              <a:rPr lang="en-US" i="1" sz="1200">
                <a:latin typeface="Times New Roman"/>
              </a:rPr>
              <a:t>    dx</a:t>
            </a:r>
          </a:p>
          <a:p>
            <a:pPr algn="just" indent="0">
              <a:spcAft>
                <a:spcPts val="210"/>
              </a:spcAft>
            </a:pPr>
            <a:r>
              <a:rPr lang="en-US" sz="1200">
                <a:latin typeface="Times New Roman"/>
              </a:rPr>
              <a:t>are constants.</a:t>
            </a:r>
          </a:p>
        </p:txBody>
      </p:sp>
      <p:sp>
        <p:nvSpPr>
          <p:cNvPr id="42" name=""/>
          <p:cNvSpPr/>
          <p:nvPr/>
        </p:nvSpPr>
        <p:spPr>
          <a:xfrm>
            <a:off x="362712" y="8531352"/>
            <a:ext cx="5257800" cy="795528"/>
          </a:xfrm>
          <a:prstGeom prst="rect">
            <a:avLst/>
          </a:prstGeom>
        </p:spPr>
        <p:txBody>
          <a:bodyPr lIns="0" tIns="0" rIns="0" bIns="0">
            <a:noAutofit/>
          </a:bodyPr>
          <a:p>
            <a:pPr algn="just" indent="0">
              <a:lnSpc>
                <a:spcPts val="1776"/>
              </a:lnSpc>
            </a:pPr>
            <a:r>
              <a:rPr lang="en-US" sz="1200">
                <a:latin typeface="Times New Roman"/>
              </a:rPr>
              <a:t>An </a:t>
            </a:r>
            <a:r>
              <a:rPr lang="en-US" i="1" sz="1200">
                <a:latin typeface="Times New Roman"/>
              </a:rPr>
              <a:t>a</a:t>
            </a:r>
            <a:r>
              <a:rPr lang="en-US" i="1" baseline="-25000" sz="1200">
                <a:latin typeface="Times New Roman"/>
              </a:rPr>
              <a:t>n</a:t>
            </a:r>
            <a:r>
              <a:rPr lang="en-US" i="1" sz="1200">
                <a:latin typeface="Times New Roman"/>
              </a:rPr>
              <a:t>y </a:t>
            </a:r>
            <a:r>
              <a:rPr lang="en-US" baseline="30000" sz="1200">
                <a:latin typeface="Times New Roman"/>
              </a:rPr>
              <a:t>,(n)</a:t>
            </a:r>
            <a:r>
              <a:rPr lang="en-US" sz="1200">
                <a:latin typeface="Times New Roman"/>
              </a:rPr>
              <a:t> + </a:t>
            </a:r>
            <a:r>
              <a:rPr lang="en-US" i="1" sz="1200">
                <a:latin typeface="Times New Roman"/>
              </a:rPr>
              <a:t>a</a:t>
            </a:r>
            <a:r>
              <a:rPr lang="en-US" i="1" baseline="-25000" sz="1200">
                <a:latin typeface="Times New Roman"/>
              </a:rPr>
              <a:t>n</a:t>
            </a:r>
            <a:r>
              <a:rPr lang="en-US" i="1" sz="1200">
                <a:latin typeface="Times New Roman"/>
              </a:rPr>
              <a:t>_</a:t>
            </a:r>
            <a:r>
              <a:rPr lang="en-US" i="1" baseline="-25000" sz="1200">
                <a:latin typeface="Times New Roman"/>
              </a:rPr>
              <a:t>x</a:t>
            </a:r>
            <a:r>
              <a:rPr lang="en-US" i="1" sz="1200">
                <a:latin typeface="Times New Roman"/>
              </a:rPr>
              <a:t>y</a:t>
            </a:r>
            <a:r>
              <a:rPr lang="en-US" sz="1200">
                <a:latin typeface="Times New Roman"/>
              </a:rPr>
              <a:t> </a:t>
            </a:r>
            <a:r>
              <a:rPr lang="en-US" baseline="30000" sz="1200">
                <a:latin typeface="Times New Roman"/>
              </a:rPr>
              <a:t>,(n-1)</a:t>
            </a:r>
            <a:r>
              <a:rPr lang="en-US" sz="1200">
                <a:latin typeface="Times New Roman"/>
              </a:rPr>
              <a:t> + </a:t>
            </a:r>
            <a:r>
              <a:rPr lang="en-US" i="1" sz="1200">
                <a:latin typeface="Times New Roman"/>
              </a:rPr>
              <a:t>a</a:t>
            </a:r>
            <a:r>
              <a:rPr lang="en-US" i="1" baseline="-25000" sz="1200">
                <a:latin typeface="Times New Roman"/>
              </a:rPr>
              <a:t>n</a:t>
            </a:r>
            <a:r>
              <a:rPr lang="en-US" i="1" sz="1200">
                <a:latin typeface="Times New Roman"/>
              </a:rPr>
              <a:t>_</a:t>
            </a:r>
            <a:r>
              <a:rPr lang="en-US" i="1" baseline="-25000" sz="1200">
                <a:latin typeface="Times New Roman"/>
              </a:rPr>
              <a:t>2</a:t>
            </a:r>
            <a:r>
              <a:rPr lang="en-US" i="1" sz="1200">
                <a:latin typeface="Times New Roman"/>
              </a:rPr>
              <a:t>y </a:t>
            </a:r>
            <a:r>
              <a:rPr lang="en-US" i="1" baseline="30000" sz="1200">
                <a:latin typeface="Times New Roman"/>
              </a:rPr>
              <a:t>Kn </a:t>
            </a:r>
            <a:r>
              <a:rPr lang="en-US" baseline="30000" sz="1200">
                <a:latin typeface="Times New Roman"/>
              </a:rPr>
              <a:t>-2)</a:t>
            </a:r>
            <a:r>
              <a:rPr lang="en-US" sz="1200">
                <a:latin typeface="Times New Roman"/>
              </a:rPr>
              <a:t> +---+ </a:t>
            </a:r>
            <a:r>
              <a:rPr lang="en-US" i="1" sz="1200">
                <a:latin typeface="Times New Roman"/>
              </a:rPr>
              <a:t>a</a:t>
            </a:r>
            <a:r>
              <a:rPr lang="en-US" i="1" baseline="-25000" sz="1200">
                <a:latin typeface="Times New Roman"/>
              </a:rPr>
              <a:t>3</a:t>
            </a:r>
            <a:r>
              <a:rPr lang="en-US" i="1" sz="1200">
                <a:latin typeface="Times New Roman"/>
              </a:rPr>
              <a:t>y +a</a:t>
            </a:r>
            <a:r>
              <a:rPr lang="en-US" i="1" baseline="-25000" sz="1200">
                <a:latin typeface="Times New Roman"/>
              </a:rPr>
              <a:t>2</a:t>
            </a:r>
            <a:r>
              <a:rPr lang="en-US" i="1" sz="1200">
                <a:latin typeface="Times New Roman"/>
              </a:rPr>
              <a:t>y ” + a</a:t>
            </a:r>
            <a:r>
              <a:rPr lang="en-US" i="1" baseline="-25000" sz="1200">
                <a:latin typeface="Times New Roman"/>
              </a:rPr>
              <a:t>l</a:t>
            </a:r>
            <a:r>
              <a:rPr lang="en-US" i="1" sz="1200">
                <a:latin typeface="Times New Roman"/>
              </a:rPr>
              <a:t>y '+a</a:t>
            </a:r>
            <a:r>
              <a:rPr lang="en-US" i="1" baseline="-25000" sz="1200">
                <a:latin typeface="Times New Roman"/>
              </a:rPr>
              <a:t>0</a:t>
            </a:r>
            <a:r>
              <a:rPr lang="en-US" i="1" sz="1200">
                <a:latin typeface="Times New Roman"/>
              </a:rPr>
              <a:t>y = Q (x</a:t>
            </a:r>
            <a:r>
              <a:rPr lang="en-US" sz="1200">
                <a:latin typeface="Times New Roman"/>
              </a:rPr>
              <a:t> )---(1)</a:t>
            </a:r>
          </a:p>
          <a:p>
            <a:pPr indent="-254000">
              <a:lnSpc>
                <a:spcPts val="1776"/>
              </a:lnSpc>
            </a:pPr>
            <a:r>
              <a:rPr lang="en-US" sz="1200">
                <a:latin typeface="Times New Roman"/>
              </a:rPr>
              <a:t>If </a:t>
            </a:r>
            <a:r>
              <a:rPr lang="en-US" i="1" sz="1200">
                <a:latin typeface="Times New Roman"/>
              </a:rPr>
              <a:t>Q (x</a:t>
            </a:r>
            <a:r>
              <a:rPr lang="en-US" sz="1200">
                <a:latin typeface="Times New Roman"/>
              </a:rPr>
              <a:t> ) ^ 0, then equ.(1) is called non-Homog. D.E with constant coefficient if </a:t>
            </a:r>
            <a:r>
              <a:rPr lang="en-US" i="1" sz="1200">
                <a:latin typeface="Times New Roman"/>
              </a:rPr>
              <a:t>Q (x</a:t>
            </a:r>
            <a:r>
              <a:rPr lang="en-US" sz="1200">
                <a:latin typeface="Times New Roman"/>
              </a:rPr>
              <a:t> ) </a:t>
            </a:r>
            <a:r>
              <a:rPr lang="en-US" i="1" sz="1200">
                <a:latin typeface="Times New Roman"/>
              </a:rPr>
              <a:t>d</a:t>
            </a:r>
            <a:r>
              <a:rPr lang="en-US" i="1" baseline="30000" sz="1200">
                <a:latin typeface="Times New Roman"/>
              </a:rPr>
              <a:t>n</a:t>
            </a:r>
            <a:r>
              <a:rPr lang="en-US" i="1" sz="1200">
                <a:latin typeface="Times New Roman"/>
              </a:rPr>
              <a:t>y    d</a:t>
            </a:r>
            <a:r>
              <a:rPr lang="en-US" baseline="30000" sz="1200">
                <a:latin typeface="Times New Roman"/>
              </a:rPr>
              <a:t>n-1</a:t>
            </a:r>
            <a:r>
              <a:rPr lang="en-US" sz="1200">
                <a:latin typeface="Times New Roman"/>
              </a:rPr>
              <a:t> </a:t>
            </a:r>
            <a:r>
              <a:rPr lang="en-US" i="1" sz="1200">
                <a:latin typeface="Times New Roman"/>
              </a:rPr>
              <a:t>y    dy</a:t>
            </a:r>
          </a:p>
          <a:p>
            <a:pPr algn="just" indent="0"/>
            <a:r>
              <a:rPr lang="en-US" sz="1200">
                <a:latin typeface="Times New Roman"/>
              </a:rPr>
              <a:t>an    + </a:t>
            </a:r>
            <a:r>
              <a:rPr lang="en-US" i="1" sz="1200">
                <a:latin typeface="Times New Roman"/>
              </a:rPr>
              <a:t>a    +</a:t>
            </a:r>
            <a:r>
              <a:rPr lang="en-US" sz="1200">
                <a:latin typeface="Times New Roman"/>
              </a:rPr>
              <a:t>-----+ </a:t>
            </a:r>
            <a:r>
              <a:rPr lang="en-US" i="1" sz="1200">
                <a:latin typeface="Times New Roman"/>
              </a:rPr>
              <a:t>a    + a„y =</a:t>
            </a:r>
            <a:r>
              <a:rPr lang="en-US" sz="1200">
                <a:latin typeface="Times New Roman"/>
              </a:rPr>
              <a:t> 0)---(2) is called a H.D.E with c.c .</a:t>
            </a:r>
          </a:p>
          <a:p>
            <a:pPr algn="just" indent="0"/>
            <a:r>
              <a:rPr lang="en-US" i="1" sz="1200">
                <a:latin typeface="Times New Roman"/>
              </a:rPr>
              <a:t>dx</a:t>
            </a:r>
            <a:r>
              <a:rPr lang="en-US" i="1" baseline="30000" sz="1200">
                <a:latin typeface="Times New Roman"/>
              </a:rPr>
              <a:t>n    n</a:t>
            </a:r>
            <a:r>
              <a:rPr lang="en-US" baseline="30000" sz="1200">
                <a:latin typeface="Times New Roman"/>
              </a:rPr>
              <a:t> -1</a:t>
            </a:r>
            <a:r>
              <a:rPr lang="en-US" sz="1200">
                <a:latin typeface="Times New Roman"/>
              </a:rPr>
              <a:t> </a:t>
            </a:r>
            <a:r>
              <a:rPr lang="en-US" i="1" sz="1200">
                <a:latin typeface="Times New Roman"/>
              </a:rPr>
              <a:t>dx</a:t>
            </a:r>
            <a:r>
              <a:rPr lang="en-US" i="1" baseline="30000" sz="1200">
                <a:latin typeface="Times New Roman"/>
              </a:rPr>
              <a:t>n</a:t>
            </a:r>
            <a:r>
              <a:rPr lang="en-US" baseline="30000" sz="1200">
                <a:latin typeface="Times New Roman"/>
              </a:rPr>
              <a:t> -1    1</a:t>
            </a:r>
            <a:r>
              <a:rPr lang="en-US" sz="1200">
                <a:latin typeface="Times New Roman"/>
              </a:rPr>
              <a:t> </a:t>
            </a:r>
            <a:r>
              <a:rPr lang="en-US" i="1" sz="1200">
                <a:latin typeface="Times New Roman"/>
              </a:rPr>
              <a:t>dx</a:t>
            </a:r>
            <a:r>
              <a:rPr lang="en-US" sz="1200">
                <a:latin typeface="Times New Roman"/>
              </a:rPr>
              <a:t> </a:t>
            </a:r>
            <a:r>
              <a:rPr lang="en-US" baseline="30000" sz="1200">
                <a:latin typeface="Times New Roman"/>
              </a:rPr>
              <a:t>0</a:t>
            </a:r>
          </a:p>
        </p:txBody>
      </p:sp>
      <p:sp>
        <p:nvSpPr>
          <p:cNvPr id="43" name=""/>
          <p:cNvSpPr/>
          <p:nvPr/>
        </p:nvSpPr>
        <p:spPr>
          <a:xfrm>
            <a:off x="5730240" y="8043672"/>
            <a:ext cx="1472184" cy="188976"/>
          </a:xfrm>
          <a:prstGeom prst="rect">
            <a:avLst/>
          </a:prstGeom>
        </p:spPr>
        <p:txBody>
          <a:bodyPr lIns="0" tIns="0" rIns="0" bIns="0" wrap="none">
            <a:noAutofit/>
          </a:bodyPr>
          <a:p>
            <a:pPr algn="just" indent="0"/>
            <a:r>
              <a:rPr lang="en-US" sz="1200">
                <a:latin typeface="Times New Roman"/>
              </a:rPr>
              <a:t>(1) where </a:t>
            </a:r>
            <a:r>
              <a:rPr lang="en-US" i="1" sz="1200">
                <a:latin typeface="Times New Roman"/>
              </a:rPr>
              <a:t>a</a:t>
            </a:r>
            <a:r>
              <a:rPr lang="en-US" i="1" baseline="-25000" sz="1200">
                <a:latin typeface="Times New Roman"/>
              </a:rPr>
              <a:t>Y</a:t>
            </a:r>
            <a:r>
              <a:rPr lang="en-US" i="1" sz="1200">
                <a:latin typeface="Times New Roman"/>
              </a:rPr>
              <a:t>,</a:t>
            </a:r>
            <a:r>
              <a:rPr lang="en-US" sz="1200">
                <a:latin typeface="Times New Roman"/>
              </a:rPr>
              <a:t> a</a:t>
            </a:r>
            <a:r>
              <a:rPr lang="en-US" baseline="-25000" sz="1200">
                <a:latin typeface="Times New Roman"/>
              </a:rPr>
              <a:t>2</a:t>
            </a:r>
            <a:r>
              <a:rPr lang="en-US" sz="1200">
                <a:latin typeface="Times New Roman"/>
              </a:rPr>
              <a:t>,---, </a:t>
            </a:r>
            <a:r>
              <a:rPr lang="en-US" i="1" sz="1200">
                <a:latin typeface="Times New Roman"/>
              </a:rPr>
              <a:t>a</a:t>
            </a:r>
            <a:r>
              <a:rPr lang="en-US" i="1" baseline="-25000" sz="1200">
                <a:latin typeface="Times New Roman"/>
              </a:rPr>
              <a:t>n</a:t>
            </a:r>
          </a:p>
        </p:txBody>
      </p:sp>
      <p:sp>
        <p:nvSpPr>
          <p:cNvPr id="44" name=""/>
          <p:cNvSpPr/>
          <p:nvPr/>
        </p:nvSpPr>
        <p:spPr>
          <a:xfrm>
            <a:off x="5769864" y="8750808"/>
            <a:ext cx="1520952" cy="176784"/>
          </a:xfrm>
          <a:prstGeom prst="rect">
            <a:avLst/>
          </a:prstGeom>
        </p:spPr>
        <p:txBody>
          <a:bodyPr lIns="0" tIns="0" rIns="0" bIns="0" wrap="none">
            <a:noAutofit/>
          </a:bodyPr>
          <a:p>
            <a:pPr indent="0"/>
            <a:r>
              <a:rPr lang="en-US" sz="1200">
                <a:latin typeface="Times New Roman"/>
              </a:rPr>
              <a:t>0 ,thenequ.(1) becomes(</a:t>
            </a:r>
          </a:p>
        </p:txBody>
      </p:sp>
      <p:sp>
        <p:nvSpPr>
          <p:cNvPr id="45" name=""/>
          <p:cNvSpPr/>
          <p:nvPr/>
        </p:nvSpPr>
        <p:spPr>
          <a:xfrm>
            <a:off x="414528" y="9787128"/>
            <a:ext cx="697992" cy="301752"/>
          </a:xfrm>
          <a:prstGeom prst="rect">
            <a:avLst/>
          </a:prstGeom>
        </p:spPr>
        <p:txBody>
          <a:bodyPr lIns="0" tIns="0" rIns="0" bIns="0" wrap="none">
            <a:noAutofit/>
          </a:bodyPr>
          <a:p>
            <a:pPr algn="just" indent="0"/>
            <a:r>
              <a:rPr lang="en-US" sz="1500">
                <a:solidFill>
                  <a:srgbClr val="4F81BD"/>
                </a:solidFill>
                <a:latin typeface="Franklin Gothic Medium"/>
              </a:rPr>
              <a:t>25    </a:t>
            </a:r>
            <a:r>
              <a:rPr lang="en-US" sz="1500">
                <a:solidFill>
                  <a:srgbClr val="808080"/>
                </a:solidFill>
                <a:latin typeface="Franklin Gothic Medium"/>
              </a:rPr>
              <a:t>[</a:t>
            </a:r>
          </a:p>
        </p:txBody>
      </p:sp>
      <p:sp>
        <p:nvSpPr>
          <p:cNvPr id="46"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4424" y="637032"/>
            <a:ext cx="6854952" cy="606552"/>
          </a:xfrm>
          <a:prstGeom prst="rect">
            <a:avLst/>
          </a:prstGeom>
        </p:spPr>
        <p:txBody>
          <a:bodyPr lIns="0" tIns="0" rIns="0" bIns="0">
            <a:noAutofit/>
          </a:bodyPr>
          <a:p>
            <a:pPr algn="just" indent="0">
              <a:spcAft>
                <a:spcPts val="420"/>
              </a:spcAft>
            </a:pPr>
            <a:r>
              <a:rPr lang="en-US" sz="1200">
                <a:latin typeface="Times New Roman"/>
              </a:rPr>
              <a:t>If at least one of the coefficient </a:t>
            </a:r>
            <a:r>
              <a:rPr lang="en-US" i="1" sz="1300">
                <a:latin typeface="Times New Roman"/>
              </a:rPr>
              <a:t>a</a:t>
            </a:r>
            <a:r>
              <a:rPr lang="en-US" i="1" baseline="-25000" sz="1300">
                <a:latin typeface="Times New Roman"/>
              </a:rPr>
              <a:t>0</a:t>
            </a:r>
            <a:r>
              <a:rPr lang="en-US" sz="1200">
                <a:latin typeface="Times New Roman"/>
              </a:rPr>
              <a:t>,a,,---,a is a function of x only then equ.(1) becomes    an</a:t>
            </a:r>
          </a:p>
          <a:p>
            <a:pPr algn="just" marL="271272" indent="0"/>
            <a:r>
              <a:rPr lang="en-US" i="1" sz="1200">
                <a:latin typeface="Times New Roman"/>
              </a:rPr>
              <a:t>d</a:t>
            </a:r>
            <a:r>
              <a:rPr lang="en-US" i="1" baseline="30000" sz="1200">
                <a:latin typeface="Times New Roman"/>
              </a:rPr>
              <a:t>n</a:t>
            </a:r>
            <a:r>
              <a:rPr lang="en-US" i="1" sz="1200">
                <a:latin typeface="Times New Roman"/>
              </a:rPr>
              <a:t>y</a:t>
            </a:r>
            <a:r>
              <a:rPr lang="en-US" sz="1200">
                <a:latin typeface="Times New Roman"/>
              </a:rPr>
              <a:t>    d” </a:t>
            </a:r>
            <a:r>
              <a:rPr lang="en-US" i="1" baseline="30000" sz="1200">
                <a:latin typeface="Times New Roman"/>
              </a:rPr>
              <a:t>1</a:t>
            </a:r>
            <a:r>
              <a:rPr lang="en-US" i="1" sz="1200">
                <a:latin typeface="Times New Roman"/>
              </a:rPr>
              <a:t> y    d</a:t>
            </a:r>
            <a:r>
              <a:rPr lang="en-US" sz="1200">
                <a:latin typeface="Times New Roman"/>
              </a:rPr>
              <a:t> ^ </a:t>
            </a:r>
            <a:r>
              <a:rPr lang="en-US" i="1" sz="1200">
                <a:latin typeface="Times New Roman"/>
              </a:rPr>
              <a:t>y    dy</a:t>
            </a:r>
          </a:p>
          <a:p>
            <a:pPr algn="just" indent="0"/>
            <a:r>
              <a:rPr lang="en-US" i="1" baseline="30000" sz="1200">
                <a:latin typeface="Times New Roman"/>
              </a:rPr>
              <a:t>(x</a:t>
            </a:r>
            <a:r>
              <a:rPr lang="en-US" baseline="30000" sz="1200">
                <a:latin typeface="Times New Roman"/>
              </a:rPr>
              <a:t>)</a:t>
            </a:r>
            <a:r>
              <a:rPr lang="en-US" sz="1200">
                <a:latin typeface="Times New Roman"/>
              </a:rPr>
              <a:t>- </a:t>
            </a:r>
            <a:r>
              <a:rPr lang="en-US" sz="1200" spc="150">
                <a:latin typeface="Candara"/>
              </a:rPr>
              <a:t>7</a:t>
            </a:r>
            <a:r>
              <a:rPr lang="en-US" sz="1200">
                <a:latin typeface="Times New Roman"/>
              </a:rPr>
              <a:t> + </a:t>
            </a:r>
            <a:r>
              <a:rPr lang="en-US" i="1" baseline="30000" sz="1200">
                <a:latin typeface="Times New Roman"/>
              </a:rPr>
              <a:t>a</a:t>
            </a:r>
            <a:r>
              <a:rPr lang="en-US" i="1" sz="1200">
                <a:latin typeface="Times New Roman"/>
              </a:rPr>
              <a:t>n-1</a:t>
            </a:r>
            <a:r>
              <a:rPr lang="en-US" i="1" baseline="30000" sz="1200">
                <a:latin typeface="Times New Roman"/>
              </a:rPr>
              <a:t>(x</a:t>
            </a:r>
            <a:r>
              <a:rPr lang="en-US" baseline="30000" sz="1200">
                <a:latin typeface="Times New Roman"/>
              </a:rPr>
              <a:t>)</a:t>
            </a:r>
            <a:r>
              <a:rPr lang="en-US" sz="1200">
                <a:latin typeface="Times New Roman"/>
              </a:rPr>
              <a:t>- - +—+</a:t>
            </a:r>
            <a:r>
              <a:rPr lang="en-US" i="1" baseline="30000" sz="1200">
                <a:latin typeface="Times New Roman"/>
              </a:rPr>
              <a:t>a</a:t>
            </a:r>
            <a:r>
              <a:rPr lang="en-US" i="1" sz="1200">
                <a:latin typeface="Times New Roman"/>
              </a:rPr>
              <a:t>2</a:t>
            </a:r>
            <a:r>
              <a:rPr lang="en-US" i="1" baseline="30000" sz="1200">
                <a:latin typeface="Times New Roman"/>
              </a:rPr>
              <a:t>(x</a:t>
            </a:r>
            <a:r>
              <a:rPr lang="en-US" baseline="30000" sz="1200">
                <a:latin typeface="Times New Roman"/>
              </a:rPr>
              <a:t>)</a:t>
            </a:r>
            <a:r>
              <a:rPr lang="en-US" sz="1200">
                <a:latin typeface="Times New Roman"/>
              </a:rPr>
              <a:t>- - + </a:t>
            </a:r>
            <a:r>
              <a:rPr lang="en-US" baseline="30000" sz="1200">
                <a:latin typeface="Times New Roman"/>
              </a:rPr>
              <a:t>a</a:t>
            </a:r>
            <a:r>
              <a:rPr lang="en-US" sz="1200">
                <a:latin typeface="Times New Roman"/>
              </a:rPr>
              <a:t>1</a:t>
            </a:r>
            <a:r>
              <a:rPr lang="en-US" baseline="30000" sz="1200">
                <a:latin typeface="Times New Roman"/>
              </a:rPr>
              <a:t>(x</a:t>
            </a:r>
            <a:r>
              <a:rPr lang="en-US" sz="1200">
                <a:latin typeface="Times New Roman"/>
              </a:rPr>
              <a:t>)</a:t>
            </a:r>
            <a:r>
              <a:rPr lang="en-US" i="1" sz="1200">
                <a:latin typeface="Times New Roman"/>
              </a:rPr>
              <a:t>-j-</a:t>
            </a:r>
            <a:r>
              <a:rPr lang="en-US" sz="1200">
                <a:latin typeface="Times New Roman"/>
              </a:rPr>
              <a:t>+</a:t>
            </a:r>
            <a:r>
              <a:rPr lang="en-US" baseline="30000" sz="1200">
                <a:latin typeface="Times New Roman"/>
              </a:rPr>
              <a:t>a</a:t>
            </a:r>
            <a:r>
              <a:rPr lang="en-US" sz="1200">
                <a:latin typeface="Times New Roman"/>
              </a:rPr>
              <a:t>0</a:t>
            </a:r>
            <a:r>
              <a:rPr lang="en-US" baseline="30000" sz="1200">
                <a:latin typeface="Times New Roman"/>
              </a:rPr>
              <a:t>(x</a:t>
            </a:r>
            <a:r>
              <a:rPr lang="en-US" sz="1200">
                <a:latin typeface="Times New Roman"/>
              </a:rPr>
              <a:t>)y = </a:t>
            </a:r>
            <a:r>
              <a:rPr lang="en-US" i="1" baseline="30000" sz="1200">
                <a:latin typeface="Times New Roman"/>
              </a:rPr>
              <a:t>Q(x</a:t>
            </a:r>
            <a:r>
              <a:rPr lang="en-US" baseline="30000" sz="1200">
                <a:latin typeface="Times New Roman"/>
              </a:rPr>
              <a:t>)</a:t>
            </a:r>
            <a:r>
              <a:rPr lang="en-US" sz="1200">
                <a:latin typeface="Times New Roman"/>
              </a:rPr>
              <a:t>—(</a:t>
            </a:r>
            <a:r>
              <a:rPr lang="en-US" baseline="30000" sz="1200">
                <a:latin typeface="Times New Roman"/>
              </a:rPr>
              <a:t>3)e</a:t>
            </a:r>
            <a:r>
              <a:rPr lang="en-US" sz="1200">
                <a:latin typeface="Times New Roman"/>
              </a:rPr>
              <a:t>q</a:t>
            </a:r>
            <a:r>
              <a:rPr lang="en-US" baseline="30000" sz="1200">
                <a:latin typeface="Times New Roman"/>
              </a:rPr>
              <a:t>u(3) is called</a:t>
            </a:r>
            <a:r>
              <a:rPr lang="en-US" sz="1200">
                <a:latin typeface="Times New Roman"/>
              </a:rPr>
              <a:t> </a:t>
            </a:r>
            <a:r>
              <a:rPr lang="en-US" cap="small" sz="1200">
                <a:latin typeface="Times New Roman"/>
              </a:rPr>
              <a:t>n</a:t>
            </a:r>
            <a:r>
              <a:rPr lang="en-US" baseline="30000" cap="small" sz="1200">
                <a:latin typeface="Times New Roman"/>
              </a:rPr>
              <a:t>o</a:t>
            </a:r>
            <a:r>
              <a:rPr lang="en-US" cap="small" sz="1200">
                <a:latin typeface="Times New Roman"/>
              </a:rPr>
              <a:t>n.</a:t>
            </a:r>
            <a:r>
              <a:rPr lang="en-US" baseline="30000" cap="small" sz="1200">
                <a:latin typeface="Times New Roman"/>
              </a:rPr>
              <a:t>h</a:t>
            </a:r>
            <a:r>
              <a:rPr lang="en-US" cap="small" sz="1200">
                <a:latin typeface="Times New Roman"/>
              </a:rPr>
              <a:t>.</a:t>
            </a:r>
            <a:r>
              <a:rPr lang="en-US" baseline="30000" cap="small" sz="1200">
                <a:latin typeface="Times New Roman"/>
              </a:rPr>
              <a:t>d</a:t>
            </a:r>
            <a:r>
              <a:rPr lang="en-US" cap="small" sz="1200">
                <a:latin typeface="Times New Roman"/>
              </a:rPr>
              <a:t>.</a:t>
            </a:r>
            <a:r>
              <a:rPr lang="en-US" baseline="30000" cap="small" sz="1200">
                <a:latin typeface="Times New Roman"/>
              </a:rPr>
              <a:t>e</a:t>
            </a:r>
          </a:p>
          <a:p>
            <a:pPr algn="just" marL="271272" indent="0">
              <a:spcAft>
                <a:spcPts val="420"/>
              </a:spcAft>
            </a:pPr>
            <a:r>
              <a:rPr lang="en-US" i="1" sz="1200">
                <a:latin typeface="Times New Roman"/>
              </a:rPr>
              <a:t>dx    dx    ax    ax</a:t>
            </a:r>
          </a:p>
        </p:txBody>
      </p:sp>
      <p:sp>
        <p:nvSpPr>
          <p:cNvPr id="5" name=""/>
          <p:cNvSpPr/>
          <p:nvPr/>
        </p:nvSpPr>
        <p:spPr>
          <a:xfrm>
            <a:off x="310896" y="1274064"/>
            <a:ext cx="4608576" cy="591312"/>
          </a:xfrm>
          <a:prstGeom prst="rect">
            <a:avLst/>
          </a:prstGeom>
        </p:spPr>
        <p:txBody>
          <a:bodyPr lIns="0" tIns="0" rIns="0" bIns="0">
            <a:noAutofit/>
          </a:bodyPr>
          <a:p>
            <a:pPr algn="just" indent="0">
              <a:spcBef>
                <a:spcPts val="420"/>
              </a:spcBef>
              <a:spcAft>
                <a:spcPts val="420"/>
              </a:spcAft>
            </a:pPr>
            <a:r>
              <a:rPr lang="en-US" sz="1200">
                <a:latin typeface="Times New Roman"/>
              </a:rPr>
              <a:t>with variable coefficients or if </a:t>
            </a:r>
            <a:r>
              <a:rPr lang="en-US" i="1" sz="1300">
                <a:latin typeface="Times New Roman"/>
              </a:rPr>
              <a:t>Q (x</a:t>
            </a:r>
            <a:r>
              <a:rPr lang="en-US" sz="1200">
                <a:latin typeface="Times New Roman"/>
              </a:rPr>
              <a:t> ) = 0 in equ.(3) , then equ.(3) becomes</a:t>
            </a:r>
          </a:p>
          <a:p>
            <a:pPr algn="just" marL="241300" indent="0"/>
            <a:r>
              <a:rPr lang="en-US" i="1" sz="1200">
                <a:latin typeface="Times New Roman"/>
              </a:rPr>
              <a:t>. </a:t>
            </a:r>
            <a:r>
              <a:rPr lang="en-US" i="1" sz="1200" spc="200">
                <a:latin typeface="Times New Roman"/>
              </a:rPr>
              <a:t>.d</a:t>
            </a:r>
            <a:r>
              <a:rPr lang="en-US" i="1" baseline="30000" sz="1200" spc="200">
                <a:latin typeface="Times New Roman"/>
              </a:rPr>
              <a:t>n</a:t>
            </a:r>
            <a:r>
              <a:rPr lang="en-US" i="1" sz="1200" spc="200">
                <a:latin typeface="Times New Roman"/>
              </a:rPr>
              <a:t>y</a:t>
            </a:r>
            <a:r>
              <a:rPr lang="en-US" i="1" sz="1200">
                <a:latin typeface="Times New Roman"/>
              </a:rPr>
              <a:t>    d</a:t>
            </a:r>
            <a:r>
              <a:rPr lang="en-US" i="1" baseline="30000" sz="1200">
                <a:latin typeface="Times New Roman"/>
              </a:rPr>
              <a:t>n—1</a:t>
            </a:r>
            <a:r>
              <a:rPr lang="en-US" i="1" sz="1200">
                <a:latin typeface="Times New Roman"/>
              </a:rPr>
              <a:t>y    d</a:t>
            </a:r>
            <a:r>
              <a:rPr lang="en-US" i="1" baseline="30000" sz="1200">
                <a:latin typeface="Times New Roman"/>
              </a:rPr>
              <a:t>2</a:t>
            </a:r>
            <a:r>
              <a:rPr lang="en-US" i="1" sz="1200">
                <a:latin typeface="Times New Roman"/>
              </a:rPr>
              <a:t>y    .dy</a:t>
            </a:r>
          </a:p>
          <a:p>
            <a:pPr algn="just" indent="0"/>
            <a:r>
              <a:rPr lang="en-US" i="1" baseline="30000" sz="1200">
                <a:latin typeface="Times New Roman"/>
              </a:rPr>
              <a:t>a</a:t>
            </a:r>
            <a:r>
              <a:rPr lang="en-US" i="1" baseline="-25000" sz="1300">
                <a:latin typeface="Times New Roman"/>
              </a:rPr>
              <a:t>n</a:t>
            </a:r>
            <a:r>
              <a:rPr lang="en-US" i="1" sz="1300">
                <a:latin typeface="Times New Roman"/>
              </a:rPr>
              <a:t> </a:t>
            </a:r>
            <a:r>
              <a:rPr lang="en-US" i="1" baseline="30000" sz="1300">
                <a:latin typeface="Times New Roman"/>
              </a:rPr>
              <a:t>(</a:t>
            </a:r>
            <a:r>
              <a:rPr lang="en-US" i="1" baseline="30000" sz="1200">
                <a:latin typeface="Times New Roman"/>
              </a:rPr>
              <a:t>x</a:t>
            </a:r>
            <a:r>
              <a:rPr lang="en-US" baseline="30000" sz="1200">
                <a:latin typeface="Times New Roman"/>
              </a:rPr>
              <a:t> )</a:t>
            </a:r>
            <a:r>
              <a:rPr lang="en-US" sz="1200">
                <a:latin typeface="Times New Roman"/>
              </a:rPr>
              <a:t>    n + </a:t>
            </a:r>
            <a:r>
              <a:rPr lang="en-US" baseline="30000" sz="1200">
                <a:latin typeface="Times New Roman"/>
              </a:rPr>
              <a:t>a</a:t>
            </a:r>
            <a:r>
              <a:rPr lang="en-US" sz="1200">
                <a:latin typeface="Times New Roman"/>
              </a:rPr>
              <a:t>n-1</a:t>
            </a:r>
            <a:r>
              <a:rPr lang="en-US" baseline="30000" sz="1200">
                <a:latin typeface="Times New Roman"/>
              </a:rPr>
              <a:t>(x )</a:t>
            </a:r>
            <a:r>
              <a:rPr lang="en-US" sz="1200">
                <a:latin typeface="Times New Roman"/>
              </a:rPr>
              <a:t>    — +---+</a:t>
            </a:r>
            <a:r>
              <a:rPr lang="en-US" baseline="30000" sz="1200">
                <a:latin typeface="Times New Roman"/>
              </a:rPr>
              <a:t>a</a:t>
            </a:r>
            <a:r>
              <a:rPr lang="en-US" sz="1200">
                <a:latin typeface="Times New Roman"/>
              </a:rPr>
              <a:t>2</a:t>
            </a:r>
            <a:r>
              <a:rPr lang="en-US" baseline="30000" sz="1200">
                <a:latin typeface="Times New Roman"/>
              </a:rPr>
              <a:t>(x )</a:t>
            </a:r>
            <a:r>
              <a:rPr lang="en-US" sz="1200">
                <a:latin typeface="Times New Roman"/>
              </a:rPr>
              <a:t>    2 + </a:t>
            </a:r>
            <a:r>
              <a:rPr lang="en-US" baseline="30000" sz="1200">
                <a:latin typeface="Times New Roman"/>
              </a:rPr>
              <a:t>a</a:t>
            </a:r>
            <a:r>
              <a:rPr lang="en-US" sz="1200">
                <a:latin typeface="Times New Roman"/>
              </a:rPr>
              <a:t>1</a:t>
            </a:r>
            <a:r>
              <a:rPr lang="en-US" baseline="30000" sz="1200">
                <a:latin typeface="Times New Roman"/>
              </a:rPr>
              <a:t>(x )</a:t>
            </a:r>
            <a:r>
              <a:rPr lang="en-US" sz="1200">
                <a:latin typeface="Times New Roman"/>
              </a:rPr>
              <a:t>    + </a:t>
            </a:r>
            <a:r>
              <a:rPr lang="en-US" baseline="30000" sz="1200">
                <a:latin typeface="Times New Roman"/>
              </a:rPr>
              <a:t>a</a:t>
            </a:r>
            <a:r>
              <a:rPr lang="en-US" sz="1200">
                <a:latin typeface="Times New Roman"/>
              </a:rPr>
              <a:t>0</a:t>
            </a:r>
            <a:r>
              <a:rPr lang="en-US" baseline="30000" sz="1200">
                <a:latin typeface="Times New Roman"/>
              </a:rPr>
              <a:t>(x )</a:t>
            </a:r>
            <a:r>
              <a:rPr lang="en-US" sz="1200">
                <a:latin typeface="Times New Roman"/>
              </a:rPr>
              <a:t>y = </a:t>
            </a:r>
            <a:r>
              <a:rPr lang="en-US" baseline="30000" sz="1200">
                <a:latin typeface="Times New Roman"/>
              </a:rPr>
              <a:t>0</a:t>
            </a:r>
            <a:r>
              <a:rPr lang="en-US" sz="1200">
                <a:latin typeface="Times New Roman"/>
              </a:rPr>
              <a:t> —</a:t>
            </a:r>
          </a:p>
          <a:p>
            <a:pPr algn="just" marL="457200" indent="0">
              <a:spcAft>
                <a:spcPts val="420"/>
              </a:spcAft>
            </a:pPr>
            <a:r>
              <a:rPr lang="en-US" i="1" sz="1200">
                <a:latin typeface="Times New Roman"/>
              </a:rPr>
              <a:t>dx    dx    dx    dx</a:t>
            </a:r>
          </a:p>
        </p:txBody>
      </p:sp>
      <p:sp>
        <p:nvSpPr>
          <p:cNvPr id="6" name=""/>
          <p:cNvSpPr/>
          <p:nvPr/>
        </p:nvSpPr>
        <p:spPr>
          <a:xfrm>
            <a:off x="310896" y="1889760"/>
            <a:ext cx="2255520" cy="176784"/>
          </a:xfrm>
          <a:prstGeom prst="rect">
            <a:avLst/>
          </a:prstGeom>
        </p:spPr>
        <p:txBody>
          <a:bodyPr lIns="0" tIns="0" rIns="0" bIns="0" wrap="none">
            <a:noAutofit/>
          </a:bodyPr>
          <a:p>
            <a:pPr algn="just" indent="0">
              <a:spcBef>
                <a:spcPts val="420"/>
              </a:spcBef>
            </a:pPr>
            <a:r>
              <a:rPr lang="en-US" sz="1200">
                <a:latin typeface="Times New Roman"/>
              </a:rPr>
              <a:t>Equ.(4) is called a H.D.E with V.C.</a:t>
            </a:r>
          </a:p>
        </p:txBody>
      </p:sp>
      <p:sp>
        <p:nvSpPr>
          <p:cNvPr id="7" name=""/>
          <p:cNvSpPr/>
          <p:nvPr/>
        </p:nvSpPr>
        <p:spPr>
          <a:xfrm>
            <a:off x="5071872" y="1606296"/>
            <a:ext cx="207264" cy="176784"/>
          </a:xfrm>
          <a:prstGeom prst="rect">
            <a:avLst/>
          </a:prstGeom>
        </p:spPr>
        <p:txBody>
          <a:bodyPr lIns="0" tIns="0" rIns="0" bIns="0" wrap="none">
            <a:noAutofit/>
          </a:bodyPr>
          <a:p>
            <a:pPr indent="0"/>
            <a:r>
              <a:rPr lang="en-US" sz="1300">
                <a:latin typeface="Times New Roman"/>
              </a:rPr>
              <a:t>(4)</a:t>
            </a:r>
          </a:p>
        </p:txBody>
      </p:sp>
      <p:sp>
        <p:nvSpPr>
          <p:cNvPr id="8" name=""/>
          <p:cNvSpPr/>
          <p:nvPr/>
        </p:nvSpPr>
        <p:spPr>
          <a:xfrm>
            <a:off x="612648" y="2252472"/>
            <a:ext cx="5041392" cy="347472"/>
          </a:xfrm>
          <a:prstGeom prst="rect">
            <a:avLst/>
          </a:prstGeom>
        </p:spPr>
        <p:txBody>
          <a:bodyPr lIns="0" tIns="0" rIns="0" bIns="0">
            <a:noAutofit/>
          </a:bodyPr>
          <a:p>
            <a:pPr marL="2730500" indent="0">
              <a:spcAft>
                <a:spcPts val="210"/>
              </a:spcAft>
            </a:pPr>
            <a:r>
              <a:rPr lang="en-US" sz="1200">
                <a:latin typeface="Times New Roman"/>
              </a:rPr>
              <a:t>Operators: (D)</a:t>
            </a:r>
          </a:p>
          <a:p>
            <a:pPr indent="0"/>
            <a:r>
              <a:rPr lang="en-US" sz="1200">
                <a:latin typeface="Times New Roman"/>
              </a:rPr>
              <a:t>Is a differentiation of any dependent variable with respect to independent variable.</a:t>
            </a:r>
          </a:p>
        </p:txBody>
      </p:sp>
      <p:sp>
        <p:nvSpPr>
          <p:cNvPr id="9" name=""/>
          <p:cNvSpPr/>
          <p:nvPr/>
        </p:nvSpPr>
        <p:spPr>
          <a:xfrm>
            <a:off x="335280" y="2615184"/>
            <a:ext cx="902208" cy="408432"/>
          </a:xfrm>
          <a:prstGeom prst="rect">
            <a:avLst/>
          </a:prstGeom>
        </p:spPr>
        <p:txBody>
          <a:bodyPr lIns="0" tIns="0" rIns="0" bIns="0">
            <a:noAutofit/>
          </a:bodyPr>
          <a:p>
            <a:pPr indent="0"/>
            <a:r>
              <a:rPr lang="en-US" i="1" sz="1300">
                <a:latin typeface="Times New Roman"/>
              </a:rPr>
              <a:t>D </a:t>
            </a:r>
            <a:r>
              <a:rPr lang="en-US" sz="1200">
                <a:latin typeface="Times New Roman"/>
              </a:rPr>
              <a:t>=—, </a:t>
            </a:r>
            <a:r>
              <a:rPr lang="en-US" i="1" sz="1300">
                <a:latin typeface="Times New Roman"/>
              </a:rPr>
              <a:t>D-</a:t>
            </a:r>
          </a:p>
          <a:p>
            <a:pPr algn="ctr" indent="0"/>
            <a:r>
              <a:rPr lang="en-US" i="1" sz="1300">
                <a:latin typeface="Times New Roman"/>
              </a:rPr>
              <a:t>dx</a:t>
            </a:r>
          </a:p>
        </p:txBody>
      </p:sp>
      <p:sp>
        <p:nvSpPr>
          <p:cNvPr id="10" name=""/>
          <p:cNvSpPr/>
          <p:nvPr/>
        </p:nvSpPr>
        <p:spPr>
          <a:xfrm>
            <a:off x="1341120" y="2609088"/>
            <a:ext cx="256032" cy="414528"/>
          </a:xfrm>
          <a:prstGeom prst="rect">
            <a:avLst/>
          </a:prstGeom>
        </p:spPr>
        <p:txBody>
          <a:bodyPr lIns="0" tIns="0" rIns="0" bIns="0" wrap="none">
            <a:noAutofit/>
          </a:bodyPr>
          <a:p>
            <a:pPr indent="0"/>
            <a:r>
              <a:rPr lang="en-US" i="1" sz="1300">
                <a:latin typeface="Times New Roman"/>
              </a:rPr>
              <a:t>dx</a:t>
            </a:r>
          </a:p>
        </p:txBody>
      </p:sp>
      <p:sp>
        <p:nvSpPr>
          <p:cNvPr id="11" name=""/>
          <p:cNvSpPr/>
          <p:nvPr/>
        </p:nvSpPr>
        <p:spPr>
          <a:xfrm>
            <a:off x="1694688" y="2731008"/>
            <a:ext cx="225552" cy="152400"/>
          </a:xfrm>
          <a:prstGeom prst="rect">
            <a:avLst/>
          </a:prstGeom>
        </p:spPr>
        <p:txBody>
          <a:bodyPr lIns="0" tIns="0" rIns="0" bIns="0" wrap="none">
            <a:noAutofit/>
          </a:bodyPr>
          <a:p>
            <a:pPr algn="just" indent="0"/>
            <a:r>
              <a:rPr lang="en-US" sz="1200">
                <a:latin typeface="Times New Roman"/>
              </a:rPr>
              <a:t>, </a:t>
            </a:r>
            <a:r>
              <a:rPr lang="en-US" i="1" sz="1300">
                <a:latin typeface="Times New Roman"/>
              </a:rPr>
              <a:t>D</a:t>
            </a:r>
          </a:p>
        </p:txBody>
      </p:sp>
      <p:sp>
        <p:nvSpPr>
          <p:cNvPr id="12" name=""/>
          <p:cNvSpPr/>
          <p:nvPr/>
        </p:nvSpPr>
        <p:spPr>
          <a:xfrm>
            <a:off x="2090928" y="2609088"/>
            <a:ext cx="262128" cy="414528"/>
          </a:xfrm>
          <a:prstGeom prst="rect">
            <a:avLst/>
          </a:prstGeom>
        </p:spPr>
        <p:txBody>
          <a:bodyPr lIns="0" tIns="0" rIns="0" bIns="0">
            <a:noAutofit/>
          </a:bodyPr>
          <a:p>
            <a:pPr indent="0">
              <a:spcAft>
                <a:spcPts val="210"/>
              </a:spcAft>
            </a:pPr>
            <a:r>
              <a:rPr lang="en-US" i="1" sz="1300">
                <a:latin typeface="Times New Roman"/>
              </a:rPr>
              <a:t>dl</a:t>
            </a:r>
          </a:p>
          <a:p>
            <a:pPr indent="0"/>
            <a:r>
              <a:rPr lang="en-US" i="1" sz="1300">
                <a:latin typeface="Times New Roman"/>
              </a:rPr>
              <a:t>dx</a:t>
            </a:r>
          </a:p>
        </p:txBody>
      </p:sp>
      <p:sp>
        <p:nvSpPr>
          <p:cNvPr id="13" name=""/>
          <p:cNvSpPr/>
          <p:nvPr/>
        </p:nvSpPr>
        <p:spPr>
          <a:xfrm>
            <a:off x="2743200" y="2731008"/>
            <a:ext cx="347472" cy="152400"/>
          </a:xfrm>
          <a:prstGeom prst="rect">
            <a:avLst/>
          </a:prstGeom>
        </p:spPr>
        <p:txBody>
          <a:bodyPr lIns="0" tIns="0" rIns="0" bIns="0" wrap="none">
            <a:noAutofit/>
          </a:bodyPr>
          <a:p>
            <a:pPr indent="0"/>
            <a:r>
              <a:rPr lang="en-US" sz="1200">
                <a:latin typeface="Times New Roman"/>
              </a:rPr>
              <a:t>—, </a:t>
            </a:r>
            <a:r>
              <a:rPr lang="en-US" i="1" sz="1300">
                <a:latin typeface="Times New Roman"/>
              </a:rPr>
              <a:t>D</a:t>
            </a:r>
            <a:r>
              <a:rPr lang="en-US" i="1" baseline="30000" sz="1300">
                <a:latin typeface="Times New Roman"/>
              </a:rPr>
              <a:t>n</a:t>
            </a:r>
          </a:p>
        </p:txBody>
      </p:sp>
      <p:sp>
        <p:nvSpPr>
          <p:cNvPr id="14" name=""/>
          <p:cNvSpPr/>
          <p:nvPr/>
        </p:nvSpPr>
        <p:spPr>
          <a:xfrm>
            <a:off x="3307080" y="2621280"/>
            <a:ext cx="286512" cy="405384"/>
          </a:xfrm>
          <a:prstGeom prst="rect">
            <a:avLst/>
          </a:prstGeom>
        </p:spPr>
        <p:txBody>
          <a:bodyPr lIns="0" tIns="0" rIns="0" bIns="0">
            <a:noAutofit/>
          </a:bodyPr>
          <a:p>
            <a:pPr algn="just" indent="0">
              <a:lnSpc>
                <a:spcPts val="1944"/>
              </a:lnSpc>
            </a:pPr>
            <a:r>
              <a:rPr lang="en-US" i="1" sz="1300">
                <a:latin typeface="Times New Roman"/>
              </a:rPr>
              <a:t>d</a:t>
            </a:r>
            <a:r>
              <a:rPr lang="en-US" i="1" baseline="30000" sz="1300">
                <a:latin typeface="Times New Roman"/>
              </a:rPr>
              <a:t>n </a:t>
            </a:r>
            <a:r>
              <a:rPr lang="en-US" i="1" sz="1300">
                <a:latin typeface="Times New Roman"/>
              </a:rPr>
              <a:t>dx</a:t>
            </a:r>
            <a:r>
              <a:rPr lang="en-US" sz="1300">
                <a:latin typeface="Times New Roman"/>
              </a:rPr>
              <a:t> </a:t>
            </a:r>
            <a:r>
              <a:rPr lang="en-US" baseline="30000" sz="1300">
                <a:latin typeface="Times New Roman"/>
              </a:rPr>
              <a:t>n</a:t>
            </a:r>
          </a:p>
        </p:txBody>
      </p:sp>
      <p:sp>
        <p:nvSpPr>
          <p:cNvPr id="15" name=""/>
          <p:cNvSpPr/>
          <p:nvPr/>
        </p:nvSpPr>
        <p:spPr>
          <a:xfrm>
            <a:off x="316992" y="3072384"/>
            <a:ext cx="2779776" cy="633984"/>
          </a:xfrm>
          <a:prstGeom prst="rect">
            <a:avLst/>
          </a:prstGeom>
        </p:spPr>
        <p:txBody>
          <a:bodyPr lIns="0" tIns="0" rIns="0" bIns="0">
            <a:noAutofit/>
          </a:bodyPr>
          <a:p>
            <a:pPr algn="just" marL="743204" indent="0">
              <a:lnSpc>
                <a:spcPts val="864"/>
              </a:lnSpc>
            </a:pPr>
            <a:r>
              <a:rPr lang="en-US" i="1" sz="1300">
                <a:latin typeface="Times New Roman"/>
              </a:rPr>
              <a:t>dy</a:t>
            </a:r>
            <a:r>
              <a:rPr lang="en-US" sz="1300">
                <a:latin typeface="Times New Roman"/>
              </a:rPr>
              <a:t>    </a:t>
            </a:r>
            <a:r>
              <a:rPr lang="en-US" baseline="-25000" sz="1300">
                <a:latin typeface="Times New Roman"/>
              </a:rPr>
              <a:t>2</a:t>
            </a:r>
            <a:r>
              <a:rPr lang="en-US" sz="1300">
                <a:latin typeface="Times New Roman"/>
              </a:rPr>
              <a:t> </a:t>
            </a:r>
            <a:r>
              <a:rPr lang="en-US" i="1" sz="1300">
                <a:latin typeface="Times New Roman"/>
              </a:rPr>
              <a:t>d</a:t>
            </a:r>
            <a:r>
              <a:rPr lang="en-US" baseline="30000" sz="1300">
                <a:latin typeface="Times New Roman"/>
              </a:rPr>
              <a:t>2</a:t>
            </a:r>
            <a:r>
              <a:rPr lang="en-US" sz="1300">
                <a:latin typeface="Times New Roman"/>
              </a:rPr>
              <a:t> </a:t>
            </a:r>
            <a:r>
              <a:rPr lang="en-US" i="1" sz="1300">
                <a:latin typeface="Times New Roman"/>
              </a:rPr>
              <a:t>y</a:t>
            </a:r>
            <a:r>
              <a:rPr lang="en-US" sz="1300">
                <a:latin typeface="Times New Roman"/>
              </a:rPr>
              <a:t>    </a:t>
            </a:r>
            <a:r>
              <a:rPr lang="en-US" baseline="-25000" sz="1300">
                <a:latin typeface="Times New Roman"/>
              </a:rPr>
              <a:t>3</a:t>
            </a:r>
            <a:r>
              <a:rPr lang="en-US" sz="1300">
                <a:latin typeface="Times New Roman"/>
              </a:rPr>
              <a:t> </a:t>
            </a:r>
            <a:r>
              <a:rPr lang="en-US" i="1" sz="1300">
                <a:latin typeface="Times New Roman"/>
              </a:rPr>
              <a:t>d</a:t>
            </a:r>
            <a:r>
              <a:rPr lang="en-US" baseline="30000" sz="1300">
                <a:latin typeface="Times New Roman"/>
              </a:rPr>
              <a:t>3</a:t>
            </a:r>
            <a:r>
              <a:rPr lang="en-US" sz="1300">
                <a:latin typeface="Times New Roman"/>
              </a:rPr>
              <a:t> </a:t>
            </a:r>
            <a:r>
              <a:rPr lang="en-US" i="1" sz="1300">
                <a:latin typeface="Times New Roman"/>
              </a:rPr>
              <a:t>y</a:t>
            </a:r>
          </a:p>
          <a:p>
            <a:pPr algn="just" indent="0">
              <a:lnSpc>
                <a:spcPts val="864"/>
              </a:lnSpc>
            </a:pPr>
            <a:r>
              <a:rPr lang="en-US" sz="1200">
                <a:latin typeface="Times New Roman"/>
              </a:rPr>
              <a:t>Or </a:t>
            </a:r>
            <a:r>
              <a:rPr lang="en-US" i="1" sz="1300">
                <a:latin typeface="Times New Roman"/>
              </a:rPr>
              <a:t>Dy =</a:t>
            </a:r>
            <a:r>
              <a:rPr lang="en-US" sz="1300">
                <a:latin typeface="Times New Roman"/>
              </a:rPr>
              <a:t>    , </a:t>
            </a:r>
            <a:r>
              <a:rPr lang="en-US" i="1" sz="1300">
                <a:latin typeface="Times New Roman"/>
              </a:rPr>
              <a:t>D </a:t>
            </a:r>
            <a:r>
              <a:rPr lang="en-US" i="1" baseline="30000" sz="1300">
                <a:latin typeface="Times New Roman"/>
              </a:rPr>
              <a:t>2</a:t>
            </a:r>
            <a:r>
              <a:rPr lang="en-US" i="1" sz="1300">
                <a:latin typeface="Times New Roman"/>
              </a:rPr>
              <a:t>y =</a:t>
            </a:r>
            <a:r>
              <a:rPr lang="en-US" sz="1300">
                <a:latin typeface="Times New Roman"/>
              </a:rPr>
              <a:t>    , </a:t>
            </a:r>
            <a:r>
              <a:rPr lang="en-US" i="1" sz="1300">
                <a:latin typeface="Times New Roman"/>
              </a:rPr>
              <a:t>D</a:t>
            </a:r>
            <a:r>
              <a:rPr lang="en-US" sz="1300">
                <a:latin typeface="Times New Roman"/>
              </a:rPr>
              <a:t> </a:t>
            </a:r>
            <a:r>
              <a:rPr lang="en-US" baseline="30000" sz="1200">
                <a:latin typeface="Times New Roman"/>
              </a:rPr>
              <a:t>3</a:t>
            </a:r>
            <a:r>
              <a:rPr lang="en-US" sz="1200">
                <a:latin typeface="Times New Roman"/>
              </a:rPr>
              <a:t>y =</a:t>
            </a:r>
          </a:p>
          <a:p>
            <a:pPr algn="just" marL="743204" indent="0">
              <a:spcAft>
                <a:spcPts val="420"/>
              </a:spcAft>
            </a:pPr>
            <a:r>
              <a:rPr lang="en-US" i="1" sz="1300">
                <a:latin typeface="Times New Roman"/>
              </a:rPr>
              <a:t>dx    dx</a:t>
            </a:r>
            <a:r>
              <a:rPr lang="en-US" i="1" baseline="30000" sz="1300">
                <a:latin typeface="Times New Roman"/>
              </a:rPr>
              <a:t>2</a:t>
            </a:r>
            <a:r>
              <a:rPr lang="en-US" i="1" sz="1300">
                <a:latin typeface="Times New Roman"/>
              </a:rPr>
              <a:t>    dx</a:t>
            </a:r>
            <a:r>
              <a:rPr lang="en-US" baseline="30000" sz="1300">
                <a:latin typeface="Times New Roman"/>
              </a:rPr>
              <a:t>3</a:t>
            </a:r>
          </a:p>
          <a:p>
            <a:pPr algn="just" indent="0">
              <a:spcAft>
                <a:spcPts val="420"/>
              </a:spcAft>
            </a:pPr>
            <a:r>
              <a:rPr lang="en-US" sz="1200">
                <a:latin typeface="Times New Roman"/>
              </a:rPr>
              <a:t>Properties:</a:t>
            </a:r>
          </a:p>
        </p:txBody>
      </p:sp>
      <p:sp>
        <p:nvSpPr>
          <p:cNvPr id="16" name=""/>
          <p:cNvSpPr/>
          <p:nvPr/>
        </p:nvSpPr>
        <p:spPr>
          <a:xfrm>
            <a:off x="3541776" y="3182112"/>
            <a:ext cx="387096" cy="207264"/>
          </a:xfrm>
          <a:prstGeom prst="rect">
            <a:avLst/>
          </a:prstGeom>
        </p:spPr>
        <p:txBody>
          <a:bodyPr lIns="0" tIns="0" rIns="0" bIns="0" wrap="none">
            <a:noAutofit/>
          </a:bodyPr>
          <a:p>
            <a:pPr indent="0"/>
            <a:r>
              <a:rPr lang="en-US" sz="1300">
                <a:latin typeface="Times New Roman"/>
              </a:rPr>
              <a:t>, </a:t>
            </a:r>
            <a:r>
              <a:rPr lang="en-US" i="1" sz="1300">
                <a:latin typeface="Times New Roman"/>
              </a:rPr>
              <a:t>D</a:t>
            </a:r>
            <a:r>
              <a:rPr lang="en-US" i="1" baseline="30000" sz="1300">
                <a:latin typeface="Times New Roman"/>
              </a:rPr>
              <a:t>n</a:t>
            </a:r>
            <a:r>
              <a:rPr lang="en-US" i="1" sz="1300">
                <a:latin typeface="Times New Roman"/>
              </a:rPr>
              <a:t>y</a:t>
            </a:r>
          </a:p>
        </p:txBody>
      </p:sp>
      <p:sp>
        <p:nvSpPr>
          <p:cNvPr id="17" name=""/>
          <p:cNvSpPr/>
          <p:nvPr/>
        </p:nvSpPr>
        <p:spPr>
          <a:xfrm>
            <a:off x="4108704" y="3084576"/>
            <a:ext cx="313944" cy="408432"/>
          </a:xfrm>
          <a:prstGeom prst="rect">
            <a:avLst/>
          </a:prstGeom>
        </p:spPr>
        <p:txBody>
          <a:bodyPr lIns="0" tIns="0" rIns="0" bIns="0">
            <a:noAutofit/>
          </a:bodyPr>
          <a:p>
            <a:pPr algn="just" indent="0">
              <a:lnSpc>
                <a:spcPts val="1944"/>
              </a:lnSpc>
            </a:pPr>
            <a:r>
              <a:rPr lang="en-US" i="1" u="sng" sz="1300">
                <a:latin typeface="Times New Roman"/>
              </a:rPr>
              <a:t>d</a:t>
            </a:r>
            <a:r>
              <a:rPr lang="en-US" i="1" u="sng" baseline="30000" sz="1300">
                <a:latin typeface="Times New Roman"/>
              </a:rPr>
              <a:t>n</a:t>
            </a:r>
            <a:r>
              <a:rPr lang="en-US" i="1" u="sng" sz="1300">
                <a:latin typeface="Times New Roman"/>
              </a:rPr>
              <a:t>y </a:t>
            </a:r>
            <a:r>
              <a:rPr lang="en-US" i="1" sz="1300">
                <a:latin typeface="Times New Roman"/>
              </a:rPr>
              <a:t>dx</a:t>
            </a:r>
            <a:r>
              <a:rPr lang="en-US" sz="1300">
                <a:latin typeface="Times New Roman"/>
              </a:rPr>
              <a:t> </a:t>
            </a:r>
            <a:r>
              <a:rPr lang="en-US" baseline="30000" sz="1300">
                <a:latin typeface="Times New Roman"/>
              </a:rPr>
              <a:t>n</a:t>
            </a:r>
          </a:p>
        </p:txBody>
      </p:sp>
      <p:sp>
        <p:nvSpPr>
          <p:cNvPr id="18" name=""/>
          <p:cNvSpPr/>
          <p:nvPr/>
        </p:nvSpPr>
        <p:spPr>
          <a:xfrm>
            <a:off x="344424" y="3727704"/>
            <a:ext cx="6723888" cy="1837944"/>
          </a:xfrm>
          <a:prstGeom prst="rect">
            <a:avLst/>
          </a:prstGeom>
        </p:spPr>
        <p:txBody>
          <a:bodyPr lIns="0" tIns="0" rIns="0" bIns="0">
            <a:noAutofit/>
          </a:bodyPr>
          <a:p>
            <a:pPr algn="just" indent="0">
              <a:spcBef>
                <a:spcPts val="420"/>
              </a:spcBef>
              <a:spcAft>
                <a:spcPts val="420"/>
              </a:spcAft>
            </a:pPr>
            <a:r>
              <a:rPr lang="en-US" sz="1200">
                <a:latin typeface="Times New Roman"/>
              </a:rPr>
              <a:t>(1)    </a:t>
            </a:r>
            <a:r>
              <a:rPr lang="en-US" i="1" sz="1300">
                <a:latin typeface="Times New Roman"/>
              </a:rPr>
              <a:t>D</a:t>
            </a:r>
            <a:r>
              <a:rPr lang="en-US" i="1" baseline="30000" sz="1300">
                <a:latin typeface="Times New Roman"/>
              </a:rPr>
              <a:t>n</a:t>
            </a:r>
            <a:r>
              <a:rPr lang="en-US" i="1" sz="1300">
                <a:latin typeface="Times New Roman"/>
              </a:rPr>
              <a:t>D</a:t>
            </a:r>
            <a:r>
              <a:rPr lang="en-US" i="1" baseline="30000" sz="1300">
                <a:latin typeface="Times New Roman"/>
              </a:rPr>
              <a:t>m</a:t>
            </a:r>
            <a:r>
              <a:rPr lang="en-US" i="1" sz="1300">
                <a:latin typeface="Times New Roman"/>
              </a:rPr>
              <a:t> (f (x</a:t>
            </a:r>
            <a:r>
              <a:rPr lang="en-US" sz="1200">
                <a:latin typeface="Times New Roman"/>
              </a:rPr>
              <a:t> )) = </a:t>
            </a:r>
            <a:r>
              <a:rPr lang="en-US" i="1" sz="1300">
                <a:latin typeface="Times New Roman"/>
              </a:rPr>
              <a:t>D</a:t>
            </a:r>
            <a:r>
              <a:rPr lang="en-US" i="1" baseline="30000" sz="1300">
                <a:latin typeface="Times New Roman"/>
              </a:rPr>
              <a:t>n</a:t>
            </a:r>
            <a:r>
              <a:rPr lang="en-US" i="1" sz="1300">
                <a:latin typeface="Times New Roman"/>
              </a:rPr>
              <a:t>D</a:t>
            </a:r>
            <a:r>
              <a:rPr lang="en-US" i="1" baseline="30000" sz="1300">
                <a:latin typeface="Times New Roman"/>
              </a:rPr>
              <a:t>m</a:t>
            </a:r>
            <a:r>
              <a:rPr lang="en-US" i="1" sz="1300">
                <a:latin typeface="Times New Roman"/>
              </a:rPr>
              <a:t> (f (x</a:t>
            </a:r>
            <a:r>
              <a:rPr lang="en-US" sz="1200">
                <a:latin typeface="Times New Roman"/>
              </a:rPr>
              <a:t> )) = </a:t>
            </a:r>
            <a:r>
              <a:rPr lang="en-US" i="1" sz="1300">
                <a:latin typeface="Times New Roman"/>
              </a:rPr>
              <a:t>D</a:t>
            </a:r>
            <a:r>
              <a:rPr lang="en-US" i="1" baseline="30000" sz="1300">
                <a:latin typeface="Times New Roman"/>
              </a:rPr>
              <a:t>n</a:t>
            </a:r>
            <a:r>
              <a:rPr lang="en-US" i="1" sz="1300">
                <a:latin typeface="Times New Roman"/>
              </a:rPr>
              <a:t>+</a:t>
            </a:r>
            <a:r>
              <a:rPr lang="en-US" i="1" baseline="30000" sz="1300">
                <a:latin typeface="Times New Roman"/>
              </a:rPr>
              <a:t>m</a:t>
            </a:r>
            <a:r>
              <a:rPr lang="en-US" i="1" sz="1300">
                <a:latin typeface="Times New Roman"/>
              </a:rPr>
              <a:t>f (x</a:t>
            </a:r>
            <a:r>
              <a:rPr lang="en-US" sz="1200">
                <a:latin typeface="Times New Roman"/>
              </a:rPr>
              <a:t> )</a:t>
            </a:r>
          </a:p>
          <a:p>
            <a:pPr algn="just" indent="0">
              <a:spcAft>
                <a:spcPts val="420"/>
              </a:spcAft>
            </a:pPr>
            <a:r>
              <a:rPr lang="en-US" sz="1200">
                <a:latin typeface="Times New Roman"/>
              </a:rPr>
              <a:t>(2) (D</a:t>
            </a:r>
            <a:r>
              <a:rPr lang="en-US" baseline="30000" sz="1200">
                <a:latin typeface="Times New Roman"/>
              </a:rPr>
              <a:t>n</a:t>
            </a:r>
            <a:r>
              <a:rPr lang="en-US" sz="1200">
                <a:latin typeface="Times New Roman"/>
              </a:rPr>
              <a:t> + </a:t>
            </a:r>
            <a:r>
              <a:rPr lang="en-US" i="1" sz="1300">
                <a:latin typeface="Times New Roman"/>
              </a:rPr>
              <a:t>D</a:t>
            </a:r>
            <a:r>
              <a:rPr lang="en-US" i="1" baseline="30000" sz="1300">
                <a:latin typeface="Times New Roman"/>
              </a:rPr>
              <a:t>m</a:t>
            </a:r>
            <a:r>
              <a:rPr lang="en-US" i="1" sz="1300">
                <a:latin typeface="Times New Roman"/>
              </a:rPr>
              <a:t> f (x</a:t>
            </a:r>
            <a:r>
              <a:rPr lang="en-US" sz="1200">
                <a:latin typeface="Times New Roman"/>
              </a:rPr>
              <a:t> ) = </a:t>
            </a:r>
            <a:r>
              <a:rPr lang="en-US" i="1" sz="1300">
                <a:latin typeface="Times New Roman"/>
              </a:rPr>
              <a:t>(D</a:t>
            </a:r>
            <a:r>
              <a:rPr lang="en-US" i="1" baseline="30000" sz="1300">
                <a:latin typeface="Times New Roman"/>
              </a:rPr>
              <a:t>n</a:t>
            </a:r>
            <a:r>
              <a:rPr lang="en-US" sz="1200">
                <a:latin typeface="Times New Roman"/>
              </a:rPr>
              <a:t> + </a:t>
            </a:r>
            <a:r>
              <a:rPr lang="en-US" i="1" sz="1300">
                <a:latin typeface="Times New Roman"/>
              </a:rPr>
              <a:t>D</a:t>
            </a:r>
            <a:r>
              <a:rPr lang="en-US" i="1" baseline="30000" sz="1300">
                <a:latin typeface="Times New Roman"/>
              </a:rPr>
              <a:t>m</a:t>
            </a:r>
            <a:r>
              <a:rPr lang="en-US" i="1" sz="1300">
                <a:latin typeface="Times New Roman"/>
              </a:rPr>
              <a:t> f (x</a:t>
            </a:r>
            <a:r>
              <a:rPr lang="en-US" sz="1200">
                <a:latin typeface="Times New Roman"/>
              </a:rPr>
              <a:t> ) = </a:t>
            </a:r>
            <a:r>
              <a:rPr lang="en-US" i="1" sz="1300">
                <a:latin typeface="Times New Roman"/>
              </a:rPr>
              <a:t>D</a:t>
            </a:r>
            <a:r>
              <a:rPr lang="en-US" i="1" baseline="30000" sz="1300">
                <a:latin typeface="Times New Roman"/>
              </a:rPr>
              <a:t>m</a:t>
            </a:r>
            <a:r>
              <a:rPr lang="en-US" i="1" sz="1300">
                <a:latin typeface="Times New Roman"/>
              </a:rPr>
              <a:t>f (x</a:t>
            </a:r>
            <a:r>
              <a:rPr lang="en-US" sz="1200">
                <a:latin typeface="Times New Roman"/>
              </a:rPr>
              <a:t> ) + Dnf </a:t>
            </a:r>
            <a:r>
              <a:rPr lang="en-US" i="1" sz="1300">
                <a:latin typeface="Times New Roman"/>
              </a:rPr>
              <a:t>(x</a:t>
            </a:r>
            <a:r>
              <a:rPr lang="en-US" sz="1200">
                <a:latin typeface="Times New Roman"/>
              </a:rPr>
              <a:t> )</a:t>
            </a:r>
          </a:p>
          <a:p>
            <a:pPr algn="just" indent="0">
              <a:spcAft>
                <a:spcPts val="420"/>
              </a:spcAft>
            </a:pPr>
            <a:r>
              <a:rPr lang="en-US" baseline="30000" sz="1200">
                <a:latin typeface="Times New Roman"/>
              </a:rPr>
              <a:t>(3)</a:t>
            </a:r>
            <a:r>
              <a:rPr lang="en-US" sz="1200">
                <a:latin typeface="Times New Roman"/>
              </a:rPr>
              <a:t> </a:t>
            </a:r>
            <a:r>
              <a:rPr lang="en-US" baseline="30000" sz="1200">
                <a:latin typeface="Times New Roman"/>
              </a:rPr>
              <a:t>D </a:t>
            </a:r>
            <a:r>
              <a:rPr lang="en-US" i="1" baseline="30000" sz="1300">
                <a:latin typeface="Times New Roman"/>
              </a:rPr>
              <a:t>f</a:t>
            </a:r>
            <a:r>
              <a:rPr lang="en-US" sz="1200">
                <a:latin typeface="Times New Roman"/>
              </a:rPr>
              <a:t> + g )</a:t>
            </a:r>
            <a:r>
              <a:rPr lang="en-US" baseline="-25000" sz="1200">
                <a:latin typeface="Times New Roman"/>
              </a:rPr>
              <a:t>(x</a:t>
            </a:r>
            <a:r>
              <a:rPr lang="en-US" sz="1200">
                <a:latin typeface="Times New Roman"/>
              </a:rPr>
              <a:t>) = </a:t>
            </a:r>
            <a:r>
              <a:rPr lang="en-US" i="1" baseline="30000" sz="1300">
                <a:latin typeface="Times New Roman"/>
              </a:rPr>
              <a:t>Df</a:t>
            </a:r>
            <a:r>
              <a:rPr lang="en-US" i="1" sz="1300">
                <a:latin typeface="Times New Roman"/>
              </a:rPr>
              <a:t> (x</a:t>
            </a:r>
            <a:r>
              <a:rPr lang="en-US" sz="1200">
                <a:latin typeface="Times New Roman"/>
              </a:rPr>
              <a:t>) + </a:t>
            </a:r>
            <a:r>
              <a:rPr lang="en-US" baseline="30000" sz="1200">
                <a:latin typeface="Times New Roman"/>
              </a:rPr>
              <a:t>D</a:t>
            </a:r>
            <a:r>
              <a:rPr lang="en-US" sz="1200">
                <a:latin typeface="Times New Roman"/>
              </a:rPr>
              <a:t>g </a:t>
            </a:r>
            <a:r>
              <a:rPr lang="en-US" i="1" sz="1300">
                <a:latin typeface="Times New Roman"/>
              </a:rPr>
              <a:t>(x</a:t>
            </a:r>
            <a:r>
              <a:rPr lang="en-US" sz="1200">
                <a:latin typeface="Times New Roman"/>
              </a:rPr>
              <a:t>)</a:t>
            </a:r>
          </a:p>
          <a:p>
            <a:pPr algn="just" indent="0">
              <a:spcAft>
                <a:spcPts val="420"/>
              </a:spcAft>
            </a:pPr>
            <a:r>
              <a:rPr lang="en-US" sz="1200">
                <a:latin typeface="Times New Roman"/>
              </a:rPr>
              <a:t>(4) if C is constant then </a:t>
            </a:r>
            <a:r>
              <a:rPr lang="en-US" i="1" sz="1300">
                <a:latin typeface="Times New Roman"/>
              </a:rPr>
              <a:t>D (C f</a:t>
            </a:r>
            <a:r>
              <a:rPr lang="en-US" sz="1300">
                <a:latin typeface="Times New Roman"/>
              </a:rPr>
              <a:t> </a:t>
            </a:r>
            <a:r>
              <a:rPr lang="en-US" sz="1200">
                <a:latin typeface="Times New Roman"/>
              </a:rPr>
              <a:t>(x )) = </a:t>
            </a:r>
            <a:r>
              <a:rPr lang="en-US" i="1" sz="1300">
                <a:latin typeface="Times New Roman"/>
              </a:rPr>
              <a:t>C Df</a:t>
            </a:r>
            <a:r>
              <a:rPr lang="en-US" sz="1300">
                <a:latin typeface="Times New Roman"/>
              </a:rPr>
              <a:t> </a:t>
            </a:r>
            <a:r>
              <a:rPr lang="en-US" sz="1200">
                <a:latin typeface="Times New Roman"/>
              </a:rPr>
              <a:t>(x )</a:t>
            </a:r>
          </a:p>
          <a:p>
            <a:pPr algn="just" indent="0">
              <a:lnSpc>
                <a:spcPts val="1728"/>
              </a:lnSpc>
            </a:pPr>
            <a:r>
              <a:rPr lang="en-US" sz="1200">
                <a:latin typeface="Times New Roman"/>
              </a:rPr>
              <a:t>(5) (D — </a:t>
            </a:r>
            <a:r>
              <a:rPr lang="en-US" i="1" sz="1300">
                <a:latin typeface="Times New Roman"/>
              </a:rPr>
              <a:t>a)(D — b</a:t>
            </a:r>
            <a:r>
              <a:rPr lang="en-US" sz="1300">
                <a:latin typeface="Times New Roman"/>
              </a:rPr>
              <a:t> </a:t>
            </a:r>
            <a:r>
              <a:rPr lang="en-US" sz="1200">
                <a:latin typeface="Times New Roman"/>
              </a:rPr>
              <a:t>)y = (D — </a:t>
            </a:r>
            <a:r>
              <a:rPr lang="en-US" i="1" sz="1300">
                <a:latin typeface="Times New Roman"/>
              </a:rPr>
              <a:t>b</a:t>
            </a:r>
            <a:r>
              <a:rPr lang="en-US" sz="1300">
                <a:latin typeface="Times New Roman"/>
              </a:rPr>
              <a:t> </a:t>
            </a:r>
            <a:r>
              <a:rPr lang="en-US" sz="1200">
                <a:latin typeface="Times New Roman"/>
              </a:rPr>
              <a:t>)(D — a)y where a,b are constants .</a:t>
            </a:r>
          </a:p>
          <a:p>
            <a:pPr algn="just" indent="0">
              <a:lnSpc>
                <a:spcPts val="1728"/>
              </a:lnSpc>
            </a:pPr>
            <a:r>
              <a:rPr lang="en-US" sz="1200">
                <a:latin typeface="Times New Roman"/>
              </a:rPr>
              <a:t>(6) </a:t>
            </a:r>
            <a:r>
              <a:rPr lang="en-US" sz="1300">
                <a:latin typeface="Times New Roman"/>
              </a:rPr>
              <a:t>(</a:t>
            </a:r>
            <a:r>
              <a:rPr lang="en-US" sz="1200">
                <a:latin typeface="Times New Roman"/>
              </a:rPr>
              <a:t>D — a</a:t>
            </a:r>
            <a:r>
              <a:rPr lang="en-US" sz="1300">
                <a:latin typeface="Times New Roman"/>
              </a:rPr>
              <a:t>(</a:t>
            </a:r>
            <a:r>
              <a:rPr lang="en-US" sz="1200">
                <a:latin typeface="Times New Roman"/>
              </a:rPr>
              <a:t>x </a:t>
            </a:r>
            <a:r>
              <a:rPr lang="en-US" sz="1300">
                <a:latin typeface="Times New Roman"/>
              </a:rPr>
              <a:t>))(</a:t>
            </a:r>
            <a:r>
              <a:rPr lang="en-US" sz="1200">
                <a:latin typeface="Times New Roman"/>
              </a:rPr>
              <a:t>D — </a:t>
            </a:r>
            <a:r>
              <a:rPr lang="en-US" i="1" sz="1300">
                <a:latin typeface="Times New Roman"/>
              </a:rPr>
              <a:t>b</a:t>
            </a:r>
            <a:r>
              <a:rPr lang="en-US" sz="1300">
                <a:latin typeface="Times New Roman"/>
              </a:rPr>
              <a:t> )</a:t>
            </a:r>
            <a:r>
              <a:rPr lang="en-US" sz="1200">
                <a:latin typeface="Times New Roman"/>
              </a:rPr>
              <a:t>y ^ </a:t>
            </a:r>
            <a:r>
              <a:rPr lang="en-US" sz="1300">
                <a:latin typeface="Times New Roman"/>
              </a:rPr>
              <a:t>(</a:t>
            </a:r>
            <a:r>
              <a:rPr lang="en-US" sz="1200">
                <a:latin typeface="Times New Roman"/>
              </a:rPr>
              <a:t>D — </a:t>
            </a:r>
            <a:r>
              <a:rPr lang="en-US" i="1" sz="1300">
                <a:latin typeface="Times New Roman"/>
              </a:rPr>
              <a:t>b</a:t>
            </a:r>
            <a:r>
              <a:rPr lang="en-US" sz="1300">
                <a:latin typeface="Times New Roman"/>
              </a:rPr>
              <a:t> )(</a:t>
            </a:r>
            <a:r>
              <a:rPr lang="en-US" sz="1200">
                <a:latin typeface="Times New Roman"/>
              </a:rPr>
              <a:t>D — a</a:t>
            </a:r>
            <a:r>
              <a:rPr lang="en-US" sz="1300">
                <a:latin typeface="Times New Roman"/>
              </a:rPr>
              <a:t>(</a:t>
            </a:r>
            <a:r>
              <a:rPr lang="en-US" sz="1200">
                <a:latin typeface="Times New Roman"/>
              </a:rPr>
              <a:t>x </a:t>
            </a:r>
            <a:r>
              <a:rPr lang="en-US" sz="1300">
                <a:latin typeface="Times New Roman"/>
              </a:rPr>
              <a:t>))</a:t>
            </a:r>
            <a:r>
              <a:rPr lang="en-US" sz="1200">
                <a:latin typeface="Times New Roman"/>
              </a:rPr>
              <a:t>y where at least one of them (a) or (b) is a function of (x) only.</a:t>
            </a:r>
          </a:p>
          <a:p>
            <a:pPr algn="just" indent="0">
              <a:lnSpc>
                <a:spcPts val="1728"/>
              </a:lnSpc>
            </a:pPr>
            <a:r>
              <a:rPr lang="en-US" sz="1200">
                <a:latin typeface="Times New Roman"/>
              </a:rPr>
              <a:t>Ex: (D — 2)(D — </a:t>
            </a:r>
            <a:r>
              <a:rPr lang="en-US" i="1" sz="1300">
                <a:latin typeface="Times New Roman"/>
              </a:rPr>
              <a:t>3)e</a:t>
            </a:r>
            <a:r>
              <a:rPr lang="en-US" i="1" baseline="30000" sz="1300">
                <a:latin typeface="Times New Roman"/>
              </a:rPr>
              <a:t>x</a:t>
            </a:r>
            <a:r>
              <a:rPr lang="en-US" sz="1200">
                <a:latin typeface="Times New Roman"/>
              </a:rPr>
              <a:t> = (D — 3)(D — </a:t>
            </a:r>
            <a:r>
              <a:rPr lang="en-US" i="1" sz="1300">
                <a:latin typeface="Times New Roman"/>
              </a:rPr>
              <a:t>2)e</a:t>
            </a:r>
            <a:r>
              <a:rPr lang="en-US" baseline="30000" sz="1200">
                <a:latin typeface="Times New Roman"/>
              </a:rPr>
              <a:t>x</a:t>
            </a:r>
            <a:r>
              <a:rPr lang="en-US" sz="1200">
                <a:latin typeface="Times New Roman"/>
              </a:rPr>
              <a:t>.</a:t>
            </a:r>
          </a:p>
        </p:txBody>
      </p:sp>
      <p:sp>
        <p:nvSpPr>
          <p:cNvPr id="19" name=""/>
          <p:cNvSpPr/>
          <p:nvPr/>
        </p:nvSpPr>
        <p:spPr>
          <a:xfrm>
            <a:off x="344424" y="5617464"/>
            <a:ext cx="4312920" cy="1459992"/>
          </a:xfrm>
          <a:prstGeom prst="rect">
            <a:avLst/>
          </a:prstGeom>
        </p:spPr>
        <p:txBody>
          <a:bodyPr lIns="0" tIns="0" rIns="0" bIns="0">
            <a:noAutofit/>
          </a:bodyPr>
          <a:p>
            <a:pPr algn="just" indent="0">
              <a:lnSpc>
                <a:spcPts val="2016"/>
              </a:lnSpc>
            </a:pPr>
            <a:r>
              <a:rPr lang="en-US" sz="1200">
                <a:latin typeface="Times New Roman"/>
              </a:rPr>
              <a:t>Ex: (</a:t>
            </a:r>
            <a:r>
              <a:rPr lang="en-US" sz="1300">
                <a:latin typeface="Times New Roman"/>
              </a:rPr>
              <a:t>D </a:t>
            </a:r>
            <a:r>
              <a:rPr lang="en-US" sz="1200">
                <a:latin typeface="Times New Roman"/>
              </a:rPr>
              <a:t>— 2</a:t>
            </a:r>
            <a:r>
              <a:rPr lang="en-US" sz="1300">
                <a:latin typeface="Times New Roman"/>
              </a:rPr>
              <a:t>x </a:t>
            </a:r>
            <a:r>
              <a:rPr lang="en-US" sz="1200">
                <a:latin typeface="Times New Roman"/>
              </a:rPr>
              <a:t>)(</a:t>
            </a:r>
            <a:r>
              <a:rPr lang="en-US" sz="1300">
                <a:latin typeface="Times New Roman"/>
              </a:rPr>
              <a:t>D </a:t>
            </a:r>
            <a:r>
              <a:rPr lang="en-US" sz="1200">
                <a:latin typeface="Times New Roman"/>
              </a:rPr>
              <a:t>— 3)</a:t>
            </a:r>
            <a:r>
              <a:rPr lang="en-US" sz="1300">
                <a:latin typeface="Times New Roman"/>
              </a:rPr>
              <a:t>e</a:t>
            </a:r>
            <a:r>
              <a:rPr lang="en-US" sz="1200">
                <a:latin typeface="Times New Roman"/>
              </a:rPr>
              <a:t>" ^ (</a:t>
            </a:r>
            <a:r>
              <a:rPr lang="en-US" sz="1300">
                <a:latin typeface="Times New Roman"/>
              </a:rPr>
              <a:t>D </a:t>
            </a:r>
            <a:r>
              <a:rPr lang="en-US" sz="1200">
                <a:latin typeface="Times New Roman"/>
              </a:rPr>
              <a:t>— 3)(</a:t>
            </a:r>
            <a:r>
              <a:rPr lang="en-US" sz="1300">
                <a:latin typeface="Times New Roman"/>
              </a:rPr>
              <a:t>D </a:t>
            </a:r>
            <a:r>
              <a:rPr lang="en-US" sz="1200">
                <a:latin typeface="Times New Roman"/>
              </a:rPr>
              <a:t>— 2</a:t>
            </a:r>
            <a:r>
              <a:rPr lang="en-US" sz="1300">
                <a:latin typeface="Times New Roman"/>
              </a:rPr>
              <a:t>x </a:t>
            </a:r>
            <a:r>
              <a:rPr lang="en-US" i="1" sz="1300">
                <a:latin typeface="Times New Roman"/>
              </a:rPr>
              <a:t>)e</a:t>
            </a:r>
            <a:r>
              <a:rPr lang="en-US" i="1" baseline="30000" sz="1300">
                <a:latin typeface="Times New Roman"/>
              </a:rPr>
              <a:t>x</a:t>
            </a:r>
          </a:p>
          <a:p>
            <a:pPr algn="just" indent="0">
              <a:lnSpc>
                <a:spcPts val="2016"/>
              </a:lnSpc>
            </a:pPr>
            <a:r>
              <a:rPr lang="en-US" sz="1200">
                <a:latin typeface="Times New Roman"/>
              </a:rPr>
              <a:t>Proof (5) :(</a:t>
            </a:r>
            <a:r>
              <a:rPr lang="en-US" sz="1300">
                <a:latin typeface="Times New Roman"/>
              </a:rPr>
              <a:t>D </a:t>
            </a:r>
            <a:r>
              <a:rPr lang="en-US" sz="1200">
                <a:latin typeface="Times New Roman"/>
              </a:rPr>
              <a:t>— </a:t>
            </a:r>
            <a:r>
              <a:rPr lang="en-US" i="1" sz="1300">
                <a:latin typeface="Times New Roman"/>
              </a:rPr>
              <a:t>a)(D — b )y = D</a:t>
            </a:r>
            <a:r>
              <a:rPr lang="en-US" sz="1300">
                <a:latin typeface="Times New Roman"/>
              </a:rPr>
              <a:t> </a:t>
            </a:r>
            <a:r>
              <a:rPr lang="en-US" baseline="30000" sz="1300">
                <a:latin typeface="Times New Roman"/>
              </a:rPr>
              <a:t>2</a:t>
            </a:r>
            <a:r>
              <a:rPr lang="en-US" sz="1300">
                <a:latin typeface="Times New Roman"/>
              </a:rPr>
              <a:t>y </a:t>
            </a:r>
            <a:r>
              <a:rPr lang="en-US" sz="1200">
                <a:latin typeface="Times New Roman"/>
              </a:rPr>
              <a:t>— </a:t>
            </a:r>
            <a:r>
              <a:rPr lang="en-US" i="1" sz="1300">
                <a:latin typeface="Times New Roman"/>
              </a:rPr>
              <a:t>Dby — aDy + aby</a:t>
            </a:r>
          </a:p>
          <a:p>
            <a:pPr algn="just" indent="0">
              <a:lnSpc>
                <a:spcPts val="2016"/>
              </a:lnSpc>
            </a:pPr>
            <a:r>
              <a:rPr lang="en-US" i="1" sz="1300">
                <a:latin typeface="Times New Roman"/>
              </a:rPr>
              <a:t>= D</a:t>
            </a:r>
            <a:r>
              <a:rPr lang="en-US" sz="1300">
                <a:latin typeface="Times New Roman"/>
              </a:rPr>
              <a:t> </a:t>
            </a:r>
            <a:r>
              <a:rPr lang="en-US" baseline="30000" sz="1300">
                <a:latin typeface="Times New Roman"/>
              </a:rPr>
              <a:t>2</a:t>
            </a:r>
            <a:r>
              <a:rPr lang="en-US" sz="1300">
                <a:latin typeface="Times New Roman"/>
              </a:rPr>
              <a:t>y </a:t>
            </a:r>
            <a:r>
              <a:rPr lang="en-US" sz="1200">
                <a:latin typeface="Times New Roman"/>
              </a:rPr>
              <a:t>— </a:t>
            </a:r>
            <a:r>
              <a:rPr lang="en-US" i="1" sz="1300">
                <a:latin typeface="Times New Roman"/>
              </a:rPr>
              <a:t>bDy — aDy + aby</a:t>
            </a:r>
            <a:r>
              <a:rPr lang="en-US" sz="1300">
                <a:latin typeface="Times New Roman"/>
              </a:rPr>
              <a:t>---</a:t>
            </a:r>
            <a:r>
              <a:rPr lang="en-US" sz="1200">
                <a:latin typeface="Times New Roman"/>
              </a:rPr>
              <a:t>(*)</a:t>
            </a:r>
          </a:p>
          <a:p>
            <a:pPr marR="1217168" indent="0">
              <a:lnSpc>
                <a:spcPts val="2016"/>
              </a:lnSpc>
            </a:pPr>
            <a:r>
              <a:rPr lang="en-US" sz="1200">
                <a:latin typeface="Times New Roman"/>
              </a:rPr>
              <a:t>(</a:t>
            </a:r>
            <a:r>
              <a:rPr lang="en-US" sz="1300">
                <a:latin typeface="Times New Roman"/>
              </a:rPr>
              <a:t>D </a:t>
            </a:r>
            <a:r>
              <a:rPr lang="en-US" sz="1200">
                <a:latin typeface="Times New Roman"/>
              </a:rPr>
              <a:t>— </a:t>
            </a:r>
            <a:r>
              <a:rPr lang="en-US" i="1" sz="1300">
                <a:latin typeface="Times New Roman"/>
              </a:rPr>
              <a:t>b</a:t>
            </a:r>
            <a:r>
              <a:rPr lang="en-US" sz="1300">
                <a:latin typeface="Times New Roman"/>
              </a:rPr>
              <a:t> </a:t>
            </a:r>
            <a:r>
              <a:rPr lang="en-US" sz="1200">
                <a:latin typeface="Times New Roman"/>
              </a:rPr>
              <a:t>)(</a:t>
            </a:r>
            <a:r>
              <a:rPr lang="en-US" sz="1300">
                <a:latin typeface="Times New Roman"/>
              </a:rPr>
              <a:t>D </a:t>
            </a:r>
            <a:r>
              <a:rPr lang="en-US" sz="1200">
                <a:latin typeface="Times New Roman"/>
              </a:rPr>
              <a:t>— </a:t>
            </a:r>
            <a:r>
              <a:rPr lang="en-US" sz="1300">
                <a:latin typeface="Times New Roman"/>
              </a:rPr>
              <a:t>a</a:t>
            </a:r>
            <a:r>
              <a:rPr lang="en-US" sz="1200">
                <a:latin typeface="Times New Roman"/>
              </a:rPr>
              <a:t>)</a:t>
            </a:r>
            <a:r>
              <a:rPr lang="en-US" sz="1300">
                <a:latin typeface="Times New Roman"/>
              </a:rPr>
              <a:t>y </a:t>
            </a:r>
            <a:r>
              <a:rPr lang="en-US" sz="1200">
                <a:latin typeface="Times New Roman"/>
              </a:rPr>
              <a:t>= </a:t>
            </a:r>
            <a:r>
              <a:rPr lang="en-US" i="1" sz="1300">
                <a:latin typeface="Times New Roman"/>
              </a:rPr>
              <a:t>D</a:t>
            </a:r>
            <a:r>
              <a:rPr lang="en-US" sz="1300">
                <a:latin typeface="Times New Roman"/>
              </a:rPr>
              <a:t> </a:t>
            </a:r>
            <a:r>
              <a:rPr lang="en-US" baseline="30000" sz="1300">
                <a:latin typeface="Times New Roman"/>
              </a:rPr>
              <a:t>2</a:t>
            </a:r>
            <a:r>
              <a:rPr lang="en-US" sz="1300">
                <a:latin typeface="Times New Roman"/>
              </a:rPr>
              <a:t>y </a:t>
            </a:r>
            <a:r>
              <a:rPr lang="en-US" sz="1200">
                <a:latin typeface="Times New Roman"/>
              </a:rPr>
              <a:t>— </a:t>
            </a:r>
            <a:r>
              <a:rPr lang="en-US" i="1" sz="1300">
                <a:latin typeface="Times New Roman"/>
              </a:rPr>
              <a:t>Day — bDy + aby = D</a:t>
            </a:r>
            <a:r>
              <a:rPr lang="en-US" sz="1300">
                <a:latin typeface="Times New Roman"/>
              </a:rPr>
              <a:t> </a:t>
            </a:r>
            <a:r>
              <a:rPr lang="en-US" baseline="30000" sz="1300">
                <a:latin typeface="Times New Roman"/>
              </a:rPr>
              <a:t>2</a:t>
            </a:r>
            <a:r>
              <a:rPr lang="en-US" sz="1300">
                <a:latin typeface="Times New Roman"/>
              </a:rPr>
              <a:t>y </a:t>
            </a:r>
            <a:r>
              <a:rPr lang="en-US" sz="1200">
                <a:latin typeface="Times New Roman"/>
              </a:rPr>
              <a:t>— </a:t>
            </a:r>
            <a:r>
              <a:rPr lang="en-US" i="1" sz="1300">
                <a:latin typeface="Times New Roman"/>
              </a:rPr>
              <a:t>aDy — bDy + aby</a:t>
            </a:r>
            <a:r>
              <a:rPr lang="en-US" sz="1300">
                <a:latin typeface="Times New Roman"/>
              </a:rPr>
              <a:t>---</a:t>
            </a:r>
            <a:r>
              <a:rPr lang="en-US" sz="1200">
                <a:latin typeface="Times New Roman"/>
              </a:rPr>
              <a:t>(**)</a:t>
            </a:r>
          </a:p>
          <a:p>
            <a:pPr algn="just" indent="0">
              <a:spcAft>
                <a:spcPts val="420"/>
              </a:spcAft>
            </a:pPr>
            <a:r>
              <a:rPr lang="en-US" i="1" sz="1300">
                <a:latin typeface="Times New Roman"/>
              </a:rPr>
              <a:t>:.(D — a)(D — b</a:t>
            </a:r>
            <a:r>
              <a:rPr lang="en-US" sz="1300">
                <a:latin typeface="Times New Roman"/>
              </a:rPr>
              <a:t> </a:t>
            </a:r>
            <a:r>
              <a:rPr lang="en-US" sz="1200">
                <a:latin typeface="Times New Roman"/>
              </a:rPr>
              <a:t>)y = (D — </a:t>
            </a:r>
            <a:r>
              <a:rPr lang="en-US" i="1" sz="1300">
                <a:latin typeface="Times New Roman"/>
              </a:rPr>
              <a:t>b</a:t>
            </a:r>
            <a:r>
              <a:rPr lang="en-US" sz="1300">
                <a:latin typeface="Times New Roman"/>
              </a:rPr>
              <a:t> </a:t>
            </a:r>
            <a:r>
              <a:rPr lang="en-US" sz="1200">
                <a:latin typeface="Times New Roman"/>
              </a:rPr>
              <a:t>)(D — </a:t>
            </a:r>
            <a:r>
              <a:rPr lang="en-US" i="1" sz="1300">
                <a:latin typeface="Times New Roman"/>
              </a:rPr>
              <a:t>a)y</a:t>
            </a:r>
            <a:r>
              <a:rPr lang="en-US" sz="1300">
                <a:latin typeface="Times New Roman"/>
              </a:rPr>
              <a:t> </a:t>
            </a:r>
            <a:r>
              <a:rPr lang="en-US" sz="1200">
                <a:latin typeface="Times New Roman"/>
              </a:rPr>
              <a:t>Where a,b are constants .</a:t>
            </a:r>
          </a:p>
        </p:txBody>
      </p:sp>
      <p:sp>
        <p:nvSpPr>
          <p:cNvPr id="20" name=""/>
          <p:cNvSpPr/>
          <p:nvPr/>
        </p:nvSpPr>
        <p:spPr>
          <a:xfrm>
            <a:off x="344424" y="7117080"/>
            <a:ext cx="5324856" cy="1392936"/>
          </a:xfrm>
          <a:prstGeom prst="rect">
            <a:avLst/>
          </a:prstGeom>
        </p:spPr>
        <p:txBody>
          <a:bodyPr lIns="0" tIns="0" rIns="0" bIns="0">
            <a:noAutofit/>
          </a:bodyPr>
          <a:p>
            <a:pPr algn="just" indent="0">
              <a:lnSpc>
                <a:spcPts val="2016"/>
              </a:lnSpc>
              <a:spcBef>
                <a:spcPts val="420"/>
              </a:spcBef>
            </a:pPr>
            <a:r>
              <a:rPr lang="en-US" sz="1200">
                <a:latin typeface="Times New Roman"/>
              </a:rPr>
              <a:t>Proof (6): </a:t>
            </a:r>
            <a:r>
              <a:rPr lang="en-US" sz="1300">
                <a:latin typeface="Times New Roman"/>
              </a:rPr>
              <a:t>(D </a:t>
            </a:r>
            <a:r>
              <a:rPr lang="en-US" sz="1200">
                <a:latin typeface="Times New Roman"/>
              </a:rPr>
              <a:t>— </a:t>
            </a:r>
            <a:r>
              <a:rPr lang="en-US" i="1" sz="1300">
                <a:latin typeface="Times New Roman"/>
              </a:rPr>
              <a:t>a(x</a:t>
            </a:r>
            <a:r>
              <a:rPr lang="en-US" sz="1300">
                <a:latin typeface="Times New Roman"/>
              </a:rPr>
              <a:t> ))(D </a:t>
            </a:r>
            <a:r>
              <a:rPr lang="en-US" sz="1200">
                <a:latin typeface="Times New Roman"/>
              </a:rPr>
              <a:t>— </a:t>
            </a:r>
            <a:r>
              <a:rPr lang="en-US" i="1" sz="1300">
                <a:latin typeface="Times New Roman"/>
              </a:rPr>
              <a:t>b</a:t>
            </a:r>
            <a:r>
              <a:rPr lang="en-US" sz="1300">
                <a:latin typeface="Times New Roman"/>
              </a:rPr>
              <a:t> )y </a:t>
            </a:r>
            <a:r>
              <a:rPr lang="en-US" sz="1200">
                <a:latin typeface="Times New Roman"/>
              </a:rPr>
              <a:t>= </a:t>
            </a:r>
            <a:r>
              <a:rPr lang="en-US" i="1" sz="1300">
                <a:latin typeface="Times New Roman"/>
              </a:rPr>
              <a:t>D</a:t>
            </a:r>
            <a:r>
              <a:rPr lang="en-US" sz="1300">
                <a:latin typeface="Times New Roman"/>
              </a:rPr>
              <a:t> </a:t>
            </a:r>
            <a:r>
              <a:rPr lang="en-US" baseline="30000" sz="1300">
                <a:latin typeface="Times New Roman"/>
              </a:rPr>
              <a:t>2</a:t>
            </a:r>
            <a:r>
              <a:rPr lang="en-US" sz="1300">
                <a:latin typeface="Times New Roman"/>
              </a:rPr>
              <a:t>y </a:t>
            </a:r>
            <a:r>
              <a:rPr lang="en-US" sz="1200">
                <a:latin typeface="Times New Roman"/>
              </a:rPr>
              <a:t>— </a:t>
            </a:r>
            <a:r>
              <a:rPr lang="en-US" i="1" sz="1300">
                <a:latin typeface="Times New Roman"/>
              </a:rPr>
              <a:t>Dby — a(x )Dy + a(x )by</a:t>
            </a:r>
          </a:p>
          <a:p>
            <a:pPr algn="just" indent="0">
              <a:lnSpc>
                <a:spcPts val="2016"/>
              </a:lnSpc>
            </a:pPr>
            <a:r>
              <a:rPr lang="en-US" i="1" sz="1300">
                <a:latin typeface="Times New Roman"/>
              </a:rPr>
              <a:t>(D</a:t>
            </a:r>
            <a:r>
              <a:rPr lang="en-US" sz="1300">
                <a:latin typeface="Times New Roman"/>
              </a:rPr>
              <a:t> </a:t>
            </a:r>
            <a:r>
              <a:rPr lang="en-US" sz="1200">
                <a:latin typeface="Times New Roman"/>
              </a:rPr>
              <a:t>— </a:t>
            </a:r>
            <a:r>
              <a:rPr lang="en-US" i="1" sz="1300">
                <a:latin typeface="Times New Roman"/>
              </a:rPr>
              <a:t>a(x</a:t>
            </a:r>
            <a:r>
              <a:rPr lang="en-US" sz="1300">
                <a:latin typeface="Times New Roman"/>
              </a:rPr>
              <a:t> ))(D </a:t>
            </a:r>
            <a:r>
              <a:rPr lang="en-US" sz="1200">
                <a:latin typeface="Times New Roman"/>
              </a:rPr>
              <a:t>— </a:t>
            </a:r>
            <a:r>
              <a:rPr lang="en-US" i="1" sz="1300">
                <a:latin typeface="Times New Roman"/>
              </a:rPr>
              <a:t>b</a:t>
            </a:r>
            <a:r>
              <a:rPr lang="en-US" sz="1300">
                <a:latin typeface="Times New Roman"/>
              </a:rPr>
              <a:t> )y </a:t>
            </a:r>
            <a:r>
              <a:rPr lang="en-US" sz="1200">
                <a:latin typeface="Times New Roman"/>
              </a:rPr>
              <a:t>= </a:t>
            </a:r>
            <a:r>
              <a:rPr lang="en-US" i="1" sz="1300">
                <a:latin typeface="Times New Roman"/>
              </a:rPr>
              <a:t>D </a:t>
            </a:r>
            <a:r>
              <a:rPr lang="en-US" i="1" baseline="30000" sz="1300">
                <a:latin typeface="Times New Roman"/>
              </a:rPr>
              <a:t>2</a:t>
            </a:r>
            <a:r>
              <a:rPr lang="en-US" i="1" sz="1300">
                <a:latin typeface="Times New Roman"/>
              </a:rPr>
              <a:t>y</a:t>
            </a:r>
            <a:r>
              <a:rPr lang="en-US" sz="1300">
                <a:latin typeface="Times New Roman"/>
              </a:rPr>
              <a:t> </a:t>
            </a:r>
            <a:r>
              <a:rPr lang="en-US" sz="1200">
                <a:latin typeface="Times New Roman"/>
              </a:rPr>
              <a:t>— </a:t>
            </a:r>
            <a:r>
              <a:rPr lang="en-US" i="1" sz="1300">
                <a:latin typeface="Times New Roman"/>
              </a:rPr>
              <a:t>bDy</a:t>
            </a:r>
            <a:r>
              <a:rPr lang="en-US" sz="1300">
                <a:latin typeface="Times New Roman"/>
              </a:rPr>
              <a:t> </a:t>
            </a:r>
            <a:r>
              <a:rPr lang="en-US" sz="1200">
                <a:latin typeface="Times New Roman"/>
              </a:rPr>
              <a:t>— </a:t>
            </a:r>
            <a:r>
              <a:rPr lang="en-US" sz="1300">
                <a:latin typeface="Times New Roman"/>
              </a:rPr>
              <a:t>a(x </a:t>
            </a:r>
            <a:r>
              <a:rPr lang="en-US" i="1" sz="1300">
                <a:latin typeface="Times New Roman"/>
              </a:rPr>
              <a:t>)Dy</a:t>
            </a:r>
            <a:r>
              <a:rPr lang="en-US" sz="1300">
                <a:latin typeface="Times New Roman"/>
              </a:rPr>
              <a:t> </a:t>
            </a:r>
            <a:r>
              <a:rPr lang="en-US" sz="1200">
                <a:latin typeface="Times New Roman"/>
              </a:rPr>
              <a:t>+ </a:t>
            </a:r>
            <a:r>
              <a:rPr lang="en-US" sz="1300">
                <a:latin typeface="Times New Roman"/>
              </a:rPr>
              <a:t>a(x </a:t>
            </a:r>
            <a:r>
              <a:rPr lang="en-US" i="1" sz="1300">
                <a:latin typeface="Times New Roman"/>
              </a:rPr>
              <a:t>)by</a:t>
            </a:r>
            <a:r>
              <a:rPr lang="en-US" sz="1300">
                <a:latin typeface="Times New Roman"/>
              </a:rPr>
              <a:t>---(1)</a:t>
            </a:r>
          </a:p>
          <a:p>
            <a:pPr algn="just" indent="0">
              <a:lnSpc>
                <a:spcPts val="2016"/>
              </a:lnSpc>
            </a:pPr>
            <a:r>
              <a:rPr lang="en-US" sz="1300">
                <a:latin typeface="Times New Roman"/>
              </a:rPr>
              <a:t>(D </a:t>
            </a:r>
            <a:r>
              <a:rPr lang="en-US" sz="1200">
                <a:latin typeface="Times New Roman"/>
              </a:rPr>
              <a:t>— </a:t>
            </a:r>
            <a:r>
              <a:rPr lang="en-US" i="1" sz="1300">
                <a:latin typeface="Times New Roman"/>
              </a:rPr>
              <a:t>b</a:t>
            </a:r>
            <a:r>
              <a:rPr lang="en-US" sz="1300">
                <a:latin typeface="Times New Roman"/>
              </a:rPr>
              <a:t> )(D </a:t>
            </a:r>
            <a:r>
              <a:rPr lang="en-US" sz="1200">
                <a:latin typeface="Times New Roman"/>
              </a:rPr>
              <a:t>— </a:t>
            </a:r>
            <a:r>
              <a:rPr lang="en-US" sz="1300">
                <a:latin typeface="Times New Roman"/>
              </a:rPr>
              <a:t>a(x ))y </a:t>
            </a:r>
            <a:r>
              <a:rPr lang="en-US" sz="1200">
                <a:latin typeface="Times New Roman"/>
              </a:rPr>
              <a:t>= </a:t>
            </a:r>
            <a:r>
              <a:rPr lang="en-US" i="1" sz="1300">
                <a:latin typeface="Times New Roman"/>
              </a:rPr>
              <a:t>D </a:t>
            </a:r>
            <a:r>
              <a:rPr lang="en-US" i="1" baseline="30000" sz="1300">
                <a:latin typeface="Times New Roman"/>
              </a:rPr>
              <a:t>2</a:t>
            </a:r>
            <a:r>
              <a:rPr lang="en-US" i="1" sz="1300">
                <a:latin typeface="Times New Roman"/>
              </a:rPr>
              <a:t>y</a:t>
            </a:r>
            <a:r>
              <a:rPr lang="en-US" sz="1300">
                <a:latin typeface="Times New Roman"/>
              </a:rPr>
              <a:t> </a:t>
            </a:r>
            <a:r>
              <a:rPr lang="en-US" sz="1200">
                <a:latin typeface="Times New Roman"/>
              </a:rPr>
              <a:t>— </a:t>
            </a:r>
            <a:r>
              <a:rPr lang="en-US" i="1" sz="1300">
                <a:latin typeface="Times New Roman"/>
              </a:rPr>
              <a:t>D (a(x</a:t>
            </a:r>
            <a:r>
              <a:rPr lang="en-US" sz="1300">
                <a:latin typeface="Times New Roman"/>
              </a:rPr>
              <a:t> )y )</a:t>
            </a:r>
            <a:r>
              <a:rPr lang="en-US" sz="1200">
                <a:latin typeface="Times New Roman"/>
              </a:rPr>
              <a:t>—</a:t>
            </a:r>
            <a:r>
              <a:rPr lang="en-US" i="1" sz="1300">
                <a:latin typeface="Times New Roman"/>
              </a:rPr>
              <a:t>bDy</a:t>
            </a:r>
            <a:r>
              <a:rPr lang="en-US" sz="1300">
                <a:latin typeface="Times New Roman"/>
              </a:rPr>
              <a:t> </a:t>
            </a:r>
            <a:r>
              <a:rPr lang="en-US" sz="1200">
                <a:latin typeface="Times New Roman"/>
              </a:rPr>
              <a:t>+ </a:t>
            </a:r>
            <a:r>
              <a:rPr lang="en-US" i="1" sz="1300">
                <a:latin typeface="Times New Roman"/>
              </a:rPr>
              <a:t>ba(x )y</a:t>
            </a:r>
          </a:p>
          <a:p>
            <a:pPr algn="just" indent="0">
              <a:lnSpc>
                <a:spcPts val="2016"/>
              </a:lnSpc>
            </a:pPr>
            <a:r>
              <a:rPr lang="en-US" i="1" sz="1300">
                <a:latin typeface="Times New Roman"/>
              </a:rPr>
              <a:t>(D</a:t>
            </a:r>
            <a:r>
              <a:rPr lang="en-US" sz="1300">
                <a:latin typeface="Times New Roman"/>
              </a:rPr>
              <a:t> — </a:t>
            </a:r>
            <a:r>
              <a:rPr lang="en-US" i="1" sz="1300">
                <a:latin typeface="Times New Roman"/>
              </a:rPr>
              <a:t>b</a:t>
            </a:r>
            <a:r>
              <a:rPr lang="en-US" sz="1300">
                <a:latin typeface="Times New Roman"/>
              </a:rPr>
              <a:t> )(D — </a:t>
            </a:r>
            <a:r>
              <a:rPr lang="en-US" i="1" sz="1300">
                <a:latin typeface="Times New Roman"/>
              </a:rPr>
              <a:t>a(x</a:t>
            </a:r>
            <a:r>
              <a:rPr lang="en-US" sz="1300">
                <a:latin typeface="Times New Roman"/>
              </a:rPr>
              <a:t> ))y = </a:t>
            </a:r>
            <a:r>
              <a:rPr lang="en-US" i="1" sz="1300">
                <a:latin typeface="Times New Roman"/>
              </a:rPr>
              <a:t>D</a:t>
            </a:r>
            <a:r>
              <a:rPr lang="en-US" sz="1300">
                <a:latin typeface="Times New Roman"/>
              </a:rPr>
              <a:t> </a:t>
            </a:r>
            <a:r>
              <a:rPr lang="en-US" baseline="30000" sz="1300">
                <a:latin typeface="Times New Roman"/>
              </a:rPr>
              <a:t>2</a:t>
            </a:r>
            <a:r>
              <a:rPr lang="en-US" sz="1300">
                <a:latin typeface="Times New Roman"/>
              </a:rPr>
              <a:t>y — </a:t>
            </a:r>
            <a:r>
              <a:rPr lang="en-US" i="1" sz="1300">
                <a:latin typeface="Times New Roman"/>
              </a:rPr>
              <a:t>a(x )Dy</a:t>
            </a:r>
            <a:r>
              <a:rPr lang="en-US" sz="1300">
                <a:latin typeface="Times New Roman"/>
              </a:rPr>
              <a:t> — </a:t>
            </a:r>
            <a:r>
              <a:rPr lang="en-US" i="1" sz="1300">
                <a:latin typeface="Times New Roman"/>
              </a:rPr>
              <a:t>yDa(x</a:t>
            </a:r>
            <a:r>
              <a:rPr lang="en-US" sz="1300">
                <a:latin typeface="Times New Roman"/>
              </a:rPr>
              <a:t> ) — </a:t>
            </a:r>
            <a:r>
              <a:rPr lang="en-US" i="1" sz="1300">
                <a:latin typeface="Times New Roman"/>
              </a:rPr>
              <a:t>bDy</a:t>
            </a:r>
            <a:r>
              <a:rPr lang="en-US" sz="1300">
                <a:latin typeface="Times New Roman"/>
              </a:rPr>
              <a:t> + </a:t>
            </a:r>
            <a:r>
              <a:rPr lang="en-US" i="1" sz="1300">
                <a:latin typeface="Times New Roman"/>
              </a:rPr>
              <a:t>ba(x</a:t>
            </a:r>
            <a:r>
              <a:rPr lang="en-US" sz="1300">
                <a:latin typeface="Times New Roman"/>
              </a:rPr>
              <a:t> )y---(2)</a:t>
            </a:r>
          </a:p>
          <a:p>
            <a:pPr algn="just" indent="0"/>
            <a:r>
              <a:rPr lang="en-US" sz="1200">
                <a:latin typeface="Times New Roman"/>
              </a:rPr>
              <a:t>Since equ(1) a equ(2) then</a:t>
            </a:r>
          </a:p>
          <a:p>
            <a:pPr algn="just" indent="0">
              <a:spcAft>
                <a:spcPts val="420"/>
              </a:spcAft>
            </a:pPr>
            <a:r>
              <a:rPr lang="en-US" sz="1300">
                <a:latin typeface="Times New Roman"/>
              </a:rPr>
              <a:t>(</a:t>
            </a:r>
            <a:r>
              <a:rPr lang="en-US" sz="1200">
                <a:latin typeface="Times New Roman"/>
              </a:rPr>
              <a:t>D — </a:t>
            </a:r>
            <a:r>
              <a:rPr lang="en-US" i="1" sz="1300">
                <a:latin typeface="Times New Roman"/>
              </a:rPr>
              <a:t>a(x</a:t>
            </a:r>
            <a:r>
              <a:rPr lang="en-US" sz="1300">
                <a:latin typeface="Times New Roman"/>
              </a:rPr>
              <a:t> ))(</a:t>
            </a:r>
            <a:r>
              <a:rPr lang="en-US" sz="1200">
                <a:latin typeface="Times New Roman"/>
              </a:rPr>
              <a:t>D — </a:t>
            </a:r>
            <a:r>
              <a:rPr lang="en-US" i="1" sz="1300">
                <a:latin typeface="Times New Roman"/>
              </a:rPr>
              <a:t>b</a:t>
            </a:r>
            <a:r>
              <a:rPr lang="en-US" sz="1300">
                <a:latin typeface="Times New Roman"/>
              </a:rPr>
              <a:t> </a:t>
            </a:r>
            <a:r>
              <a:rPr lang="en-US" i="1" sz="1300">
                <a:latin typeface="Times New Roman"/>
              </a:rPr>
              <a:t>)y</a:t>
            </a:r>
            <a:r>
              <a:rPr lang="en-US" sz="1300">
                <a:latin typeface="Times New Roman"/>
              </a:rPr>
              <a:t> </a:t>
            </a:r>
            <a:r>
              <a:rPr lang="en-US" sz="1200">
                <a:latin typeface="Times New Roman"/>
              </a:rPr>
              <a:t>a </a:t>
            </a:r>
            <a:r>
              <a:rPr lang="en-US" sz="1300">
                <a:latin typeface="Times New Roman"/>
              </a:rPr>
              <a:t>(</a:t>
            </a:r>
            <a:r>
              <a:rPr lang="en-US" sz="1200">
                <a:latin typeface="Times New Roman"/>
              </a:rPr>
              <a:t>D — </a:t>
            </a:r>
            <a:r>
              <a:rPr lang="en-US" i="1" sz="1300">
                <a:latin typeface="Times New Roman"/>
              </a:rPr>
              <a:t>b</a:t>
            </a:r>
            <a:r>
              <a:rPr lang="en-US" sz="1300">
                <a:latin typeface="Times New Roman"/>
              </a:rPr>
              <a:t> )(</a:t>
            </a:r>
            <a:r>
              <a:rPr lang="en-US" sz="1200">
                <a:latin typeface="Times New Roman"/>
              </a:rPr>
              <a:t>D — </a:t>
            </a:r>
            <a:r>
              <a:rPr lang="en-US" i="1" sz="1300">
                <a:latin typeface="Times New Roman"/>
              </a:rPr>
              <a:t>a(x ))y</a:t>
            </a:r>
          </a:p>
        </p:txBody>
      </p:sp>
      <p:sp>
        <p:nvSpPr>
          <p:cNvPr id="21" name=""/>
          <p:cNvSpPr/>
          <p:nvPr/>
        </p:nvSpPr>
        <p:spPr>
          <a:xfrm>
            <a:off x="338328" y="8543544"/>
            <a:ext cx="5986272" cy="350520"/>
          </a:xfrm>
          <a:prstGeom prst="rect">
            <a:avLst/>
          </a:prstGeom>
        </p:spPr>
        <p:txBody>
          <a:bodyPr lIns="0" tIns="0" rIns="0" bIns="0">
            <a:noAutofit/>
          </a:bodyPr>
          <a:p>
            <a:pPr indent="0">
              <a:lnSpc>
                <a:spcPts val="1368"/>
              </a:lnSpc>
              <a:spcBef>
                <a:spcPts val="420"/>
              </a:spcBef>
            </a:pPr>
            <a:r>
              <a:rPr lang="en-US" sz="1200">
                <a:latin typeface="Times New Roman"/>
              </a:rPr>
              <a:t>Note: we can written higher order O.D.E with constant coefficient or with the variable coefficient (Homog.or.non-Homog) by using the operator</a:t>
            </a:r>
          </a:p>
        </p:txBody>
      </p:sp>
      <p:sp>
        <p:nvSpPr>
          <p:cNvPr id="22" name=""/>
          <p:cNvSpPr/>
          <p:nvPr/>
        </p:nvSpPr>
        <p:spPr>
          <a:xfrm>
            <a:off x="329184" y="9070848"/>
            <a:ext cx="146304" cy="109728"/>
          </a:xfrm>
          <a:prstGeom prst="rect">
            <a:avLst/>
          </a:prstGeom>
        </p:spPr>
        <p:txBody>
          <a:bodyPr lIns="0" tIns="0" rIns="0" bIns="0" wrap="none">
            <a:noAutofit/>
          </a:bodyPr>
          <a:p>
            <a:pPr indent="0"/>
            <a:r>
              <a:rPr lang="en-US" i="1" sz="1300">
                <a:latin typeface="Times New Roman"/>
              </a:rPr>
              <a:t>a</a:t>
            </a:r>
          </a:p>
        </p:txBody>
      </p:sp>
      <p:sp>
        <p:nvSpPr>
          <p:cNvPr id="23" name=""/>
          <p:cNvSpPr/>
          <p:nvPr/>
        </p:nvSpPr>
        <p:spPr>
          <a:xfrm>
            <a:off x="512064" y="8906256"/>
            <a:ext cx="365760" cy="201168"/>
          </a:xfrm>
          <a:prstGeom prst="rect">
            <a:avLst/>
          </a:prstGeom>
        </p:spPr>
        <p:txBody>
          <a:bodyPr lIns="0" tIns="0" rIns="0" bIns="0" wrap="none">
            <a:noAutofit/>
          </a:bodyPr>
          <a:p>
            <a:pPr indent="0"/>
            <a:r>
              <a:rPr lang="en-US" i="1" sz="1300">
                <a:latin typeface="Times New Roman"/>
              </a:rPr>
              <a:t>d</a:t>
            </a:r>
            <a:r>
              <a:rPr lang="en-US" i="1" baseline="30000" sz="1300">
                <a:latin typeface="Times New Roman"/>
              </a:rPr>
              <a:t>n</a:t>
            </a:r>
            <a:r>
              <a:rPr lang="en-US" i="1" sz="1300">
                <a:latin typeface="Times New Roman"/>
              </a:rPr>
              <a:t>y</a:t>
            </a:r>
          </a:p>
        </p:txBody>
      </p:sp>
      <p:sp>
        <p:nvSpPr>
          <p:cNvPr id="24" name=""/>
          <p:cNvSpPr/>
          <p:nvPr/>
        </p:nvSpPr>
        <p:spPr>
          <a:xfrm>
            <a:off x="530352" y="9168384"/>
            <a:ext cx="219456" cy="146304"/>
          </a:xfrm>
          <a:prstGeom prst="rect">
            <a:avLst/>
          </a:prstGeom>
        </p:spPr>
        <p:txBody>
          <a:bodyPr lIns="0" tIns="0" rIns="0" bIns="0" wrap="none">
            <a:noAutofit/>
          </a:bodyPr>
          <a:p>
            <a:pPr indent="0"/>
            <a:r>
              <a:rPr lang="en-US" i="1" sz="1300">
                <a:latin typeface="Times New Roman"/>
              </a:rPr>
              <a:t>dx</a:t>
            </a:r>
          </a:p>
        </p:txBody>
      </p:sp>
      <p:sp>
        <p:nvSpPr>
          <p:cNvPr id="25" name=""/>
          <p:cNvSpPr/>
          <p:nvPr/>
        </p:nvSpPr>
        <p:spPr>
          <a:xfrm>
            <a:off x="902208" y="9064752"/>
            <a:ext cx="243840" cy="115824"/>
          </a:xfrm>
          <a:prstGeom prst="rect">
            <a:avLst/>
          </a:prstGeom>
        </p:spPr>
        <p:txBody>
          <a:bodyPr lIns="0" tIns="0" rIns="0" bIns="0" wrap="none">
            <a:noAutofit/>
          </a:bodyPr>
          <a:p>
            <a:pPr indent="0"/>
            <a:r>
              <a:rPr lang="en-US" sz="1200">
                <a:latin typeface="Times New Roman"/>
              </a:rPr>
              <a:t>+ </a:t>
            </a:r>
            <a:r>
              <a:rPr lang="en-US" i="1" sz="1300">
                <a:latin typeface="Times New Roman"/>
              </a:rPr>
              <a:t>a</a:t>
            </a:r>
          </a:p>
        </p:txBody>
      </p:sp>
      <p:sp>
        <p:nvSpPr>
          <p:cNvPr id="26" name=""/>
          <p:cNvSpPr/>
          <p:nvPr/>
        </p:nvSpPr>
        <p:spPr>
          <a:xfrm>
            <a:off x="1267968" y="8906256"/>
            <a:ext cx="451104" cy="201168"/>
          </a:xfrm>
          <a:prstGeom prst="rect">
            <a:avLst/>
          </a:prstGeom>
        </p:spPr>
        <p:txBody>
          <a:bodyPr lIns="0" tIns="0" rIns="0" bIns="0" wrap="none">
            <a:noAutofit/>
          </a:bodyPr>
          <a:p>
            <a:pPr indent="0"/>
            <a:r>
              <a:rPr lang="en-US" i="1" sz="1300">
                <a:latin typeface="Times New Roman"/>
              </a:rPr>
              <a:t>d</a:t>
            </a:r>
            <a:r>
              <a:rPr lang="en-US" i="1" baseline="30000" sz="1300">
                <a:latin typeface="Times New Roman"/>
              </a:rPr>
              <a:t>n</a:t>
            </a:r>
            <a:r>
              <a:rPr lang="en-US" baseline="30000" sz="1200">
                <a:latin typeface="Times New Roman"/>
              </a:rPr>
              <a:t> —1</a:t>
            </a:r>
            <a:r>
              <a:rPr lang="en-US" sz="1200">
                <a:latin typeface="Times New Roman"/>
              </a:rPr>
              <a:t> y</a:t>
            </a:r>
          </a:p>
        </p:txBody>
      </p:sp>
      <p:sp>
        <p:nvSpPr>
          <p:cNvPr id="27" name=""/>
          <p:cNvSpPr/>
          <p:nvPr/>
        </p:nvSpPr>
        <p:spPr>
          <a:xfrm>
            <a:off x="457200" y="9144000"/>
            <a:ext cx="1231392" cy="91440"/>
          </a:xfrm>
          <a:prstGeom prst="rect">
            <a:avLst/>
          </a:prstGeom>
        </p:spPr>
        <p:txBody>
          <a:bodyPr lIns="0" tIns="0" rIns="0" bIns="0" wrap="none">
            <a:noAutofit/>
          </a:bodyPr>
          <a:p>
            <a:pPr algn="just" indent="0"/>
            <a:r>
              <a:rPr lang="en-US" i="1" sz="1300">
                <a:latin typeface="Times New Roman"/>
              </a:rPr>
              <a:t>n    n    n</a:t>
            </a:r>
            <a:r>
              <a:rPr lang="en-US" sz="1200">
                <a:latin typeface="Times New Roman"/>
              </a:rPr>
              <a:t>—1    n—1</a:t>
            </a:r>
          </a:p>
        </p:txBody>
      </p:sp>
      <p:sp>
        <p:nvSpPr>
          <p:cNvPr id="28" name=""/>
          <p:cNvSpPr/>
          <p:nvPr/>
        </p:nvSpPr>
        <p:spPr>
          <a:xfrm>
            <a:off x="1331976" y="9177528"/>
            <a:ext cx="161544" cy="124968"/>
          </a:xfrm>
          <a:prstGeom prst="rect">
            <a:avLst/>
          </a:prstGeom>
        </p:spPr>
        <p:txBody>
          <a:bodyPr lIns="0" tIns="0" rIns="0" bIns="0" wrap="none">
            <a:noAutofit/>
          </a:bodyPr>
          <a:p>
            <a:pPr indent="0">
              <a:spcAft>
                <a:spcPts val="210"/>
              </a:spcAft>
            </a:pPr>
            <a:r>
              <a:rPr lang="en-US" i="1" sz="1300">
                <a:latin typeface="Times New Roman"/>
              </a:rPr>
              <a:t>dx</a:t>
            </a:r>
          </a:p>
        </p:txBody>
      </p:sp>
      <p:sp>
        <p:nvSpPr>
          <p:cNvPr id="29" name=""/>
          <p:cNvSpPr/>
          <p:nvPr/>
        </p:nvSpPr>
        <p:spPr>
          <a:xfrm>
            <a:off x="1429512" y="9384792"/>
            <a:ext cx="140208" cy="60960"/>
          </a:xfrm>
          <a:prstGeom prst="rect">
            <a:avLst/>
          </a:prstGeom>
        </p:spPr>
        <p:txBody>
          <a:bodyPr lIns="0" tIns="0" rIns="0" bIns="0" wrap="none">
            <a:noAutofit/>
          </a:bodyPr>
          <a:p>
            <a:pPr indent="0"/>
            <a:r>
              <a:rPr lang="en-US" i="1" sz="1300">
                <a:latin typeface="Times New Roman"/>
              </a:rPr>
              <a:t>n</a:t>
            </a:r>
            <a:r>
              <a:rPr lang="en-US" sz="1200">
                <a:latin typeface="Times New Roman"/>
              </a:rPr>
              <a:t> —1</a:t>
            </a:r>
          </a:p>
        </p:txBody>
      </p:sp>
      <p:sp>
        <p:nvSpPr>
          <p:cNvPr id="30" name=""/>
          <p:cNvSpPr/>
          <p:nvPr/>
        </p:nvSpPr>
        <p:spPr>
          <a:xfrm>
            <a:off x="1743456" y="9064752"/>
            <a:ext cx="164592" cy="115824"/>
          </a:xfrm>
          <a:prstGeom prst="rect">
            <a:avLst/>
          </a:prstGeom>
        </p:spPr>
        <p:txBody>
          <a:bodyPr lIns="0" tIns="0" rIns="0" bIns="0" wrap="none">
            <a:noAutofit/>
          </a:bodyPr>
          <a:p>
            <a:pPr indent="0"/>
            <a:r>
              <a:rPr lang="en-US" sz="1200">
                <a:latin typeface="Times New Roman"/>
              </a:rPr>
              <a:t>+ ■</a:t>
            </a:r>
          </a:p>
        </p:txBody>
      </p:sp>
      <p:sp>
        <p:nvSpPr>
          <p:cNvPr id="31" name=""/>
          <p:cNvSpPr/>
          <p:nvPr/>
        </p:nvSpPr>
        <p:spPr>
          <a:xfrm>
            <a:off x="2243328" y="9064752"/>
            <a:ext cx="274320" cy="115824"/>
          </a:xfrm>
          <a:prstGeom prst="rect">
            <a:avLst/>
          </a:prstGeom>
        </p:spPr>
        <p:txBody>
          <a:bodyPr lIns="0" tIns="0" rIns="0" bIns="0" wrap="none">
            <a:noAutofit/>
          </a:bodyPr>
          <a:p>
            <a:pPr indent="0"/>
            <a:r>
              <a:rPr lang="en-US" sz="1200">
                <a:latin typeface="Times New Roman"/>
              </a:rPr>
              <a:t>■ + </a:t>
            </a:r>
            <a:r>
              <a:rPr lang="en-US" i="1" sz="1300">
                <a:latin typeface="Times New Roman"/>
              </a:rPr>
              <a:t>a</a:t>
            </a:r>
          </a:p>
        </p:txBody>
      </p:sp>
      <p:sp>
        <p:nvSpPr>
          <p:cNvPr id="32" name=""/>
          <p:cNvSpPr/>
          <p:nvPr/>
        </p:nvSpPr>
        <p:spPr>
          <a:xfrm>
            <a:off x="2548128" y="8906256"/>
            <a:ext cx="853440" cy="201168"/>
          </a:xfrm>
          <a:prstGeom prst="rect">
            <a:avLst/>
          </a:prstGeom>
        </p:spPr>
        <p:txBody>
          <a:bodyPr lIns="0" tIns="0" rIns="0" bIns="0" wrap="none">
            <a:noAutofit/>
          </a:bodyPr>
          <a:p>
            <a:pPr algn="just" indent="0"/>
            <a:r>
              <a:rPr lang="en-US" i="1" sz="1300">
                <a:latin typeface="Times New Roman"/>
              </a:rPr>
              <a:t>d</a:t>
            </a:r>
            <a:r>
              <a:rPr lang="en-US" baseline="30000" sz="1300">
                <a:latin typeface="Times New Roman"/>
              </a:rPr>
              <a:t>2</a:t>
            </a:r>
            <a:r>
              <a:rPr lang="en-US" sz="1300">
                <a:latin typeface="Times New Roman"/>
              </a:rPr>
              <a:t> </a:t>
            </a:r>
            <a:r>
              <a:rPr lang="en-US" i="1" sz="1300">
                <a:latin typeface="Times New Roman"/>
              </a:rPr>
              <a:t>y    dy</a:t>
            </a:r>
          </a:p>
        </p:txBody>
      </p:sp>
      <p:sp>
        <p:nvSpPr>
          <p:cNvPr id="33" name=""/>
          <p:cNvSpPr/>
          <p:nvPr/>
        </p:nvSpPr>
        <p:spPr>
          <a:xfrm>
            <a:off x="2508504" y="9153144"/>
            <a:ext cx="877824" cy="149352"/>
          </a:xfrm>
          <a:prstGeom prst="rect">
            <a:avLst/>
          </a:prstGeom>
        </p:spPr>
        <p:txBody>
          <a:bodyPr lIns="0" tIns="0" rIns="0" bIns="0" wrap="none">
            <a:noAutofit/>
          </a:bodyPr>
          <a:p>
            <a:pPr algn="just" indent="0"/>
            <a:r>
              <a:rPr lang="en-US" baseline="30000" sz="1300">
                <a:latin typeface="Times New Roman"/>
              </a:rPr>
              <a:t>2</a:t>
            </a:r>
            <a:r>
              <a:rPr lang="en-US" sz="1300">
                <a:latin typeface="Times New Roman"/>
              </a:rPr>
              <a:t> </a:t>
            </a:r>
            <a:r>
              <a:rPr lang="en-US" i="1" sz="1300">
                <a:latin typeface="Times New Roman"/>
              </a:rPr>
              <a:t>dx</a:t>
            </a:r>
            <a:r>
              <a:rPr lang="en-US" baseline="30000" sz="1300">
                <a:latin typeface="Times New Roman"/>
              </a:rPr>
              <a:t>2    1</a:t>
            </a:r>
            <a:r>
              <a:rPr lang="en-US" sz="1300">
                <a:latin typeface="Times New Roman"/>
              </a:rPr>
              <a:t> </a:t>
            </a:r>
            <a:r>
              <a:rPr lang="en-US" i="1" sz="1300">
                <a:latin typeface="Times New Roman"/>
              </a:rPr>
              <a:t>dx</a:t>
            </a:r>
          </a:p>
        </p:txBody>
      </p:sp>
      <p:sp>
        <p:nvSpPr>
          <p:cNvPr id="34" name=""/>
          <p:cNvSpPr/>
          <p:nvPr/>
        </p:nvSpPr>
        <p:spPr>
          <a:xfrm>
            <a:off x="2974848" y="9034272"/>
            <a:ext cx="1459992" cy="188976"/>
          </a:xfrm>
          <a:prstGeom prst="rect">
            <a:avLst/>
          </a:prstGeom>
        </p:spPr>
        <p:txBody>
          <a:bodyPr lIns="0" tIns="0" rIns="0" bIns="0" wrap="none">
            <a:noAutofit/>
          </a:bodyPr>
          <a:p>
            <a:pPr algn="just" indent="0"/>
            <a:r>
              <a:rPr lang="en-US" sz="1300">
                <a:latin typeface="Times New Roman"/>
              </a:rPr>
              <a:t>fa,    + </a:t>
            </a:r>
            <a:r>
              <a:rPr lang="en-US" i="1" sz="1300">
                <a:latin typeface="Times New Roman"/>
              </a:rPr>
              <a:t>aj</a:t>
            </a:r>
            <a:r>
              <a:rPr lang="en-US" sz="1300">
                <a:latin typeface="Times New Roman"/>
              </a:rPr>
              <a:t> = </a:t>
            </a:r>
            <a:r>
              <a:rPr lang="en-US" i="1" sz="1300">
                <a:latin typeface="Times New Roman"/>
              </a:rPr>
              <a:t>Q (x</a:t>
            </a:r>
            <a:r>
              <a:rPr lang="en-US" sz="1300">
                <a:latin typeface="Times New Roman"/>
              </a:rPr>
              <a:t> )</a:t>
            </a:r>
          </a:p>
        </p:txBody>
      </p:sp>
      <p:sp>
        <p:nvSpPr>
          <p:cNvPr id="35" name=""/>
          <p:cNvSpPr/>
          <p:nvPr/>
        </p:nvSpPr>
        <p:spPr>
          <a:xfrm>
            <a:off x="365760" y="9387840"/>
            <a:ext cx="4059936" cy="201168"/>
          </a:xfrm>
          <a:prstGeom prst="rect">
            <a:avLst/>
          </a:prstGeom>
        </p:spPr>
        <p:txBody>
          <a:bodyPr lIns="0" tIns="0" rIns="0" bIns="0" wrap="none">
            <a:noAutofit/>
          </a:bodyPr>
          <a:p>
            <a:pPr algn="just" indent="0"/>
            <a:r>
              <a:rPr lang="en-US" i="1" sz="1300">
                <a:latin typeface="Times New Roman"/>
              </a:rPr>
              <a:t>a</a:t>
            </a:r>
            <a:r>
              <a:rPr lang="en-US" i="1" baseline="-25000" sz="1300">
                <a:latin typeface="Times New Roman"/>
              </a:rPr>
              <a:t>n</a:t>
            </a:r>
            <a:r>
              <a:rPr lang="en-US" i="1" sz="1300">
                <a:latin typeface="Times New Roman"/>
              </a:rPr>
              <a:t>D</a:t>
            </a:r>
            <a:r>
              <a:rPr lang="en-US" i="1" baseline="30000" sz="1300">
                <a:latin typeface="Times New Roman"/>
              </a:rPr>
              <a:t>n</a:t>
            </a:r>
            <a:r>
              <a:rPr lang="en-US" i="1" sz="1300">
                <a:latin typeface="Times New Roman"/>
              </a:rPr>
              <a:t>y</a:t>
            </a:r>
            <a:r>
              <a:rPr lang="en-US" sz="1200">
                <a:latin typeface="Times New Roman"/>
              </a:rPr>
              <a:t> </a:t>
            </a:r>
            <a:r>
              <a:rPr lang="en-US" sz="1300">
                <a:latin typeface="Times New Roman"/>
              </a:rPr>
              <a:t>+ </a:t>
            </a:r>
            <a:r>
              <a:rPr lang="en-US" i="1" sz="1300">
                <a:latin typeface="Times New Roman"/>
              </a:rPr>
              <a:t>a</a:t>
            </a:r>
            <a:r>
              <a:rPr lang="en-US" i="1" baseline="-25000" sz="1300">
                <a:latin typeface="Times New Roman"/>
              </a:rPr>
              <a:t>n x</a:t>
            </a:r>
            <a:r>
              <a:rPr lang="en-US" i="1" sz="1300">
                <a:latin typeface="Times New Roman"/>
              </a:rPr>
              <a:t>D</a:t>
            </a:r>
            <a:r>
              <a:rPr lang="en-US" i="1" baseline="30000" sz="1300">
                <a:latin typeface="Times New Roman"/>
              </a:rPr>
              <a:t>n</a:t>
            </a:r>
            <a:r>
              <a:rPr lang="en-US" sz="1200">
                <a:latin typeface="Times New Roman"/>
              </a:rPr>
              <a:t> </a:t>
            </a:r>
            <a:r>
              <a:rPr lang="en-US" sz="1300">
                <a:latin typeface="Times New Roman"/>
              </a:rPr>
              <a:t>y +---+ </a:t>
            </a:r>
            <a:r>
              <a:rPr lang="en-US" i="1" sz="1300">
                <a:latin typeface="Times New Roman"/>
              </a:rPr>
              <a:t>a^D y</a:t>
            </a:r>
            <a:r>
              <a:rPr lang="en-US" sz="1200">
                <a:latin typeface="Times New Roman"/>
              </a:rPr>
              <a:t> </a:t>
            </a:r>
            <a:r>
              <a:rPr lang="en-US" sz="1300">
                <a:latin typeface="Times New Roman"/>
              </a:rPr>
              <a:t>+ </a:t>
            </a:r>
            <a:r>
              <a:rPr lang="en-US" i="1" sz="1300">
                <a:latin typeface="Times New Roman"/>
              </a:rPr>
              <a:t>a</a:t>
            </a:r>
            <a:r>
              <a:rPr lang="en-US" i="1" baseline="-25000" sz="1300">
                <a:latin typeface="Times New Roman"/>
              </a:rPr>
              <a:t>x</a:t>
            </a:r>
            <a:r>
              <a:rPr lang="en-US" i="1" sz="1300">
                <a:latin typeface="Times New Roman"/>
              </a:rPr>
              <a:t>Dy</a:t>
            </a:r>
            <a:r>
              <a:rPr lang="en-US" sz="1200">
                <a:latin typeface="Times New Roman"/>
              </a:rPr>
              <a:t> </a:t>
            </a:r>
            <a:r>
              <a:rPr lang="en-US" sz="1300">
                <a:latin typeface="Times New Roman"/>
              </a:rPr>
              <a:t>+ </a:t>
            </a:r>
            <a:r>
              <a:rPr lang="en-US" i="1" sz="1300">
                <a:latin typeface="Times New Roman"/>
              </a:rPr>
              <a:t>ayy</a:t>
            </a:r>
            <a:r>
              <a:rPr lang="en-US" sz="1200">
                <a:latin typeface="Times New Roman"/>
              </a:rPr>
              <a:t> </a:t>
            </a:r>
            <a:r>
              <a:rPr lang="en-US" sz="1300">
                <a:latin typeface="Times New Roman"/>
              </a:rPr>
              <a:t>= </a:t>
            </a:r>
            <a:r>
              <a:rPr lang="en-US" i="1" sz="1300">
                <a:latin typeface="Times New Roman"/>
              </a:rPr>
              <a:t>Q(x</a:t>
            </a:r>
            <a:r>
              <a:rPr lang="en-US" sz="1200">
                <a:latin typeface="Times New Roman"/>
              </a:rPr>
              <a:t> )</a:t>
            </a:r>
          </a:p>
        </p:txBody>
      </p:sp>
      <p:sp>
        <p:nvSpPr>
          <p:cNvPr id="36" name=""/>
          <p:cNvSpPr/>
          <p:nvPr/>
        </p:nvSpPr>
        <p:spPr>
          <a:xfrm>
            <a:off x="4834128" y="9025128"/>
            <a:ext cx="204216" cy="201168"/>
          </a:xfrm>
          <a:prstGeom prst="rect">
            <a:avLst/>
          </a:prstGeom>
        </p:spPr>
        <p:txBody>
          <a:bodyPr lIns="0" tIns="0" rIns="0" bIns="0" wrap="none">
            <a:noAutofit/>
          </a:bodyPr>
          <a:p>
            <a:pPr indent="0"/>
            <a:r>
              <a:rPr lang="en-US" sz="1300">
                <a:latin typeface="Impact"/>
              </a:rPr>
              <a:t>(</a:t>
            </a:r>
            <a:r>
              <a:rPr lang="en-US" sz="1400">
                <a:latin typeface="Times New Roman"/>
              </a:rPr>
              <a:t>1</a:t>
            </a:r>
            <a:r>
              <a:rPr lang="en-US" sz="1300">
                <a:latin typeface="Impact"/>
              </a:rPr>
              <a:t>)</a:t>
            </a:r>
          </a:p>
        </p:txBody>
      </p:sp>
      <p:sp>
        <p:nvSpPr>
          <p:cNvPr id="37" name=""/>
          <p:cNvSpPr/>
          <p:nvPr/>
        </p:nvSpPr>
        <p:spPr>
          <a:xfrm>
            <a:off x="414528" y="9787128"/>
            <a:ext cx="697992" cy="301752"/>
          </a:xfrm>
          <a:prstGeom prst="rect">
            <a:avLst/>
          </a:prstGeom>
        </p:spPr>
        <p:txBody>
          <a:bodyPr lIns="0" tIns="0" rIns="0" bIns="0" wrap="none">
            <a:noAutofit/>
          </a:bodyPr>
          <a:p>
            <a:pPr indent="0"/>
            <a:r>
              <a:rPr lang="en-US" sz="1500">
                <a:solidFill>
                  <a:srgbClr val="4F81BD"/>
                </a:solidFill>
                <a:latin typeface="Franklin Gothic Medium"/>
              </a:rPr>
              <a:t>26 </a:t>
            </a:r>
            <a:r>
              <a:rPr lang="en-US" sz="1500">
                <a:solidFill>
                  <a:srgbClr val="808080"/>
                </a:solidFill>
                <a:latin typeface="Franklin Gothic Medium"/>
              </a:rPr>
              <a:t>[</a:t>
            </a:r>
          </a:p>
        </p:txBody>
      </p:sp>
      <p:sp>
        <p:nvSpPr>
          <p:cNvPr id="38"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1376" y="630936"/>
            <a:ext cx="5105400" cy="1161288"/>
          </a:xfrm>
          <a:prstGeom prst="rect">
            <a:avLst/>
          </a:prstGeom>
        </p:spPr>
        <p:txBody>
          <a:bodyPr lIns="0" tIns="0" rIns="0" bIns="0">
            <a:noAutofit/>
          </a:bodyPr>
          <a:p>
            <a:pPr algn="just" indent="0">
              <a:spcAft>
                <a:spcPts val="420"/>
              </a:spcAft>
            </a:pPr>
            <a:r>
              <a:rPr lang="en-US" i="1" sz="1300">
                <a:latin typeface="Times New Roman"/>
              </a:rPr>
              <a:t>(a</a:t>
            </a:r>
            <a:r>
              <a:rPr lang="en-US" i="1" baseline="30000" sz="1300">
                <a:latin typeface="Times New Roman"/>
              </a:rPr>
              <a:t>n</a:t>
            </a:r>
            <a:r>
              <a:rPr lang="en-US" i="1" sz="1300">
                <a:latin typeface="Times New Roman"/>
              </a:rPr>
              <a:t>D</a:t>
            </a:r>
            <a:r>
              <a:rPr lang="en-US" i="1" baseline="30000" sz="1300">
                <a:latin typeface="Times New Roman"/>
              </a:rPr>
              <a:t>n</a:t>
            </a:r>
            <a:r>
              <a:rPr lang="en-US" i="1" sz="1300">
                <a:latin typeface="Times New Roman"/>
              </a:rPr>
              <a:t>y + a</a:t>
            </a:r>
            <a:r>
              <a:rPr lang="en-US" i="1" baseline="-25000" sz="1300">
                <a:latin typeface="Times New Roman"/>
              </a:rPr>
              <a:t>n</a:t>
            </a:r>
            <a:r>
              <a:rPr lang="en-US" i="1" sz="1300">
                <a:latin typeface="Times New Roman"/>
              </a:rPr>
              <a:t>_</a:t>
            </a:r>
            <a:r>
              <a:rPr lang="en-US" i="1" baseline="-25000" sz="1300">
                <a:latin typeface="Times New Roman"/>
              </a:rPr>
              <a:t>l</a:t>
            </a:r>
            <a:r>
              <a:rPr lang="en-US" i="1" sz="1300">
                <a:latin typeface="Times New Roman"/>
              </a:rPr>
              <a:t>D</a:t>
            </a:r>
            <a:r>
              <a:rPr lang="en-US" i="1" baseline="30000" sz="1300">
                <a:latin typeface="Times New Roman"/>
              </a:rPr>
              <a:t>n-1</a:t>
            </a:r>
            <a:r>
              <a:rPr lang="en-US" i="1" sz="1300">
                <a:latin typeface="Times New Roman"/>
              </a:rPr>
              <a:t>y</a:t>
            </a:r>
            <a:r>
              <a:rPr lang="en-US" sz="1200">
                <a:latin typeface="Times New Roman"/>
              </a:rPr>
              <a:t> +---+ </a:t>
            </a:r>
            <a:r>
              <a:rPr lang="en-US" i="1" sz="1300">
                <a:latin typeface="Times New Roman"/>
              </a:rPr>
              <a:t>a</a:t>
            </a:r>
            <a:r>
              <a:rPr lang="en-US" i="1" baseline="-25000" sz="1300">
                <a:latin typeface="Times New Roman"/>
              </a:rPr>
              <a:t>2</a:t>
            </a:r>
            <a:r>
              <a:rPr lang="en-US" i="1" sz="1300">
                <a:latin typeface="Times New Roman"/>
              </a:rPr>
              <a:t>D</a:t>
            </a:r>
            <a:r>
              <a:rPr lang="en-US" i="1" baseline="30000" sz="1300">
                <a:latin typeface="Times New Roman"/>
              </a:rPr>
              <a:t>2</a:t>
            </a:r>
            <a:r>
              <a:rPr lang="en-US" i="1" sz="1300">
                <a:latin typeface="Times New Roman"/>
              </a:rPr>
              <a:t>y + a</a:t>
            </a:r>
            <a:r>
              <a:rPr lang="en-US" i="1" baseline="-25000" sz="1300">
                <a:latin typeface="Times New Roman"/>
              </a:rPr>
              <a:t>l</a:t>
            </a:r>
            <a:r>
              <a:rPr lang="en-US" i="1" sz="1300">
                <a:latin typeface="Times New Roman"/>
              </a:rPr>
              <a:t>Dy )y = Q(x</a:t>
            </a:r>
            <a:r>
              <a:rPr lang="en-US" sz="1200">
                <a:latin typeface="Times New Roman"/>
              </a:rPr>
              <a:t> )---(*)</a:t>
            </a:r>
          </a:p>
          <a:p>
            <a:pPr algn="just" indent="0">
              <a:spcAft>
                <a:spcPts val="420"/>
              </a:spcAft>
            </a:pPr>
            <a:r>
              <a:rPr lang="en-US" i="1" sz="1300">
                <a:latin typeface="Times New Roman"/>
              </a:rPr>
              <a:t>f (D</a:t>
            </a:r>
            <a:r>
              <a:rPr lang="en-US" sz="1200">
                <a:latin typeface="Times New Roman"/>
              </a:rPr>
              <a:t>) y = </a:t>
            </a:r>
            <a:r>
              <a:rPr lang="en-US" i="1" sz="1300">
                <a:latin typeface="Times New Roman"/>
              </a:rPr>
              <a:t>Q</a:t>
            </a:r>
            <a:r>
              <a:rPr lang="en-US" sz="1200">
                <a:latin typeface="Times New Roman"/>
              </a:rPr>
              <a:t> (x) </a:t>
            </a:r>
            <a:r>
              <a:rPr lang="en-US" baseline="30000" sz="1200">
                <a:latin typeface="Times New Roman"/>
              </a:rPr>
              <a:t>Where</a:t>
            </a:r>
          </a:p>
          <a:p>
            <a:pPr algn="just" indent="0"/>
            <a:r>
              <a:rPr lang="en-US" i="1" sz="1300">
                <a:latin typeface="Times New Roman"/>
              </a:rPr>
              <a:t>f (D</a:t>
            </a:r>
            <a:r>
              <a:rPr lang="en-US" sz="1200">
                <a:latin typeface="Times New Roman"/>
              </a:rPr>
              <a:t>) = </a:t>
            </a:r>
            <a:r>
              <a:rPr lang="en-US" i="1" sz="1300">
                <a:latin typeface="Times New Roman"/>
              </a:rPr>
              <a:t>a D</a:t>
            </a:r>
            <a:r>
              <a:rPr lang="en-US" i="1" baseline="30000" sz="1300">
                <a:latin typeface="Times New Roman"/>
              </a:rPr>
              <a:t>n</a:t>
            </a:r>
            <a:r>
              <a:rPr lang="en-US" i="1" sz="1300">
                <a:latin typeface="Times New Roman"/>
              </a:rPr>
              <a:t> + a D</a:t>
            </a:r>
            <a:r>
              <a:rPr lang="en-US" i="1" baseline="30000" sz="1300">
                <a:latin typeface="Times New Roman"/>
              </a:rPr>
              <a:t>n</a:t>
            </a:r>
            <a:r>
              <a:rPr lang="en-US" baseline="30000" sz="1200">
                <a:latin typeface="Times New Roman"/>
              </a:rPr>
              <a:t> -1</a:t>
            </a:r>
            <a:r>
              <a:rPr lang="en-US" sz="1200">
                <a:latin typeface="Times New Roman"/>
              </a:rPr>
              <a:t> +-----+ </a:t>
            </a:r>
            <a:r>
              <a:rPr lang="en-US" i="1" sz="1300">
                <a:latin typeface="Times New Roman"/>
              </a:rPr>
              <a:t>a</a:t>
            </a:r>
            <a:r>
              <a:rPr lang="en-US" i="1" baseline="-25000" sz="1300">
                <a:latin typeface="Times New Roman"/>
              </a:rPr>
              <a:t>7</a:t>
            </a: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a.D + a</a:t>
            </a:r>
            <a:r>
              <a:rPr lang="en-US" i="1" baseline="-25000" sz="1300">
                <a:latin typeface="Times New Roman"/>
              </a:rPr>
              <a:t>n</a:t>
            </a:r>
          </a:p>
          <a:p>
            <a:pPr algn="just" marL="699008" indent="0">
              <a:spcAft>
                <a:spcPts val="420"/>
              </a:spcAft>
            </a:pPr>
            <a:r>
              <a:rPr lang="en-US" i="1" sz="1300">
                <a:latin typeface="Times New Roman"/>
              </a:rPr>
              <a:t>n</a:t>
            </a:r>
            <a:r>
              <a:rPr lang="en-US" sz="1200">
                <a:latin typeface="Times New Roman"/>
              </a:rPr>
              <a:t>    n -1    2    10</a:t>
            </a:r>
          </a:p>
          <a:p>
            <a:pPr algn="just" indent="0">
              <a:spcAft>
                <a:spcPts val="420"/>
              </a:spcAft>
            </a:pPr>
            <a:r>
              <a:rPr lang="en-US" i="1" sz="1300">
                <a:latin typeface="Times New Roman"/>
              </a:rPr>
              <a:t>f (D</a:t>
            </a:r>
            <a:r>
              <a:rPr lang="en-US" sz="1200">
                <a:latin typeface="Times New Roman"/>
              </a:rPr>
              <a:t> )</a:t>
            </a:r>
            <a:r>
              <a:rPr lang="en-US" i="1" sz="1300">
                <a:latin typeface="Times New Roman"/>
              </a:rPr>
              <a:t>y =</a:t>
            </a:r>
            <a:r>
              <a:rPr lang="en-US" sz="1200">
                <a:latin typeface="Times New Roman"/>
              </a:rPr>
              <a:t> 0---(* * *) Homog.L.D.E</a:t>
            </a:r>
          </a:p>
          <a:p>
            <a:pPr algn="just" indent="0"/>
            <a:r>
              <a:rPr lang="en-US" sz="1200">
                <a:latin typeface="Times New Roman"/>
              </a:rPr>
              <a:t>With C.C. (y * 0) ^ </a:t>
            </a:r>
            <a:r>
              <a:rPr lang="en-US" i="1" sz="1300">
                <a:latin typeface="Times New Roman"/>
              </a:rPr>
              <a:t>f (D</a:t>
            </a:r>
            <a:r>
              <a:rPr lang="en-US" sz="1200">
                <a:latin typeface="Times New Roman"/>
              </a:rPr>
              <a:t> ) = 0 the </a:t>
            </a:r>
            <a:r>
              <a:rPr lang="en-US" i="1" sz="1300">
                <a:latin typeface="Times New Roman"/>
              </a:rPr>
              <a:t>f (D</a:t>
            </a:r>
            <a:r>
              <a:rPr lang="en-US" sz="1200">
                <a:latin typeface="Times New Roman"/>
              </a:rPr>
              <a:t> ) is called the characteristic equation.</a:t>
            </a:r>
          </a:p>
        </p:txBody>
      </p:sp>
      <p:sp>
        <p:nvSpPr>
          <p:cNvPr id="5" name=""/>
          <p:cNvSpPr/>
          <p:nvPr/>
        </p:nvSpPr>
        <p:spPr>
          <a:xfrm>
            <a:off x="344424" y="1822704"/>
            <a:ext cx="1999488" cy="728472"/>
          </a:xfrm>
          <a:prstGeom prst="rect">
            <a:avLst/>
          </a:prstGeom>
        </p:spPr>
        <p:txBody>
          <a:bodyPr lIns="0" tIns="0" rIns="0" bIns="0">
            <a:noAutofit/>
          </a:bodyPr>
          <a:p>
            <a:pPr algn="just" indent="0">
              <a:lnSpc>
                <a:spcPts val="1896"/>
              </a:lnSpc>
            </a:pPr>
            <a:r>
              <a:rPr lang="en-US" i="1" sz="1300">
                <a:latin typeface="Times New Roman"/>
              </a:rPr>
              <a:t>[a</a:t>
            </a:r>
            <a:r>
              <a:rPr lang="en-US" i="1" baseline="-25000" sz="1300">
                <a:latin typeface="Times New Roman"/>
              </a:rPr>
              <a:t>n</a:t>
            </a:r>
            <a:r>
              <a:rPr lang="en-US" i="1" sz="1300">
                <a:latin typeface="Times New Roman"/>
              </a:rPr>
              <a:t>(x )D</a:t>
            </a:r>
            <a:r>
              <a:rPr lang="en-US" i="1" baseline="30000" sz="1300">
                <a:latin typeface="Times New Roman"/>
              </a:rPr>
              <a:t>n</a:t>
            </a:r>
            <a:r>
              <a:rPr lang="en-US" i="1" sz="1300">
                <a:latin typeface="Times New Roman"/>
              </a:rPr>
              <a:t> + a</a:t>
            </a:r>
            <a:r>
              <a:rPr lang="en-US" i="1" baseline="-25000" sz="1300">
                <a:latin typeface="Times New Roman"/>
              </a:rPr>
              <a:t>n</a:t>
            </a:r>
            <a:r>
              <a:rPr lang="en-US" i="1" sz="1300">
                <a:latin typeface="Times New Roman"/>
              </a:rPr>
              <a:t>_</a:t>
            </a:r>
            <a:r>
              <a:rPr lang="en-US" i="1" baseline="-25000" sz="1300">
                <a:latin typeface="Times New Roman"/>
              </a:rPr>
              <a:t>X</a:t>
            </a:r>
            <a:r>
              <a:rPr lang="en-US" i="1" sz="1300">
                <a:latin typeface="Times New Roman"/>
              </a:rPr>
              <a:t>{x )D</a:t>
            </a:r>
            <a:r>
              <a:rPr lang="en-US" i="1" baseline="30000" sz="1300">
                <a:latin typeface="Times New Roman"/>
              </a:rPr>
              <a:t>n 1</a:t>
            </a:r>
            <a:r>
              <a:rPr lang="en-US" sz="1200">
                <a:latin typeface="Times New Roman"/>
              </a:rPr>
              <a:t> + -V.C</a:t>
            </a:r>
          </a:p>
          <a:p>
            <a:pPr algn="just" indent="0"/>
            <a:r>
              <a:rPr lang="en-US" sz="1200">
                <a:latin typeface="Times New Roman"/>
              </a:rPr>
              <a:t>Or </a:t>
            </a:r>
            <a:r>
              <a:rPr lang="en-US" i="1" sz="1300">
                <a:latin typeface="Times New Roman"/>
              </a:rPr>
              <a:t>[a</a:t>
            </a:r>
            <a:r>
              <a:rPr lang="en-US" i="1" baseline="-25000" sz="1300">
                <a:latin typeface="Times New Roman"/>
              </a:rPr>
              <a:t>n</a:t>
            </a:r>
            <a:r>
              <a:rPr lang="en-US" i="1" sz="1300">
                <a:latin typeface="Times New Roman"/>
              </a:rPr>
              <a:t>(x )D</a:t>
            </a:r>
            <a:r>
              <a:rPr lang="en-US" i="1" baseline="30000" sz="1300">
                <a:latin typeface="Times New Roman"/>
              </a:rPr>
              <a:t>n</a:t>
            </a:r>
            <a:r>
              <a:rPr lang="en-US" i="1" sz="1300">
                <a:latin typeface="Times New Roman"/>
              </a:rPr>
              <a:t> + a</a:t>
            </a:r>
            <a:r>
              <a:rPr lang="en-US" i="1" baseline="-25000" sz="1300">
                <a:latin typeface="Times New Roman"/>
              </a:rPr>
              <a:t>n</a:t>
            </a:r>
            <a:r>
              <a:rPr lang="en-US" i="1" sz="1300">
                <a:latin typeface="Times New Roman"/>
              </a:rPr>
              <a:t>_</a:t>
            </a:r>
            <a:r>
              <a:rPr lang="en-US" i="1" baseline="-25000" sz="1300">
                <a:latin typeface="Times New Roman"/>
              </a:rPr>
              <a:t>X</a:t>
            </a:r>
            <a:r>
              <a:rPr lang="en-US" i="1" sz="1300">
                <a:latin typeface="Times New Roman"/>
              </a:rPr>
              <a:t>(x )D</a:t>
            </a:r>
            <a:r>
              <a:rPr lang="en-US" baseline="30000" sz="1200">
                <a:latin typeface="Times New Roman"/>
              </a:rPr>
              <a:t>n</a:t>
            </a:r>
            <a:r>
              <a:rPr lang="en-US" sz="1200">
                <a:latin typeface="Times New Roman"/>
              </a:rPr>
              <a:t>+</a:t>
            </a:r>
          </a:p>
        </p:txBody>
      </p:sp>
      <p:sp>
        <p:nvSpPr>
          <p:cNvPr id="6" name=""/>
          <p:cNvSpPr/>
          <p:nvPr/>
        </p:nvSpPr>
        <p:spPr>
          <a:xfrm>
            <a:off x="2615184" y="1834896"/>
            <a:ext cx="2798064" cy="231648"/>
          </a:xfrm>
          <a:prstGeom prst="rect">
            <a:avLst/>
          </a:prstGeom>
        </p:spPr>
        <p:txBody>
          <a:bodyPr lIns="0" tIns="0" rIns="0" bIns="0" wrap="none">
            <a:noAutofit/>
          </a:bodyPr>
          <a:p>
            <a:pPr indent="0"/>
            <a:r>
              <a:rPr lang="en-US" sz="1200">
                <a:latin typeface="Times New Roman"/>
              </a:rPr>
              <a:t>+ a (x )D</a:t>
            </a:r>
            <a:r>
              <a:rPr lang="en-US" baseline="30000" sz="1200">
                <a:latin typeface="Times New Roman"/>
              </a:rPr>
              <a:t>2</a:t>
            </a:r>
            <a:r>
              <a:rPr lang="en-US" sz="1200">
                <a:latin typeface="Times New Roman"/>
              </a:rPr>
              <a:t> + a (x )D + a (x) </a:t>
            </a:r>
            <a:r>
              <a:rPr lang="en-US" i="1" sz="1300">
                <a:latin typeface="Times New Roman"/>
              </a:rPr>
              <a:t>y = Q (x</a:t>
            </a:r>
            <a:r>
              <a:rPr lang="en-US" sz="1200">
                <a:latin typeface="Times New Roman"/>
              </a:rPr>
              <a:t>)</a:t>
            </a:r>
          </a:p>
        </p:txBody>
      </p:sp>
      <p:sp>
        <p:nvSpPr>
          <p:cNvPr id="7" name=""/>
          <p:cNvSpPr/>
          <p:nvPr/>
        </p:nvSpPr>
        <p:spPr>
          <a:xfrm>
            <a:off x="2615184" y="2255520"/>
            <a:ext cx="2749296" cy="292608"/>
          </a:xfrm>
          <a:prstGeom prst="rect">
            <a:avLst/>
          </a:prstGeom>
        </p:spPr>
        <p:txBody>
          <a:bodyPr lIns="0" tIns="0" rIns="0" bIns="0" wrap="none">
            <a:noAutofit/>
          </a:bodyPr>
          <a:p>
            <a:pPr indent="0"/>
            <a:r>
              <a:rPr lang="en-US" sz="1200">
                <a:latin typeface="Times New Roman"/>
              </a:rPr>
              <a:t>-+a, (x </a:t>
            </a:r>
            <a:r>
              <a:rPr lang="en-US" cap="small" sz="1200">
                <a:latin typeface="Times New Roman"/>
              </a:rPr>
              <a:t>)d</a:t>
            </a:r>
            <a:r>
              <a:rPr lang="en-US" sz="1200">
                <a:latin typeface="Times New Roman"/>
              </a:rPr>
              <a:t> </a:t>
            </a:r>
            <a:r>
              <a:rPr lang="en-US" baseline="30000" sz="1200">
                <a:latin typeface="Times New Roman"/>
              </a:rPr>
              <a:t>2</a:t>
            </a:r>
            <a:r>
              <a:rPr lang="en-US" sz="1200">
                <a:latin typeface="Times New Roman"/>
              </a:rPr>
              <a:t>+ a (x </a:t>
            </a:r>
            <a:r>
              <a:rPr lang="en-US" cap="small" sz="1200">
                <a:latin typeface="Times New Roman"/>
              </a:rPr>
              <a:t>)d + </a:t>
            </a:r>
            <a:r>
              <a:rPr lang="en-US" i="1" sz="1300">
                <a:latin typeface="Times New Roman"/>
              </a:rPr>
              <a:t>a (x</a:t>
            </a:r>
            <a:r>
              <a:rPr lang="en-US" sz="1200">
                <a:latin typeface="Times New Roman"/>
              </a:rPr>
              <a:t> )]y = 0—</a:t>
            </a:r>
          </a:p>
        </p:txBody>
      </p:sp>
      <p:sp>
        <p:nvSpPr>
          <p:cNvPr id="8" name=""/>
          <p:cNvSpPr/>
          <p:nvPr/>
        </p:nvSpPr>
        <p:spPr>
          <a:xfrm>
            <a:off x="5458968" y="1859280"/>
            <a:ext cx="1706880" cy="658368"/>
          </a:xfrm>
          <a:prstGeom prst="rect">
            <a:avLst/>
          </a:prstGeom>
        </p:spPr>
        <p:txBody>
          <a:bodyPr lIns="0" tIns="0" rIns="0" bIns="0">
            <a:noAutofit/>
          </a:bodyPr>
          <a:p>
            <a:pPr algn="just" indent="0">
              <a:spcAft>
                <a:spcPts val="1680"/>
              </a:spcAft>
            </a:pPr>
            <a:r>
              <a:rPr lang="en-US" sz="1200">
                <a:latin typeface="Times New Roman"/>
              </a:rPr>
              <a:t>---(**)non-Homg. with</a:t>
            </a:r>
          </a:p>
          <a:p>
            <a:pPr algn="just" indent="0"/>
            <a:r>
              <a:rPr lang="en-US" sz="1200">
                <a:latin typeface="Times New Roman"/>
              </a:rPr>
              <a:t>(***) Homog. With V.C.</a:t>
            </a:r>
          </a:p>
        </p:txBody>
      </p:sp>
      <p:sp>
        <p:nvSpPr>
          <p:cNvPr id="9" name=""/>
          <p:cNvSpPr/>
          <p:nvPr/>
        </p:nvSpPr>
        <p:spPr>
          <a:xfrm>
            <a:off x="341376" y="2926080"/>
            <a:ext cx="6419088" cy="1517904"/>
          </a:xfrm>
          <a:prstGeom prst="rect">
            <a:avLst/>
          </a:prstGeom>
        </p:spPr>
        <p:txBody>
          <a:bodyPr lIns="0" tIns="0" rIns="0" bIns="0">
            <a:noAutofit/>
          </a:bodyPr>
          <a:p>
            <a:pPr algn="just" indent="0">
              <a:spcAft>
                <a:spcPts val="210"/>
              </a:spcAft>
            </a:pPr>
            <a:r>
              <a:rPr lang="en-US" b="1" sz="1200">
                <a:latin typeface="Times New Roman"/>
              </a:rPr>
              <a:t>Reduction of higher order O.D.E in to first order D.E with c.c.</a:t>
            </a:r>
          </a:p>
          <a:p>
            <a:pPr algn="just" indent="0">
              <a:spcAft>
                <a:spcPts val="210"/>
              </a:spcAft>
            </a:pPr>
            <a:r>
              <a:rPr lang="en-US" i="1" baseline="30000" sz="1300">
                <a:latin typeface="Times New Roman"/>
              </a:rPr>
              <a:t>a</a:t>
            </a:r>
            <a:r>
              <a:rPr lang="en-US" i="1" sz="1300">
                <a:latin typeface="Times New Roman"/>
              </a:rPr>
              <a:t>rP</a:t>
            </a:r>
            <a:r>
              <a:rPr lang="en-US" i="1" baseline="30000" sz="1300">
                <a:latin typeface="Times New Roman"/>
              </a:rPr>
              <a:t>n</a:t>
            </a:r>
            <a:r>
              <a:rPr lang="en-US" sz="950">
                <a:latin typeface="Times New Roman"/>
              </a:rPr>
              <a:t> + </a:t>
            </a:r>
            <a:r>
              <a:rPr lang="en-US" i="1" baseline="30000" sz="1300">
                <a:latin typeface="Times New Roman"/>
              </a:rPr>
              <a:t>a</a:t>
            </a:r>
            <a:r>
              <a:rPr lang="en-US" i="1" sz="1300">
                <a:latin typeface="Times New Roman"/>
              </a:rPr>
              <a:t>n</a:t>
            </a:r>
            <a:r>
              <a:rPr lang="en-US" sz="950">
                <a:latin typeface="Times New Roman"/>
              </a:rPr>
              <a:t> </a:t>
            </a:r>
            <a:r>
              <a:rPr lang="en-US" baseline="-25000" sz="950">
                <a:latin typeface="Times New Roman"/>
              </a:rPr>
              <a:t>-</a:t>
            </a:r>
            <a:r>
              <a:rPr lang="en-US" sz="950">
                <a:latin typeface="Times New Roman"/>
              </a:rPr>
              <a:t>1</a:t>
            </a:r>
            <a:r>
              <a:rPr lang="en-US" baseline="30000" sz="950">
                <a:latin typeface="Times New Roman"/>
              </a:rPr>
              <a:t>D</a:t>
            </a:r>
            <a:r>
              <a:rPr lang="en-US" sz="950">
                <a:latin typeface="Times New Roman"/>
              </a:rPr>
              <a:t>” </a:t>
            </a:r>
            <a:r>
              <a:rPr lang="en-US" baseline="30000" sz="950">
                <a:latin typeface="Times New Roman"/>
              </a:rPr>
              <a:t>1</a:t>
            </a:r>
            <a:r>
              <a:rPr lang="en-US" sz="950">
                <a:latin typeface="Times New Roman"/>
              </a:rPr>
              <a:t> +-----+ </a:t>
            </a:r>
            <a:r>
              <a:rPr lang="en-US" i="1" baseline="30000" sz="1300">
                <a:latin typeface="Times New Roman"/>
              </a:rPr>
              <a:t>a</a:t>
            </a:r>
            <a:r>
              <a:rPr lang="en-US" i="1" baseline="-25000" sz="1300">
                <a:latin typeface="Times New Roman"/>
              </a:rPr>
              <a:t>3</a:t>
            </a:r>
            <a:r>
              <a:rPr lang="en-US" i="1" baseline="30000" sz="1300">
                <a:latin typeface="Times New Roman"/>
              </a:rPr>
              <a:t>D</a:t>
            </a:r>
            <a:r>
              <a:rPr lang="en-US" sz="950">
                <a:latin typeface="Times New Roman"/>
              </a:rPr>
              <a:t> + </a:t>
            </a:r>
            <a:r>
              <a:rPr lang="en-US" i="1" baseline="30000" sz="1300">
                <a:latin typeface="Times New Roman"/>
              </a:rPr>
              <a:t>a</a:t>
            </a:r>
            <a:r>
              <a:rPr lang="en-US" i="1" baseline="-25000" sz="1300">
                <a:latin typeface="Times New Roman"/>
              </a:rPr>
              <a:t>2</a:t>
            </a:r>
            <a:r>
              <a:rPr lang="en-US" i="1" baseline="30000" sz="1300">
                <a:latin typeface="Times New Roman"/>
              </a:rPr>
              <a:t>(D</a:t>
            </a:r>
            <a:r>
              <a:rPr lang="en-US" sz="950">
                <a:latin typeface="Times New Roman"/>
              </a:rPr>
              <a:t> + </a:t>
            </a:r>
            <a:r>
              <a:rPr lang="en-US" i="1" baseline="30000" sz="1300">
                <a:latin typeface="Times New Roman"/>
              </a:rPr>
              <a:t>aD</a:t>
            </a:r>
            <a:r>
              <a:rPr lang="en-US" sz="950">
                <a:latin typeface="Times New Roman"/>
              </a:rPr>
              <a:t> + </a:t>
            </a:r>
            <a:r>
              <a:rPr lang="en-US" i="1" baseline="30000" sz="1300">
                <a:latin typeface="Times New Roman"/>
              </a:rPr>
              <a:t>a</a:t>
            </a:r>
            <a:r>
              <a:rPr lang="en-US" i="1" baseline="-25000" sz="1300">
                <a:latin typeface="Times New Roman"/>
              </a:rPr>
              <a:t>0</a:t>
            </a:r>
            <a:r>
              <a:rPr lang="en-US" i="1" baseline="30000" sz="1300">
                <a:latin typeface="Times New Roman"/>
              </a:rPr>
              <a:t>)</a:t>
            </a:r>
            <a:r>
              <a:rPr lang="en-US" i="1" sz="1300">
                <a:latin typeface="Times New Roman"/>
              </a:rPr>
              <a:t>y = </a:t>
            </a:r>
            <a:r>
              <a:rPr lang="en-US" i="1" baseline="30000" sz="1300">
                <a:latin typeface="Times New Roman"/>
              </a:rPr>
              <a:t>Q (x</a:t>
            </a:r>
            <a:r>
              <a:rPr lang="en-US" baseline="30000" sz="950">
                <a:latin typeface="Times New Roman"/>
              </a:rPr>
              <a:t> )</a:t>
            </a:r>
            <a:r>
              <a:rPr lang="en-US" sz="950">
                <a:latin typeface="Times New Roman"/>
              </a:rPr>
              <a:t>---</a:t>
            </a:r>
            <a:r>
              <a:rPr lang="en-US" baseline="30000" sz="950">
                <a:latin typeface="Times New Roman"/>
              </a:rPr>
              <a:t>(1)</a:t>
            </a:r>
          </a:p>
          <a:p>
            <a:pPr algn="just" indent="0">
              <a:lnSpc>
                <a:spcPts val="1680"/>
              </a:lnSpc>
            </a:pPr>
            <a:r>
              <a:rPr lang="en-US" sz="1200">
                <a:latin typeface="Times New Roman"/>
              </a:rPr>
              <a:t>Where a</a:t>
            </a:r>
            <a:r>
              <a:rPr lang="en-US" baseline="-25000" sz="1200">
                <a:latin typeface="Times New Roman"/>
              </a:rPr>
              <a:t>0</a:t>
            </a:r>
            <a:r>
              <a:rPr lang="en-US" sz="1200">
                <a:latin typeface="Times New Roman"/>
              </a:rPr>
              <a:t> ,</a:t>
            </a:r>
            <a:r>
              <a:rPr lang="en-US" baseline="30000" sz="1200">
                <a:latin typeface="Times New Roman"/>
              </a:rPr>
              <a:t>a</a:t>
            </a:r>
            <a:r>
              <a:rPr lang="en-US" sz="1200">
                <a:latin typeface="Times New Roman"/>
              </a:rPr>
              <a:t>\,---, a„ are constants and Q is a function of (x) only we study the second order and non-</a:t>
            </a:r>
          </a:p>
          <a:p>
            <a:pPr algn="just" indent="0">
              <a:lnSpc>
                <a:spcPts val="1680"/>
              </a:lnSpc>
            </a:pPr>
            <a:r>
              <a:rPr lang="en-US" sz="1200">
                <a:latin typeface="Times New Roman"/>
              </a:rPr>
              <a:t>Homog.D.E with C.C as follows:</a:t>
            </a:r>
          </a:p>
          <a:p>
            <a:pPr algn="just" indent="0">
              <a:lnSpc>
                <a:spcPts val="1680"/>
              </a:lnSpc>
            </a:pPr>
            <a:r>
              <a:rPr lang="en-US" sz="1200">
                <a:latin typeface="Times New Roman"/>
              </a:rPr>
              <a:t>(D</a:t>
            </a:r>
            <a:r>
              <a:rPr lang="en-US" baseline="30000" sz="1200">
                <a:latin typeface="Times New Roman"/>
              </a:rPr>
              <a:t>2</a:t>
            </a:r>
            <a:r>
              <a:rPr lang="en-US" sz="1200">
                <a:latin typeface="Times New Roman"/>
              </a:rPr>
              <a:t> + </a:t>
            </a:r>
            <a:r>
              <a:rPr lang="en-US" i="1" sz="1300">
                <a:latin typeface="Times New Roman"/>
              </a:rPr>
              <a:t>aD + b</a:t>
            </a:r>
            <a:r>
              <a:rPr lang="en-US" sz="1200">
                <a:latin typeface="Times New Roman"/>
              </a:rPr>
              <a:t> </a:t>
            </a:r>
            <a:r>
              <a:rPr lang="en-US" i="1" sz="1300">
                <a:latin typeface="Times New Roman"/>
              </a:rPr>
              <a:t>)y = Q (x</a:t>
            </a:r>
            <a:r>
              <a:rPr lang="en-US" sz="1200">
                <a:latin typeface="Times New Roman"/>
              </a:rPr>
              <a:t> )---(1)</a:t>
            </a:r>
          </a:p>
          <a:p>
            <a:pPr algn="just" indent="0">
              <a:lnSpc>
                <a:spcPts val="2040"/>
              </a:lnSpc>
            </a:pPr>
            <a:r>
              <a:rPr lang="en-US" i="1" sz="1300">
                <a:latin typeface="Times New Roman"/>
              </a:rPr>
              <a:t>f (D</a:t>
            </a:r>
            <a:r>
              <a:rPr lang="en-US" sz="1200">
                <a:latin typeface="Times New Roman"/>
              </a:rPr>
              <a:t>)y = 0 ^ y * 0    </a:t>
            </a:r>
            <a:r>
              <a:rPr lang="en-US" i="1" sz="1300">
                <a:latin typeface="Times New Roman"/>
              </a:rPr>
              <a:t>(D</a:t>
            </a:r>
            <a:r>
              <a:rPr lang="en-US" sz="1200">
                <a:latin typeface="Times New Roman"/>
              </a:rPr>
              <a:t>) = 0</a:t>
            </a:r>
          </a:p>
          <a:p>
            <a:pPr algn="just" indent="0">
              <a:lnSpc>
                <a:spcPts val="2040"/>
              </a:lnSpc>
            </a:pPr>
            <a:r>
              <a:rPr lang="en-US" baseline="30000" sz="1300">
                <a:latin typeface="Times New Roman"/>
              </a:rPr>
              <a:t>(D - m</a:t>
            </a:r>
            <a:r>
              <a:rPr lang="en-US" sz="650">
                <a:latin typeface="Times New Roman"/>
              </a:rPr>
              <a:t>1</a:t>
            </a:r>
            <a:r>
              <a:rPr lang="en-US" baseline="30000" sz="1300">
                <a:latin typeface="Times New Roman"/>
              </a:rPr>
              <a:t>)(D -</a:t>
            </a:r>
            <a:r>
              <a:rPr lang="en-US" sz="1300">
                <a:latin typeface="Times New Roman"/>
              </a:rPr>
              <a:t> </a:t>
            </a:r>
            <a:r>
              <a:rPr lang="en-US" i="1" sz="1300">
                <a:latin typeface="Times New Roman"/>
              </a:rPr>
              <a:t>m</a:t>
            </a:r>
            <a:r>
              <a:rPr lang="en-US" sz="1300">
                <a:latin typeface="Times New Roman"/>
              </a:rPr>
              <a:t> </a:t>
            </a:r>
            <a:r>
              <a:rPr lang="en-US" i="1" baseline="-25000" sz="1300">
                <a:latin typeface="Times New Roman"/>
              </a:rPr>
              <a:t>2</a:t>
            </a:r>
            <a:r>
              <a:rPr lang="en-US" i="1" baseline="30000" sz="1300">
                <a:latin typeface="Times New Roman"/>
              </a:rPr>
              <a:t>)</a:t>
            </a:r>
            <a:r>
              <a:rPr lang="en-US" i="1" sz="1300">
                <a:latin typeface="Times New Roman"/>
              </a:rPr>
              <a:t>y = </a:t>
            </a:r>
            <a:r>
              <a:rPr lang="en-US" i="1" baseline="30000" sz="1300">
                <a:latin typeface="Times New Roman"/>
              </a:rPr>
              <a:t>Q </a:t>
            </a:r>
            <a:r>
              <a:rPr lang="en-US" baseline="30000" sz="1300">
                <a:latin typeface="Times New Roman"/>
              </a:rPr>
              <a:t>(x)</a:t>
            </a:r>
            <a:r>
              <a:rPr lang="en-US" sz="1300">
                <a:latin typeface="Times New Roman"/>
              </a:rPr>
              <a:t>---</a:t>
            </a:r>
            <a:r>
              <a:rPr lang="en-US" baseline="30000" sz="1300">
                <a:latin typeface="Times New Roman"/>
              </a:rPr>
              <a:t>(2)</a:t>
            </a:r>
          </a:p>
        </p:txBody>
      </p:sp>
      <p:sp>
        <p:nvSpPr>
          <p:cNvPr id="10" name=""/>
          <p:cNvSpPr/>
          <p:nvPr/>
        </p:nvSpPr>
        <p:spPr>
          <a:xfrm>
            <a:off x="310896" y="4517136"/>
            <a:ext cx="463296" cy="146304"/>
          </a:xfrm>
          <a:prstGeom prst="rect">
            <a:avLst/>
          </a:prstGeom>
        </p:spPr>
        <p:txBody>
          <a:bodyPr lIns="0" tIns="0" rIns="0" bIns="0" wrap="none">
            <a:noAutofit/>
          </a:bodyPr>
          <a:p>
            <a:pPr indent="0"/>
            <a:r>
              <a:rPr lang="en-US" sz="1200">
                <a:latin typeface="Times New Roman"/>
              </a:rPr>
              <a:t>Where</a:t>
            </a:r>
          </a:p>
        </p:txBody>
      </p:sp>
      <p:sp>
        <p:nvSpPr>
          <p:cNvPr id="11" name=""/>
          <p:cNvSpPr/>
          <p:nvPr/>
        </p:nvSpPr>
        <p:spPr>
          <a:xfrm>
            <a:off x="810768" y="4511040"/>
            <a:ext cx="134112" cy="152400"/>
          </a:xfrm>
          <a:prstGeom prst="rect">
            <a:avLst/>
          </a:prstGeom>
        </p:spPr>
        <p:txBody>
          <a:bodyPr lIns="0" tIns="0" rIns="0" bIns="0" wrap="none">
            <a:noAutofit/>
          </a:bodyPr>
          <a:p>
            <a:pPr indent="0"/>
            <a:r>
              <a:rPr lang="en-US" i="1" sz="1300">
                <a:latin typeface="Times New Roman"/>
              </a:rPr>
              <a:t>b</a:t>
            </a:r>
          </a:p>
        </p:txBody>
      </p:sp>
      <p:sp>
        <p:nvSpPr>
          <p:cNvPr id="12" name=""/>
          <p:cNvSpPr/>
          <p:nvPr/>
        </p:nvSpPr>
        <p:spPr>
          <a:xfrm>
            <a:off x="1048512" y="4565904"/>
            <a:ext cx="426720" cy="140208"/>
          </a:xfrm>
          <a:prstGeom prst="rect">
            <a:avLst/>
          </a:prstGeom>
        </p:spPr>
        <p:txBody>
          <a:bodyPr lIns="0" tIns="0" rIns="0" bIns="0" wrap="none">
            <a:noAutofit/>
          </a:bodyPr>
          <a:p>
            <a:pPr indent="0"/>
            <a:r>
              <a:rPr lang="en-US" sz="1200">
                <a:latin typeface="Times New Roman"/>
              </a:rPr>
              <a:t>m,m</a:t>
            </a:r>
            <a:r>
              <a:rPr lang="en-US" baseline="-25000" sz="1200">
                <a:latin typeface="Times New Roman"/>
              </a:rPr>
              <a:t>2</a:t>
            </a:r>
          </a:p>
        </p:txBody>
      </p:sp>
      <p:sp>
        <p:nvSpPr>
          <p:cNvPr id="13" name=""/>
          <p:cNvSpPr/>
          <p:nvPr/>
        </p:nvSpPr>
        <p:spPr>
          <a:xfrm>
            <a:off x="1530096" y="4517136"/>
            <a:ext cx="237744" cy="146304"/>
          </a:xfrm>
          <a:prstGeom prst="rect">
            <a:avLst/>
          </a:prstGeom>
        </p:spPr>
        <p:txBody>
          <a:bodyPr lIns="0" tIns="0" rIns="0" bIns="0" wrap="none">
            <a:noAutofit/>
          </a:bodyPr>
          <a:p>
            <a:pPr indent="0"/>
            <a:r>
              <a:rPr lang="en-US" sz="1200">
                <a:latin typeface="Times New Roman"/>
              </a:rPr>
              <a:t>and</a:t>
            </a:r>
          </a:p>
        </p:txBody>
      </p:sp>
      <p:sp>
        <p:nvSpPr>
          <p:cNvPr id="14" name=""/>
          <p:cNvSpPr/>
          <p:nvPr/>
        </p:nvSpPr>
        <p:spPr>
          <a:xfrm>
            <a:off x="1804416" y="4498848"/>
            <a:ext cx="1072896" cy="207264"/>
          </a:xfrm>
          <a:prstGeom prst="rect">
            <a:avLst/>
          </a:prstGeom>
        </p:spPr>
        <p:txBody>
          <a:bodyPr lIns="0" tIns="0" rIns="0" bIns="0" wrap="none">
            <a:noAutofit/>
          </a:bodyPr>
          <a:p>
            <a:pPr indent="0"/>
            <a:r>
              <a:rPr lang="en-US" i="1" sz="1300">
                <a:latin typeface="Times New Roman"/>
              </a:rPr>
              <a:t>a =</a:t>
            </a:r>
            <a:r>
              <a:rPr lang="en-US" sz="1200">
                <a:latin typeface="Times New Roman"/>
              </a:rPr>
              <a:t> </a:t>
            </a:r>
            <a:r>
              <a:rPr lang="en-US" i="1" sz="1300">
                <a:latin typeface="Times New Roman"/>
              </a:rPr>
              <a:t>-(m + m</a:t>
            </a:r>
            <a:r>
              <a:rPr lang="en-US" i="1" baseline="-25000" sz="1300">
                <a:latin typeface="Times New Roman"/>
              </a:rPr>
              <a:t>2</a:t>
            </a:r>
            <a:r>
              <a:rPr lang="en-US" i="1" sz="1300">
                <a:latin typeface="Times New Roman"/>
              </a:rPr>
              <a:t>)</a:t>
            </a:r>
          </a:p>
        </p:txBody>
      </p:sp>
      <p:sp>
        <p:nvSpPr>
          <p:cNvPr id="15" name=""/>
          <p:cNvSpPr/>
          <p:nvPr/>
        </p:nvSpPr>
        <p:spPr>
          <a:xfrm>
            <a:off x="627888" y="4791456"/>
            <a:ext cx="445008" cy="201168"/>
          </a:xfrm>
          <a:prstGeom prst="rect">
            <a:avLst/>
          </a:prstGeom>
        </p:spPr>
        <p:txBody>
          <a:bodyPr lIns="0" tIns="0" rIns="0" bIns="0" wrap="none">
            <a:noAutofit/>
          </a:bodyPr>
          <a:p>
            <a:pPr indent="0">
              <a:spcAft>
                <a:spcPts val="420"/>
              </a:spcAft>
            </a:pPr>
            <a:r>
              <a:rPr lang="en-US" i="1" sz="1300">
                <a:latin typeface="Times New Roman"/>
              </a:rPr>
              <a:t>-m</a:t>
            </a:r>
            <a:r>
              <a:rPr lang="en-US" i="1" baseline="-25000" sz="1300">
                <a:latin typeface="Times New Roman"/>
              </a:rPr>
              <a:t>x</a:t>
            </a:r>
            <a:r>
              <a:rPr lang="en-US" i="1" sz="1300">
                <a:latin typeface="Times New Roman"/>
              </a:rPr>
              <a:t>D</a:t>
            </a:r>
          </a:p>
        </p:txBody>
      </p:sp>
      <p:sp>
        <p:nvSpPr>
          <p:cNvPr id="16" name=""/>
          <p:cNvSpPr/>
          <p:nvPr/>
        </p:nvSpPr>
        <p:spPr>
          <a:xfrm>
            <a:off x="353568" y="5059680"/>
            <a:ext cx="2657856" cy="1414272"/>
          </a:xfrm>
          <a:prstGeom prst="rect">
            <a:avLst/>
          </a:prstGeom>
        </p:spPr>
        <p:txBody>
          <a:bodyPr lIns="0" tIns="0" rIns="0" bIns="0">
            <a:noAutofit/>
          </a:bodyPr>
          <a:p>
            <a:pPr marL="293116" indent="0">
              <a:lnSpc>
                <a:spcPts val="1728"/>
              </a:lnSpc>
              <a:spcBef>
                <a:spcPts val="420"/>
              </a:spcBef>
            </a:pPr>
            <a:r>
              <a:rPr lang="en-US" i="1" u="sng" baseline="30000" sz="1300">
                <a:latin typeface="Times New Roman"/>
              </a:rPr>
              <a:t>— m</a:t>
            </a:r>
            <a:r>
              <a:rPr lang="en-US" u="sng" sz="1200">
                <a:latin typeface="Times New Roman"/>
              </a:rPr>
              <a:t> 2</a:t>
            </a:r>
            <a:r>
              <a:rPr lang="en-US" i="1" u="sng" baseline="30000" sz="1300">
                <a:latin typeface="Times New Roman"/>
              </a:rPr>
              <a:t>D</a:t>
            </a:r>
          </a:p>
          <a:p>
            <a:pPr algn="just" indent="0">
              <a:lnSpc>
                <a:spcPts val="1728"/>
              </a:lnSpc>
            </a:pPr>
            <a:r>
              <a:rPr lang="en-US" sz="1300">
                <a:latin typeface="Times New Roman"/>
              </a:rPr>
              <a:t>—(m + m</a:t>
            </a:r>
            <a:r>
              <a:rPr lang="en-US" baseline="-25000" sz="1300">
                <a:latin typeface="Times New Roman"/>
              </a:rPr>
              <a:t>2</a:t>
            </a:r>
            <a:r>
              <a:rPr lang="en-US" sz="1300">
                <a:latin typeface="Times New Roman"/>
              </a:rPr>
              <a:t> )D</a:t>
            </a:r>
          </a:p>
          <a:p>
            <a:pPr algn="just" indent="0">
              <a:lnSpc>
                <a:spcPts val="1728"/>
              </a:lnSpc>
            </a:pPr>
            <a:r>
              <a:rPr lang="en-US" sz="1200">
                <a:latin typeface="Times New Roman"/>
              </a:rPr>
              <a:t>Suppose (D - </a:t>
            </a:r>
            <a:r>
              <a:rPr lang="en-US" i="1" sz="1300">
                <a:latin typeface="Times New Roman"/>
              </a:rPr>
              <a:t>m</a:t>
            </a:r>
            <a:r>
              <a:rPr lang="en-US" i="1" baseline="-25000" sz="1300">
                <a:latin typeface="Times New Roman"/>
              </a:rPr>
              <a:t>2</a:t>
            </a:r>
            <a:r>
              <a:rPr lang="en-US" sz="1200">
                <a:latin typeface="Times New Roman"/>
              </a:rPr>
              <a:t> )y = </a:t>
            </a:r>
            <a:r>
              <a:rPr lang="en-US" i="1" sz="1300">
                <a:latin typeface="Times New Roman"/>
              </a:rPr>
              <a:t>u</a:t>
            </a:r>
            <a:r>
              <a:rPr lang="en-US" sz="1300">
                <a:latin typeface="Times New Roman"/>
              </a:rPr>
              <a:t> </a:t>
            </a:r>
            <a:r>
              <a:rPr lang="en-US" sz="1200">
                <a:latin typeface="Times New Roman"/>
              </a:rPr>
              <a:t>(x )---(3)</a:t>
            </a:r>
          </a:p>
          <a:p>
            <a:pPr algn="just" indent="0">
              <a:lnSpc>
                <a:spcPts val="1728"/>
              </a:lnSpc>
            </a:pPr>
            <a:r>
              <a:rPr lang="en-US" sz="1200">
                <a:latin typeface="Times New Roman"/>
              </a:rPr>
              <a:t>Subst. eqn.(3) in eqn.(2), we get a.F..L.D.E</a:t>
            </a:r>
          </a:p>
          <a:p>
            <a:pPr algn="just" indent="0">
              <a:spcAft>
                <a:spcPts val="420"/>
              </a:spcAft>
            </a:pPr>
            <a:r>
              <a:rPr lang="en-US" sz="1300">
                <a:latin typeface="Times New Roman"/>
              </a:rPr>
              <a:t>(D - m )u = </a:t>
            </a:r>
            <a:r>
              <a:rPr lang="en-US" i="1" sz="1300">
                <a:latin typeface="Times New Roman"/>
              </a:rPr>
              <a:t>Q</a:t>
            </a:r>
            <a:r>
              <a:rPr lang="en-US" sz="1300">
                <a:latin typeface="Times New Roman"/>
              </a:rPr>
              <a:t> (x )</a:t>
            </a:r>
          </a:p>
          <a:p>
            <a:pPr algn="just" indent="0">
              <a:spcAft>
                <a:spcPts val="1470"/>
              </a:spcAft>
            </a:pPr>
            <a:r>
              <a:rPr lang="en-US" i="1" sz="1300">
                <a:latin typeface="Times New Roman"/>
              </a:rPr>
              <a:t>Du - m u = Q (x</a:t>
            </a:r>
            <a:r>
              <a:rPr lang="en-US" sz="1300">
                <a:latin typeface="Times New Roman"/>
              </a:rPr>
              <a:t> )</a:t>
            </a:r>
          </a:p>
        </p:txBody>
      </p:sp>
      <p:sp>
        <p:nvSpPr>
          <p:cNvPr id="17" name=""/>
          <p:cNvSpPr/>
          <p:nvPr/>
        </p:nvSpPr>
        <p:spPr>
          <a:xfrm>
            <a:off x="329184" y="6510528"/>
            <a:ext cx="2054352" cy="902208"/>
          </a:xfrm>
          <a:prstGeom prst="rect">
            <a:avLst/>
          </a:prstGeom>
        </p:spPr>
        <p:txBody>
          <a:bodyPr lIns="0" tIns="0" rIns="0" bIns="0">
            <a:noAutofit/>
          </a:bodyPr>
          <a:p>
            <a:pPr algn="just" indent="0">
              <a:lnSpc>
                <a:spcPts val="1008"/>
              </a:lnSpc>
              <a:spcBef>
                <a:spcPts val="1470"/>
              </a:spcBef>
              <a:spcAft>
                <a:spcPts val="420"/>
              </a:spcAft>
            </a:pPr>
            <a:r>
              <a:rPr lang="en-US" sz="1200">
                <a:latin typeface="Times New Roman"/>
              </a:rPr>
              <a:t>— - </a:t>
            </a:r>
            <a:r>
              <a:rPr lang="en-US" i="1" sz="1300">
                <a:latin typeface="Times New Roman"/>
              </a:rPr>
              <a:t>mu = Q</a:t>
            </a:r>
            <a:r>
              <a:rPr lang="en-US" sz="1200">
                <a:latin typeface="Times New Roman"/>
              </a:rPr>
              <a:t> (x ) ^ </a:t>
            </a:r>
            <a:r>
              <a:rPr lang="en-US" i="1" sz="1300">
                <a:latin typeface="Times New Roman"/>
              </a:rPr>
              <a:t>p</a:t>
            </a:r>
            <a:r>
              <a:rPr lang="en-US" sz="1200">
                <a:latin typeface="Times New Roman"/>
              </a:rPr>
              <a:t>(x ) = </a:t>
            </a:r>
            <a:r>
              <a:rPr lang="en-US" i="1" sz="1300">
                <a:latin typeface="Times New Roman"/>
              </a:rPr>
              <a:t>dx</a:t>
            </a:r>
          </a:p>
          <a:p>
            <a:pPr algn="just" indent="0">
              <a:spcAft>
                <a:spcPts val="210"/>
              </a:spcAft>
            </a:pPr>
            <a:r>
              <a:rPr lang="en-US" i="1" sz="1300">
                <a:latin typeface="Times New Roman"/>
              </a:rPr>
              <a:t>u' + p</a:t>
            </a:r>
            <a:r>
              <a:rPr lang="en-US" sz="1200">
                <a:latin typeface="Times New Roman"/>
              </a:rPr>
              <a:t> (x )u = </a:t>
            </a:r>
            <a:r>
              <a:rPr lang="en-US" i="1" sz="1300">
                <a:latin typeface="Times New Roman"/>
              </a:rPr>
              <a:t>Q</a:t>
            </a:r>
            <a:r>
              <a:rPr lang="en-US" sz="1200">
                <a:latin typeface="Times New Roman"/>
              </a:rPr>
              <a:t> (x )</a:t>
            </a:r>
          </a:p>
          <a:p>
            <a:pPr algn="just" indent="0">
              <a:spcAft>
                <a:spcPts val="420"/>
              </a:spcAft>
            </a:pPr>
            <a:r>
              <a:rPr lang="en-US" i="1" sz="1300">
                <a:latin typeface="Times New Roman"/>
              </a:rPr>
              <a:t>If = e</a:t>
            </a:r>
            <a:r>
              <a:rPr lang="en-US" i="1" baseline="30000" sz="1300">
                <a:latin typeface="Times New Roman"/>
              </a:rPr>
              <a:t>- m1</a:t>
            </a:r>
            <a:r>
              <a:rPr lang="en-US" baseline="30000" sz="1200">
                <a:latin typeface="Times New Roman"/>
              </a:rPr>
              <a:t> j</a:t>
            </a:r>
            <a:r>
              <a:rPr lang="en-US" sz="1200">
                <a:latin typeface="Times New Roman"/>
              </a:rPr>
              <a:t>* = e - -</a:t>
            </a:r>
          </a:p>
        </p:txBody>
      </p:sp>
      <p:sp>
        <p:nvSpPr>
          <p:cNvPr id="18" name=""/>
          <p:cNvSpPr/>
          <p:nvPr/>
        </p:nvSpPr>
        <p:spPr>
          <a:xfrm>
            <a:off x="2438400" y="6601968"/>
            <a:ext cx="1456944" cy="225552"/>
          </a:xfrm>
          <a:prstGeom prst="rect">
            <a:avLst/>
          </a:prstGeom>
        </p:spPr>
        <p:txBody>
          <a:bodyPr lIns="0" tIns="0" rIns="0" bIns="0" wrap="none">
            <a:noAutofit/>
          </a:bodyPr>
          <a:p>
            <a:pPr indent="0"/>
            <a:r>
              <a:rPr lang="en-US" sz="1200">
                <a:latin typeface="Times New Roman"/>
              </a:rPr>
              <a:t>^1 ^ </a:t>
            </a:r>
            <a:r>
              <a:rPr lang="en-US" i="1" sz="1300">
                <a:latin typeface="Times New Roman"/>
              </a:rPr>
              <a:t>Q (x</a:t>
            </a:r>
            <a:r>
              <a:rPr lang="en-US" sz="1200">
                <a:latin typeface="Times New Roman"/>
              </a:rPr>
              <a:t>) = </a:t>
            </a:r>
            <a:r>
              <a:rPr lang="en-US" i="1" sz="1300">
                <a:latin typeface="Times New Roman"/>
              </a:rPr>
              <a:t>Q (x</a:t>
            </a:r>
            <a:r>
              <a:rPr lang="en-US" sz="1200">
                <a:latin typeface="Times New Roman"/>
              </a:rPr>
              <a:t>):</a:t>
            </a:r>
          </a:p>
        </p:txBody>
      </p:sp>
      <p:sp>
        <p:nvSpPr>
          <p:cNvPr id="19" name=""/>
          <p:cNvSpPr/>
          <p:nvPr/>
        </p:nvSpPr>
        <p:spPr>
          <a:xfrm>
            <a:off x="4120896" y="6656832"/>
            <a:ext cx="432816" cy="164592"/>
          </a:xfrm>
          <a:prstGeom prst="rect">
            <a:avLst/>
          </a:prstGeom>
        </p:spPr>
        <p:txBody>
          <a:bodyPr lIns="0" tIns="0" rIns="0" bIns="0" wrap="none">
            <a:noAutofit/>
          </a:bodyPr>
          <a:p>
            <a:pPr indent="0"/>
            <a:r>
              <a:rPr lang="en-US" sz="1400">
                <a:latin typeface="Times New Roman"/>
              </a:rPr>
              <a:t>y = u</a:t>
            </a:r>
          </a:p>
        </p:txBody>
      </p:sp>
      <p:sp>
        <p:nvSpPr>
          <p:cNvPr id="20" name=""/>
          <p:cNvSpPr/>
          <p:nvPr/>
        </p:nvSpPr>
        <p:spPr>
          <a:xfrm>
            <a:off x="353568" y="7473696"/>
            <a:ext cx="2688336" cy="1197864"/>
          </a:xfrm>
          <a:prstGeom prst="rect">
            <a:avLst/>
          </a:prstGeom>
        </p:spPr>
        <p:txBody>
          <a:bodyPr lIns="0" tIns="0" rIns="0" bIns="0">
            <a:noAutofit/>
          </a:bodyPr>
          <a:p>
            <a:pPr algn="just" indent="0">
              <a:spcBef>
                <a:spcPts val="420"/>
              </a:spcBef>
              <a:spcAft>
                <a:spcPts val="420"/>
              </a:spcAft>
            </a:pPr>
            <a:r>
              <a:rPr lang="en-US" i="1" sz="1300">
                <a:latin typeface="Times New Roman"/>
              </a:rPr>
              <a:t>u e </a:t>
            </a:r>
            <a:r>
              <a:rPr lang="en-US" i="1" baseline="30000" sz="1300">
                <a:latin typeface="Times New Roman"/>
              </a:rPr>
              <a:t>mx</a:t>
            </a:r>
            <a:r>
              <a:rPr lang="en-US" i="1" sz="1300">
                <a:latin typeface="Times New Roman"/>
              </a:rPr>
              <a:t> =\Q (x</a:t>
            </a:r>
            <a:r>
              <a:rPr lang="en-US" sz="1200">
                <a:latin typeface="Times New Roman"/>
              </a:rPr>
              <a:t> e </a:t>
            </a:r>
            <a:r>
              <a:rPr lang="en-US" i="1" sz="1300">
                <a:latin typeface="Times New Roman"/>
              </a:rPr>
              <a:t>“</a:t>
            </a:r>
            <a:r>
              <a:rPr lang="en-US" i="1" baseline="30000" sz="1300">
                <a:latin typeface="Times New Roman"/>
              </a:rPr>
              <a:t>mx</a:t>
            </a:r>
            <a:r>
              <a:rPr lang="en-US" i="1" sz="1300">
                <a:latin typeface="Times New Roman"/>
              </a:rPr>
              <a:t>dx + c,</a:t>
            </a:r>
          </a:p>
          <a:p>
            <a:pPr algn="just" indent="0">
              <a:spcAft>
                <a:spcPts val="420"/>
              </a:spcAft>
            </a:pPr>
            <a:r>
              <a:rPr lang="en-US" i="1" sz="1300">
                <a:latin typeface="Times New Roman"/>
              </a:rPr>
              <a:t>u = e</a:t>
            </a:r>
            <a:r>
              <a:rPr lang="en-US" i="1" baseline="30000" sz="1300">
                <a:latin typeface="Times New Roman"/>
              </a:rPr>
              <a:t>mx</a:t>
            </a:r>
            <a:r>
              <a:rPr lang="en-US" i="1" sz="1300">
                <a:latin typeface="Times New Roman"/>
              </a:rPr>
              <a:t> [jQ(x</a:t>
            </a:r>
            <a:r>
              <a:rPr lang="en-US" sz="1200">
                <a:latin typeface="Times New Roman"/>
              </a:rPr>
              <a:t> </a:t>
            </a:r>
            <a:r>
              <a:rPr lang="en-US" i="1" sz="1300">
                <a:latin typeface="Times New Roman"/>
              </a:rPr>
              <a:t>&gt;-</a:t>
            </a:r>
            <a:r>
              <a:rPr lang="en-US" i="1" baseline="30000" sz="1300">
                <a:latin typeface="Times New Roman"/>
              </a:rPr>
              <a:t>mx</a:t>
            </a:r>
            <a:r>
              <a:rPr lang="en-US" i="1" sz="1300">
                <a:latin typeface="Times New Roman"/>
              </a:rPr>
              <a:t>dx +</a:t>
            </a:r>
            <a:r>
              <a:rPr lang="en-US" sz="1200">
                <a:latin typeface="Times New Roman"/>
              </a:rPr>
              <a:t> c]---(4)</a:t>
            </a:r>
          </a:p>
          <a:p>
            <a:pPr algn="just" indent="0">
              <a:spcAft>
                <a:spcPts val="420"/>
              </a:spcAft>
            </a:pPr>
            <a:r>
              <a:rPr lang="en-US" sz="1200">
                <a:latin typeface="Times New Roman"/>
              </a:rPr>
              <a:t>Subst. equ (3) in equ.(4), we get L.F.O.D.E.</a:t>
            </a:r>
          </a:p>
          <a:p>
            <a:pPr algn="just" indent="0"/>
            <a:r>
              <a:rPr lang="en-US" i="1" baseline="30000" sz="1300">
                <a:latin typeface="Times New Roman"/>
              </a:rPr>
              <a:t>d</a:t>
            </a:r>
            <a:r>
              <a:rPr lang="en-US" i="1" sz="1300">
                <a:latin typeface="Times New Roman"/>
              </a:rPr>
              <a:t>y - m,y = e</a:t>
            </a:r>
            <a:r>
              <a:rPr lang="en-US" i="1" baseline="30000" sz="1300">
                <a:latin typeface="Times New Roman"/>
              </a:rPr>
              <a:t>m1</a:t>
            </a:r>
            <a:r>
              <a:rPr lang="en-US" i="1" sz="1300">
                <a:latin typeface="Times New Roman"/>
              </a:rPr>
              <a:t> [jQ(x</a:t>
            </a:r>
            <a:r>
              <a:rPr lang="en-US" sz="1200">
                <a:latin typeface="Times New Roman"/>
              </a:rPr>
              <a:t> )e</a:t>
            </a:r>
            <a:r>
              <a:rPr lang="en-US" i="1" sz="1300">
                <a:latin typeface="Times New Roman"/>
              </a:rPr>
              <a:t>-</a:t>
            </a:r>
            <a:r>
              <a:rPr lang="en-US" i="1" baseline="30000" sz="1300">
                <a:latin typeface="Times New Roman"/>
              </a:rPr>
              <a:t>m1</a:t>
            </a:r>
            <a:r>
              <a:rPr lang="en-US" i="1" sz="1300">
                <a:latin typeface="Times New Roman"/>
              </a:rPr>
              <a:t> dx +</a:t>
            </a:r>
            <a:r>
              <a:rPr lang="en-US" sz="1200">
                <a:latin typeface="Times New Roman"/>
              </a:rPr>
              <a:t> c,]</a:t>
            </a:r>
          </a:p>
          <a:p>
            <a:pPr algn="just" indent="0">
              <a:spcAft>
                <a:spcPts val="420"/>
              </a:spcAft>
            </a:pPr>
            <a:r>
              <a:rPr lang="en-US" sz="1200">
                <a:latin typeface="Times New Roman"/>
              </a:rPr>
              <a:t>1 </a:t>
            </a:r>
            <a:r>
              <a:rPr lang="en-US" i="1" sz="1300">
                <a:latin typeface="Times New Roman"/>
              </a:rPr>
              <a:t>dx</a:t>
            </a:r>
          </a:p>
        </p:txBody>
      </p:sp>
      <p:sp>
        <p:nvSpPr>
          <p:cNvPr id="21" name=""/>
          <p:cNvSpPr/>
          <p:nvPr/>
        </p:nvSpPr>
        <p:spPr>
          <a:xfrm>
            <a:off x="341376" y="8738616"/>
            <a:ext cx="3361944" cy="978408"/>
          </a:xfrm>
          <a:prstGeom prst="rect">
            <a:avLst/>
          </a:prstGeom>
        </p:spPr>
        <p:txBody>
          <a:bodyPr lIns="0" tIns="0" rIns="0" bIns="0">
            <a:noAutofit/>
          </a:bodyPr>
          <a:p>
            <a:pPr algn="just" indent="0">
              <a:spcBef>
                <a:spcPts val="420"/>
              </a:spcBef>
              <a:spcAft>
                <a:spcPts val="210"/>
              </a:spcAft>
            </a:pPr>
            <a:r>
              <a:rPr lang="en-US" i="1" sz="1300">
                <a:latin typeface="Times New Roman"/>
              </a:rPr>
              <a:t>I f = e</a:t>
            </a:r>
            <a:r>
              <a:rPr lang="en-US" sz="1200">
                <a:latin typeface="Times New Roman"/>
              </a:rPr>
              <a:t> </a:t>
            </a:r>
            <a:r>
              <a:rPr lang="en-US" baseline="30000" sz="1200">
                <a:latin typeface="Times New Roman"/>
              </a:rPr>
              <a:t>m 2x</a:t>
            </a:r>
          </a:p>
          <a:p>
            <a:pPr algn="just" indent="0">
              <a:lnSpc>
                <a:spcPts val="2136"/>
              </a:lnSpc>
            </a:pPr>
            <a:r>
              <a:rPr lang="en-US" sz="1200">
                <a:latin typeface="Times New Roman"/>
              </a:rPr>
              <a:t>y </a:t>
            </a:r>
            <a:r>
              <a:rPr lang="en-US" i="1" sz="1300">
                <a:latin typeface="Times New Roman"/>
              </a:rPr>
              <a:t>e</a:t>
            </a:r>
            <a:r>
              <a:rPr lang="en-US" b="1" baseline="30000" sz="1200">
                <a:latin typeface="Times New Roman"/>
              </a:rPr>
              <a:t>-</a:t>
            </a:r>
            <a:r>
              <a:rPr lang="en-US" b="1" sz="1200">
                <a:latin typeface="Times New Roman"/>
              </a:rPr>
              <a:t> </a:t>
            </a:r>
            <a:r>
              <a:rPr lang="en-US" sz="1200">
                <a:latin typeface="Times New Roman"/>
              </a:rPr>
              <a:t>= </a:t>
            </a:r>
            <a:r>
              <a:rPr lang="en-US" b="1" sz="1200">
                <a:latin typeface="Times New Roman"/>
              </a:rPr>
              <a:t>{j</a:t>
            </a:r>
            <a:r>
              <a:rPr lang="en-US" sz="1200">
                <a:latin typeface="Times New Roman"/>
              </a:rPr>
              <a:t>e</a:t>
            </a:r>
            <a:r>
              <a:rPr lang="en-US" baseline="30000" sz="1200">
                <a:latin typeface="Times New Roman"/>
              </a:rPr>
              <a:t>m1x</a:t>
            </a:r>
            <a:r>
              <a:rPr lang="en-US" sz="1200">
                <a:latin typeface="Times New Roman"/>
              </a:rPr>
              <a:t> </a:t>
            </a:r>
            <a:r>
              <a:rPr lang="en-US" b="1" sz="1200">
                <a:latin typeface="Times New Roman"/>
              </a:rPr>
              <a:t>[j</a:t>
            </a:r>
            <a:r>
              <a:rPr lang="en-US" sz="1200">
                <a:latin typeface="Times New Roman"/>
              </a:rPr>
              <a:t>Q</a:t>
            </a:r>
            <a:r>
              <a:rPr lang="en-US" b="1" sz="1200">
                <a:latin typeface="Times New Roman"/>
              </a:rPr>
              <a:t>(</a:t>
            </a:r>
            <a:r>
              <a:rPr lang="en-US" sz="1200">
                <a:latin typeface="Times New Roman"/>
              </a:rPr>
              <a:t>x</a:t>
            </a:r>
            <a:r>
              <a:rPr lang="en-US" i="1" baseline="30000" sz="1300">
                <a:latin typeface="Times New Roman"/>
              </a:rPr>
              <a:t>-m1x</a:t>
            </a:r>
            <a:r>
              <a:rPr lang="en-US" i="1" sz="1300">
                <a:latin typeface="Times New Roman"/>
              </a:rPr>
              <a:t> dx </a:t>
            </a:r>
            <a:r>
              <a:rPr lang="en-US" i="1" sz="1200">
                <a:latin typeface="Times New Roman"/>
              </a:rPr>
              <a:t>+</a:t>
            </a:r>
            <a:r>
              <a:rPr lang="en-US" b="1" sz="1200">
                <a:latin typeface="Times New Roman"/>
              </a:rPr>
              <a:t> </a:t>
            </a:r>
            <a:r>
              <a:rPr lang="en-US" sz="1200">
                <a:latin typeface="Times New Roman"/>
              </a:rPr>
              <a:t>c</a:t>
            </a:r>
            <a:r>
              <a:rPr lang="en-US" b="1" sz="1200">
                <a:latin typeface="Times New Roman"/>
              </a:rPr>
              <a:t>]</a:t>
            </a:r>
            <a:r>
              <a:rPr lang="en-US" sz="1200">
                <a:latin typeface="Times New Roman"/>
              </a:rPr>
              <a:t>e</a:t>
            </a:r>
            <a:r>
              <a:rPr lang="en-US" b="1" baseline="30000" sz="1200">
                <a:latin typeface="Times New Roman"/>
              </a:rPr>
              <a:t>-</a:t>
            </a:r>
            <a:r>
              <a:rPr lang="en-US" b="1" sz="1200">
                <a:latin typeface="Times New Roman"/>
              </a:rPr>
              <a:t> - </a:t>
            </a:r>
            <a:r>
              <a:rPr lang="en-US" sz="1200">
                <a:latin typeface="Times New Roman"/>
              </a:rPr>
              <a:t>+ c</a:t>
            </a:r>
            <a:r>
              <a:rPr lang="en-US" baseline="-25000" sz="1200">
                <a:latin typeface="Times New Roman"/>
              </a:rPr>
              <a:t>2 </a:t>
            </a:r>
            <a:r>
              <a:rPr lang="en-US" sz="1200">
                <a:latin typeface="Times New Roman"/>
              </a:rPr>
              <a:t>y = e</a:t>
            </a:r>
            <a:r>
              <a:rPr lang="en-US" baseline="30000" sz="1200">
                <a:latin typeface="Times New Roman"/>
              </a:rPr>
              <a:t>m2x</a:t>
            </a:r>
            <a:r>
              <a:rPr lang="en-US" sz="1200">
                <a:latin typeface="Times New Roman"/>
              </a:rPr>
              <a:t> </a:t>
            </a:r>
            <a:r>
              <a:rPr lang="en-US" b="1" sz="1200">
                <a:latin typeface="Times New Roman"/>
              </a:rPr>
              <a:t>{j</a:t>
            </a:r>
            <a:r>
              <a:rPr lang="en-US" sz="1200">
                <a:latin typeface="Times New Roman"/>
              </a:rPr>
              <a:t>e</a:t>
            </a:r>
            <a:r>
              <a:rPr lang="en-US" baseline="30000" sz="1200">
                <a:latin typeface="Times New Roman"/>
              </a:rPr>
              <a:t>m1x</a:t>
            </a:r>
            <a:r>
              <a:rPr lang="en-US" sz="1200">
                <a:latin typeface="Times New Roman"/>
              </a:rPr>
              <a:t> </a:t>
            </a:r>
            <a:r>
              <a:rPr lang="en-US" b="1" sz="1200">
                <a:latin typeface="Times New Roman"/>
              </a:rPr>
              <a:t>[j</a:t>
            </a:r>
            <a:r>
              <a:rPr lang="en-US" i="1" sz="1300">
                <a:latin typeface="Times New Roman"/>
              </a:rPr>
              <a:t>Q</a:t>
            </a:r>
            <a:r>
              <a:rPr lang="en-US" sz="1200">
                <a:latin typeface="Times New Roman"/>
              </a:rPr>
              <a:t> </a:t>
            </a:r>
            <a:r>
              <a:rPr lang="en-US" b="1" sz="1200">
                <a:latin typeface="Times New Roman"/>
              </a:rPr>
              <a:t>(</a:t>
            </a:r>
            <a:r>
              <a:rPr lang="en-US" sz="1200">
                <a:latin typeface="Times New Roman"/>
              </a:rPr>
              <a:t>x &gt; “</a:t>
            </a:r>
            <a:r>
              <a:rPr lang="en-US" i="1" baseline="30000" sz="1300">
                <a:latin typeface="Times New Roman"/>
              </a:rPr>
              <a:t>mx</a:t>
            </a:r>
            <a:r>
              <a:rPr lang="en-US" i="1" sz="1300">
                <a:latin typeface="Times New Roman"/>
              </a:rPr>
              <a:t> dx </a:t>
            </a:r>
            <a:r>
              <a:rPr lang="en-US" i="1" sz="1200">
                <a:latin typeface="Times New Roman"/>
              </a:rPr>
              <a:t>+ </a:t>
            </a:r>
            <a:r>
              <a:rPr lang="en-US" i="1" sz="1300">
                <a:latin typeface="Times New Roman"/>
              </a:rPr>
              <a:t>c</a:t>
            </a:r>
            <a:r>
              <a:rPr lang="en-US" i="1" baseline="-25000" sz="1300">
                <a:latin typeface="Times New Roman"/>
              </a:rPr>
              <a:t>x</a:t>
            </a:r>
            <a:r>
              <a:rPr lang="en-US" sz="1200">
                <a:latin typeface="Times New Roman"/>
              </a:rPr>
              <a:t> </a:t>
            </a:r>
            <a:r>
              <a:rPr lang="en-US" b="1" sz="1200">
                <a:latin typeface="Times New Roman"/>
              </a:rPr>
              <a:t>]</a:t>
            </a:r>
            <a:r>
              <a:rPr lang="en-US" sz="1200">
                <a:latin typeface="Times New Roman"/>
              </a:rPr>
              <a:t>e “</a:t>
            </a:r>
            <a:r>
              <a:rPr lang="en-US" i="1" baseline="30000" sz="1300">
                <a:latin typeface="Times New Roman"/>
              </a:rPr>
              <a:t>mx</a:t>
            </a:r>
            <a:r>
              <a:rPr lang="en-US" i="1" sz="1300">
                <a:latin typeface="Times New Roman"/>
              </a:rPr>
              <a:t> dx </a:t>
            </a:r>
            <a:r>
              <a:rPr lang="en-US" i="1" sz="1200">
                <a:latin typeface="Times New Roman"/>
              </a:rPr>
              <a:t>+ </a:t>
            </a:r>
            <a:r>
              <a:rPr lang="en-US" i="1" sz="1300">
                <a:latin typeface="Times New Roman"/>
              </a:rPr>
              <a:t>c</a:t>
            </a:r>
            <a:r>
              <a:rPr lang="en-US" i="1" baseline="-25000" sz="1300">
                <a:latin typeface="Times New Roman"/>
              </a:rPr>
              <a:t>2</a:t>
            </a:r>
            <a:r>
              <a:rPr lang="en-US" b="1" sz="1200">
                <a:latin typeface="Times New Roman"/>
              </a:rPr>
              <a:t>} </a:t>
            </a:r>
            <a:r>
              <a:rPr lang="en-US" sz="1200">
                <a:latin typeface="Times New Roman"/>
              </a:rPr>
              <a:t>be the g. solution where c , c are constants.</a:t>
            </a:r>
          </a:p>
        </p:txBody>
      </p:sp>
      <p:sp>
        <p:nvSpPr>
          <p:cNvPr id="22" name=""/>
          <p:cNvSpPr/>
          <p:nvPr/>
        </p:nvSpPr>
        <p:spPr>
          <a:xfrm>
            <a:off x="414528" y="9787128"/>
            <a:ext cx="697992" cy="301752"/>
          </a:xfrm>
          <a:prstGeom prst="rect">
            <a:avLst/>
          </a:prstGeom>
        </p:spPr>
        <p:txBody>
          <a:bodyPr lIns="0" tIns="0" rIns="0" bIns="0" wrap="none">
            <a:noAutofit/>
          </a:bodyPr>
          <a:p>
            <a:pPr algn="just" indent="0"/>
            <a:r>
              <a:rPr lang="en-US" sz="1500">
                <a:solidFill>
                  <a:srgbClr val="4F81BD"/>
                </a:solidFill>
                <a:latin typeface="Franklin Gothic Medium"/>
              </a:rPr>
              <a:t>27    </a:t>
            </a:r>
            <a:r>
              <a:rPr lang="en-US" sz="1500">
                <a:solidFill>
                  <a:srgbClr val="808080"/>
                </a:solidFill>
                <a:latin typeface="Franklin Gothic Medium"/>
              </a:rPr>
              <a:t>[</a:t>
            </a:r>
          </a:p>
        </p:txBody>
      </p:sp>
      <p:sp>
        <p:nvSpPr>
          <p:cNvPr id="23"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62712" y="661416"/>
            <a:ext cx="2569464" cy="170688"/>
          </a:xfrm>
          <a:prstGeom prst="rect">
            <a:avLst/>
          </a:prstGeom>
        </p:spPr>
        <p:txBody>
          <a:bodyPr lIns="0" tIns="0" rIns="0" bIns="0" wrap="none">
            <a:noAutofit/>
          </a:bodyPr>
          <a:p>
            <a:pPr algn="just" indent="0">
              <a:spcAft>
                <a:spcPts val="420"/>
              </a:spcAft>
            </a:pPr>
            <a:r>
              <a:rPr lang="en-US" b="1" sz="1200">
                <a:latin typeface="Times New Roman"/>
              </a:rPr>
              <a:t>Ex.: solve: </a:t>
            </a:r>
            <a:r>
              <a:rPr lang="en-US" i="1" sz="1300">
                <a:latin typeface="Times New Roman"/>
              </a:rPr>
              <a:t>y</a:t>
            </a:r>
            <a:r>
              <a:rPr lang="en-US" i="1" sz="1200">
                <a:latin typeface="Times New Roman"/>
              </a:rPr>
              <a:t>" + </a:t>
            </a:r>
            <a:r>
              <a:rPr lang="en-US" i="1" sz="1300">
                <a:latin typeface="Times New Roman"/>
              </a:rPr>
              <a:t>y</a:t>
            </a:r>
            <a:r>
              <a:rPr lang="en-US" i="1" sz="1200">
                <a:latin typeface="Times New Roman"/>
              </a:rPr>
              <a:t>' — </a:t>
            </a:r>
            <a:r>
              <a:rPr lang="en-US" i="1" sz="1300">
                <a:latin typeface="Times New Roman"/>
              </a:rPr>
              <a:t>2y </a:t>
            </a:r>
            <a:r>
              <a:rPr lang="en-US" i="1" sz="1200">
                <a:latin typeface="Times New Roman"/>
              </a:rPr>
              <a:t>= </a:t>
            </a:r>
            <a:r>
              <a:rPr lang="en-US" i="1" sz="1300">
                <a:latin typeface="Times New Roman"/>
              </a:rPr>
              <a:t>e</a:t>
            </a:r>
            <a:r>
              <a:rPr lang="en-US" i="1" baseline="30000" sz="1300">
                <a:latin typeface="Times New Roman"/>
              </a:rPr>
              <a:t>x</a:t>
            </a:r>
            <a:r>
              <a:rPr lang="en-US" b="1" sz="1200">
                <a:latin typeface="Times New Roman"/>
              </a:rPr>
              <a:t>---</a:t>
            </a:r>
            <a:r>
              <a:rPr lang="en-US" sz="1200">
                <a:latin typeface="Times New Roman"/>
              </a:rPr>
              <a:t>(1)</a:t>
            </a:r>
          </a:p>
        </p:txBody>
      </p:sp>
      <p:sp>
        <p:nvSpPr>
          <p:cNvPr id="5" name=""/>
          <p:cNvSpPr/>
          <p:nvPr/>
        </p:nvSpPr>
        <p:spPr>
          <a:xfrm>
            <a:off x="984504" y="905256"/>
            <a:ext cx="2023872" cy="286512"/>
          </a:xfrm>
          <a:prstGeom prst="rect">
            <a:avLst/>
          </a:prstGeom>
        </p:spPr>
        <p:txBody>
          <a:bodyPr lIns="0" tIns="0" rIns="0" bIns="0" wrap="none">
            <a:noAutofit/>
          </a:bodyPr>
          <a:p>
            <a:pPr algn="just" indent="0"/>
            <a:r>
              <a:rPr lang="en-US" i="1" baseline="30000" sz="1200">
                <a:latin typeface="Times New Roman"/>
              </a:rPr>
              <a:t>d</a:t>
            </a:r>
            <a:r>
              <a:rPr lang="en-US" b="1" baseline="30000" sz="1200">
                <a:latin typeface="Times New Roman"/>
              </a:rPr>
              <a:t> Jy</a:t>
            </a:r>
            <a:r>
              <a:rPr lang="en-US" b="1" sz="1200">
                <a:latin typeface="Times New Roman"/>
              </a:rPr>
              <a:t>    2 </a:t>
            </a:r>
            <a:r>
              <a:rPr lang="en-US" i="1" sz="1200">
                <a:latin typeface="Times New Roman"/>
              </a:rPr>
              <a:t>y = ^</a:t>
            </a:r>
            <a:r>
              <a:rPr lang="en-US" b="1" sz="1200">
                <a:latin typeface="Times New Roman"/>
              </a:rPr>
              <a:t> — — — (1)</a:t>
            </a:r>
          </a:p>
        </p:txBody>
      </p:sp>
      <p:sp>
        <p:nvSpPr>
          <p:cNvPr id="6" name=""/>
          <p:cNvSpPr/>
          <p:nvPr/>
        </p:nvSpPr>
        <p:spPr>
          <a:xfrm>
            <a:off x="368808" y="1051560"/>
            <a:ext cx="1054608" cy="106680"/>
          </a:xfrm>
          <a:prstGeom prst="rect">
            <a:avLst/>
          </a:prstGeom>
        </p:spPr>
        <p:txBody>
          <a:bodyPr lIns="0" tIns="0" rIns="0" bIns="0" wrap="none">
            <a:noAutofit/>
          </a:bodyPr>
          <a:p>
            <a:pPr algn="just" indent="0"/>
            <a:r>
              <a:rPr lang="en-US" b="1" sz="1200">
                <a:latin typeface="Times New Roman"/>
              </a:rPr>
              <a:t>Solution:    +</a:t>
            </a:r>
          </a:p>
        </p:txBody>
      </p:sp>
      <p:sp>
        <p:nvSpPr>
          <p:cNvPr id="7" name=""/>
          <p:cNvSpPr/>
          <p:nvPr/>
        </p:nvSpPr>
        <p:spPr>
          <a:xfrm>
            <a:off x="999744" y="1170432"/>
            <a:ext cx="630936" cy="121920"/>
          </a:xfrm>
          <a:prstGeom prst="rect">
            <a:avLst/>
          </a:prstGeom>
        </p:spPr>
        <p:txBody>
          <a:bodyPr lIns="0" tIns="0" rIns="0" bIns="0" wrap="none">
            <a:noAutofit/>
          </a:bodyPr>
          <a:p>
            <a:pPr indent="0">
              <a:spcAft>
                <a:spcPts val="420"/>
              </a:spcAft>
            </a:pPr>
            <a:r>
              <a:rPr lang="en-US" i="1" sz="1300">
                <a:latin typeface="Times New Roman"/>
              </a:rPr>
              <a:t>dx dx</a:t>
            </a:r>
          </a:p>
        </p:txBody>
      </p:sp>
      <p:sp>
        <p:nvSpPr>
          <p:cNvPr id="8" name=""/>
          <p:cNvSpPr/>
          <p:nvPr/>
        </p:nvSpPr>
        <p:spPr>
          <a:xfrm>
            <a:off x="371856" y="1374648"/>
            <a:ext cx="3941064" cy="2164080"/>
          </a:xfrm>
          <a:prstGeom prst="rect">
            <a:avLst/>
          </a:prstGeom>
        </p:spPr>
        <p:txBody>
          <a:bodyPr lIns="0" tIns="0" rIns="0" bIns="0">
            <a:noAutofit/>
          </a:bodyPr>
          <a:p>
            <a:pPr algn="just" indent="0">
              <a:lnSpc>
                <a:spcPts val="2016"/>
              </a:lnSpc>
            </a:pPr>
            <a:r>
              <a:rPr lang="en-US" i="1" sz="1300">
                <a:latin typeface="Times New Roman"/>
              </a:rPr>
              <a:t>D</a:t>
            </a:r>
            <a:r>
              <a:rPr lang="en-US" sz="1200">
                <a:latin typeface="Times New Roman"/>
              </a:rPr>
              <a:t> </a:t>
            </a:r>
            <a:r>
              <a:rPr lang="en-US" baseline="30000" sz="1200">
                <a:latin typeface="Times New Roman"/>
              </a:rPr>
              <a:t>2</a:t>
            </a:r>
            <a:r>
              <a:rPr lang="en-US" sz="1200">
                <a:latin typeface="Times New Roman"/>
              </a:rPr>
              <a:t>y + </a:t>
            </a:r>
            <a:r>
              <a:rPr lang="en-US" i="1" sz="1300">
                <a:latin typeface="Times New Roman"/>
              </a:rPr>
              <a:t>Dy — 2y = e</a:t>
            </a:r>
            <a:r>
              <a:rPr lang="en-US" i="1" baseline="30000" sz="1300">
                <a:latin typeface="Times New Roman"/>
              </a:rPr>
              <a:t>x</a:t>
            </a:r>
            <a:r>
              <a:rPr lang="en-US" i="1" sz="1300">
                <a:latin typeface="Times New Roman"/>
              </a:rPr>
              <a:t> — — —</a:t>
            </a:r>
            <a:r>
              <a:rPr lang="en-US" sz="1200">
                <a:latin typeface="Times New Roman"/>
              </a:rPr>
              <a:t> (1)</a:t>
            </a:r>
          </a:p>
          <a:p>
            <a:pPr algn="just" indent="0">
              <a:lnSpc>
                <a:spcPts val="2016"/>
              </a:lnSpc>
            </a:pPr>
            <a:r>
              <a:rPr lang="en-US" sz="1200">
                <a:latin typeface="Times New Roman"/>
              </a:rPr>
              <a:t>(D</a:t>
            </a:r>
            <a:r>
              <a:rPr lang="en-US" baseline="30000" sz="1200">
                <a:latin typeface="Times New Roman"/>
              </a:rPr>
              <a:t>2</a:t>
            </a:r>
            <a:r>
              <a:rPr lang="en-US" sz="1200">
                <a:latin typeface="Times New Roman"/>
              </a:rPr>
              <a:t> + </a:t>
            </a:r>
            <a:r>
              <a:rPr lang="en-US" i="1" sz="1300">
                <a:latin typeface="Times New Roman"/>
              </a:rPr>
              <a:t>D —</a:t>
            </a:r>
            <a:r>
              <a:rPr lang="en-US" sz="1200">
                <a:latin typeface="Times New Roman"/>
              </a:rPr>
              <a:t> 2) y = </a:t>
            </a:r>
            <a:r>
              <a:rPr lang="en-US" i="1" sz="1300">
                <a:latin typeface="Times New Roman"/>
              </a:rPr>
              <a:t>e</a:t>
            </a:r>
            <a:r>
              <a:rPr lang="en-US" i="1" baseline="30000" sz="1300">
                <a:latin typeface="Times New Roman"/>
              </a:rPr>
              <a:t>x</a:t>
            </a:r>
            <a:r>
              <a:rPr lang="en-US" i="1" sz="1300">
                <a:latin typeface="Times New Roman"/>
              </a:rPr>
              <a:t> — — —</a:t>
            </a:r>
            <a:r>
              <a:rPr lang="en-US" sz="1200">
                <a:latin typeface="Times New Roman"/>
              </a:rPr>
              <a:t> (1)</a:t>
            </a:r>
          </a:p>
          <a:p>
            <a:pPr algn="just" indent="0">
              <a:lnSpc>
                <a:spcPts val="2016"/>
              </a:lnSpc>
            </a:pPr>
            <a:r>
              <a:rPr lang="en-US" sz="1200">
                <a:latin typeface="Times New Roman"/>
              </a:rPr>
              <a:t>(D + 2)(D — 1)y = </a:t>
            </a:r>
            <a:r>
              <a:rPr lang="en-US" i="1" sz="1300">
                <a:latin typeface="Times New Roman"/>
              </a:rPr>
              <a:t>e</a:t>
            </a:r>
            <a:r>
              <a:rPr lang="en-US" i="1" baseline="30000" sz="1300">
                <a:latin typeface="Times New Roman"/>
              </a:rPr>
              <a:t>x</a:t>
            </a:r>
            <a:r>
              <a:rPr lang="en-US" i="1" sz="1300">
                <a:latin typeface="Times New Roman"/>
              </a:rPr>
              <a:t> — — —</a:t>
            </a:r>
            <a:r>
              <a:rPr lang="en-US" sz="1200">
                <a:latin typeface="Times New Roman"/>
              </a:rPr>
              <a:t> (2)</a:t>
            </a:r>
          </a:p>
          <a:p>
            <a:pPr algn="just" indent="0">
              <a:spcAft>
                <a:spcPts val="420"/>
              </a:spcAft>
            </a:pPr>
            <a:r>
              <a:rPr lang="en-US" b="1" sz="1200">
                <a:latin typeface="Times New Roman"/>
              </a:rPr>
              <a:t>Suppose </a:t>
            </a:r>
            <a:r>
              <a:rPr lang="en-US" sz="1200">
                <a:latin typeface="Times New Roman"/>
              </a:rPr>
              <a:t>(D </a:t>
            </a:r>
            <a:r>
              <a:rPr lang="en-US" b="1" sz="1200">
                <a:latin typeface="Times New Roman"/>
              </a:rPr>
              <a:t>— </a:t>
            </a:r>
            <a:r>
              <a:rPr lang="en-US" sz="1200">
                <a:latin typeface="Times New Roman"/>
              </a:rPr>
              <a:t>1)y </a:t>
            </a:r>
            <a:r>
              <a:rPr lang="en-US" b="1" sz="1200">
                <a:latin typeface="Times New Roman"/>
              </a:rPr>
              <a:t>= </a:t>
            </a:r>
            <a:r>
              <a:rPr lang="en-US" i="1" sz="1300">
                <a:latin typeface="Times New Roman"/>
              </a:rPr>
              <a:t>u</a:t>
            </a:r>
            <a:r>
              <a:rPr lang="en-US" sz="1200">
                <a:latin typeface="Times New Roman"/>
              </a:rPr>
              <a:t> (x )</a:t>
            </a:r>
            <a:r>
              <a:rPr lang="en-US" b="1" sz="1200">
                <a:latin typeface="Times New Roman"/>
              </a:rPr>
              <a:t>---</a:t>
            </a:r>
            <a:r>
              <a:rPr lang="en-US" sz="1200">
                <a:latin typeface="Times New Roman"/>
              </a:rPr>
              <a:t>(3)</a:t>
            </a:r>
          </a:p>
          <a:p>
            <a:pPr algn="just" indent="0">
              <a:spcAft>
                <a:spcPts val="420"/>
              </a:spcAft>
            </a:pPr>
            <a:r>
              <a:rPr lang="en-US" b="1" sz="1200">
                <a:latin typeface="Times New Roman"/>
              </a:rPr>
              <a:t>Subst. equ.(3) in equ.(2) , we get </a:t>
            </a:r>
            <a:r>
              <a:rPr lang="en-US" sz="1200">
                <a:latin typeface="Times New Roman"/>
              </a:rPr>
              <a:t>(D </a:t>
            </a:r>
            <a:r>
              <a:rPr lang="en-US" b="1" sz="1200">
                <a:latin typeface="Times New Roman"/>
              </a:rPr>
              <a:t>+ </a:t>
            </a:r>
            <a:r>
              <a:rPr lang="en-US" sz="1200">
                <a:latin typeface="Times New Roman"/>
              </a:rPr>
              <a:t>2)u </a:t>
            </a:r>
            <a:r>
              <a:rPr lang="en-US" b="1" sz="1200">
                <a:latin typeface="Times New Roman"/>
              </a:rPr>
              <a:t>= </a:t>
            </a:r>
            <a:r>
              <a:rPr lang="en-US" i="1" sz="1200">
                <a:latin typeface="Times New Roman"/>
              </a:rPr>
              <a:t>e</a:t>
            </a:r>
            <a:r>
              <a:rPr lang="en-US" i="1" baseline="30000" sz="1200">
                <a:latin typeface="Times New Roman"/>
              </a:rPr>
              <a:t>x</a:t>
            </a:r>
            <a:r>
              <a:rPr lang="en-US" b="1" sz="1200">
                <a:latin typeface="Times New Roman"/>
              </a:rPr>
              <a:t> is (F.O.L.D.E)</a:t>
            </a:r>
          </a:p>
          <a:p>
            <a:pPr indent="0">
              <a:lnSpc>
                <a:spcPts val="1512"/>
              </a:lnSpc>
            </a:pPr>
            <a:r>
              <a:rPr lang="en-US" i="1" sz="1300">
                <a:latin typeface="Times New Roman"/>
              </a:rPr>
              <a:t>Du +</a:t>
            </a:r>
            <a:r>
              <a:rPr lang="en-US" sz="1200">
                <a:latin typeface="Times New Roman"/>
              </a:rPr>
              <a:t> 2u = </a:t>
            </a:r>
            <a:r>
              <a:rPr lang="en-US" i="1" sz="1300">
                <a:latin typeface="Times New Roman"/>
              </a:rPr>
              <a:t>e</a:t>
            </a:r>
            <a:r>
              <a:rPr lang="en-US" i="1" baseline="30000" sz="1300">
                <a:latin typeface="Times New Roman"/>
              </a:rPr>
              <a:t>x </a:t>
            </a:r>
            <a:r>
              <a:rPr lang="en-US" i="1" sz="1300">
                <a:latin typeface="Times New Roman"/>
              </a:rPr>
              <a:t>du</a:t>
            </a:r>
          </a:p>
          <a:p>
            <a:pPr indent="0">
              <a:lnSpc>
                <a:spcPts val="1104"/>
              </a:lnSpc>
              <a:spcAft>
                <a:spcPts val="420"/>
              </a:spcAft>
            </a:pPr>
            <a:r>
              <a:rPr lang="en-US" i="1" sz="1300">
                <a:latin typeface="Times New Roman"/>
              </a:rPr>
              <a:t>— + 2u = e</a:t>
            </a:r>
            <a:r>
              <a:rPr lang="en-US" i="1" baseline="30000" sz="1300">
                <a:latin typeface="Times New Roman"/>
              </a:rPr>
              <a:t>x</a:t>
            </a:r>
            <a:r>
              <a:rPr lang="en-US" i="1" sz="1300">
                <a:latin typeface="Times New Roman"/>
              </a:rPr>
              <a:t> (p(x</a:t>
            </a:r>
            <a:r>
              <a:rPr lang="en-US" sz="1200">
                <a:latin typeface="Times New Roman"/>
              </a:rPr>
              <a:t>) = 2,Q</a:t>
            </a:r>
            <a:r>
              <a:rPr lang="en-US" i="1" sz="1300">
                <a:latin typeface="Times New Roman"/>
              </a:rPr>
              <a:t>(x</a:t>
            </a:r>
            <a:r>
              <a:rPr lang="en-US" sz="1200">
                <a:latin typeface="Times New Roman"/>
              </a:rPr>
              <a:t>) = e</a:t>
            </a:r>
            <a:r>
              <a:rPr lang="en-US" baseline="30000" sz="1200">
                <a:latin typeface="Times New Roman"/>
              </a:rPr>
              <a:t>x</a:t>
            </a:r>
            <a:r>
              <a:rPr lang="en-US" sz="1200">
                <a:latin typeface="Times New Roman"/>
              </a:rPr>
              <a:t>) </a:t>
            </a:r>
            <a:r>
              <a:rPr lang="en-US" i="1" sz="1300">
                <a:latin typeface="Times New Roman"/>
              </a:rPr>
              <a:t>dx</a:t>
            </a:r>
          </a:p>
          <a:p>
            <a:pPr algn="just" indent="0"/>
            <a:r>
              <a:rPr lang="en-US" i="1" sz="1300">
                <a:latin typeface="Times New Roman"/>
              </a:rPr>
              <a:t>I f = </a:t>
            </a:r>
            <a:r>
              <a:rPr lang="en-US" i="1" baseline="-25000" sz="1300">
                <a:latin typeface="Times New Roman"/>
              </a:rPr>
              <a:t>e</a:t>
            </a:r>
            <a:r>
              <a:rPr lang="en-US" sz="1200">
                <a:latin typeface="Times New Roman"/>
              </a:rPr>
              <a:t> J</a:t>
            </a:r>
            <a:r>
              <a:rPr lang="en-US" i="1" baseline="30000" sz="1300">
                <a:latin typeface="Times New Roman"/>
              </a:rPr>
              <a:t>P (x )dx</a:t>
            </a:r>
            <a:r>
              <a:rPr lang="en-US" i="1" sz="1300">
                <a:latin typeface="Times New Roman"/>
              </a:rPr>
              <a:t> = </a:t>
            </a:r>
            <a:r>
              <a:rPr lang="en-US" i="1" baseline="-25000" sz="1300">
                <a:latin typeface="Times New Roman"/>
              </a:rPr>
              <a:t>e</a:t>
            </a:r>
            <a:r>
              <a:rPr lang="en-US" sz="1200">
                <a:latin typeface="Times New Roman"/>
              </a:rPr>
              <a:t> </a:t>
            </a:r>
            <a:r>
              <a:rPr lang="en-US" baseline="30000" sz="1200">
                <a:latin typeface="Times New Roman"/>
              </a:rPr>
              <a:t>2</a:t>
            </a:r>
            <a:r>
              <a:rPr lang="en-US" i="1" sz="1300">
                <a:latin typeface="Times New Roman"/>
              </a:rPr>
              <a:t>\</a:t>
            </a:r>
            <a:r>
              <a:rPr lang="en-US" i="1" baseline="30000" sz="1300">
                <a:latin typeface="Times New Roman"/>
              </a:rPr>
              <a:t>dx</a:t>
            </a:r>
            <a:r>
              <a:rPr lang="en-US" i="1" sz="1300">
                <a:latin typeface="Times New Roman"/>
              </a:rPr>
              <a:t> = </a:t>
            </a:r>
            <a:r>
              <a:rPr lang="en-US" i="1" baseline="-25000" sz="1300">
                <a:latin typeface="Times New Roman"/>
              </a:rPr>
              <a:t>e</a:t>
            </a:r>
            <a:r>
              <a:rPr lang="en-US" i="1" sz="1300">
                <a:latin typeface="Times New Roman"/>
              </a:rPr>
              <a:t> 2x</a:t>
            </a:r>
          </a:p>
        </p:txBody>
      </p:sp>
      <p:sp>
        <p:nvSpPr>
          <p:cNvPr id="9" name=""/>
          <p:cNvSpPr/>
          <p:nvPr/>
        </p:nvSpPr>
        <p:spPr>
          <a:xfrm>
            <a:off x="402336" y="3614928"/>
            <a:ext cx="518160" cy="207264"/>
          </a:xfrm>
          <a:prstGeom prst="rect">
            <a:avLst/>
          </a:prstGeom>
        </p:spPr>
        <p:txBody>
          <a:bodyPr lIns="0" tIns="0" rIns="0" bIns="0" wrap="none">
            <a:noAutofit/>
          </a:bodyPr>
          <a:p>
            <a:pPr indent="0"/>
            <a:r>
              <a:rPr lang="en-US" i="1" u="sng" sz="1300">
                <a:latin typeface="Times New Roman"/>
              </a:rPr>
              <a:t>I f = e</a:t>
            </a:r>
          </a:p>
        </p:txBody>
      </p:sp>
      <p:sp>
        <p:nvSpPr>
          <p:cNvPr id="10" name=""/>
          <p:cNvSpPr/>
          <p:nvPr/>
        </p:nvSpPr>
        <p:spPr>
          <a:xfrm>
            <a:off x="926592" y="3608832"/>
            <a:ext cx="128016" cy="85344"/>
          </a:xfrm>
          <a:prstGeom prst="rect">
            <a:avLst/>
          </a:prstGeom>
        </p:spPr>
        <p:txBody>
          <a:bodyPr lIns="0" tIns="0" rIns="0" bIns="0" wrap="none">
            <a:noAutofit/>
          </a:bodyPr>
          <a:p>
            <a:pPr indent="0"/>
            <a:r>
              <a:rPr lang="en-US" i="1" sz="650" spc="50">
                <a:latin typeface="Times New Roman"/>
              </a:rPr>
              <a:t>2x</a:t>
            </a:r>
          </a:p>
        </p:txBody>
      </p:sp>
      <p:sp>
        <p:nvSpPr>
          <p:cNvPr id="11" name=""/>
          <p:cNvSpPr/>
          <p:nvPr/>
        </p:nvSpPr>
        <p:spPr>
          <a:xfrm>
            <a:off x="329184" y="3840480"/>
            <a:ext cx="1621536" cy="280416"/>
          </a:xfrm>
          <a:prstGeom prst="rect">
            <a:avLst/>
          </a:prstGeom>
        </p:spPr>
        <p:txBody>
          <a:bodyPr lIns="0" tIns="0" rIns="0" bIns="0" wrap="none">
            <a:noAutofit/>
          </a:bodyPr>
          <a:p>
            <a:pPr indent="0"/>
            <a:r>
              <a:rPr lang="en-US" i="1" sz="1300">
                <a:latin typeface="Times New Roman"/>
              </a:rPr>
              <a:t>ue</a:t>
            </a:r>
            <a:r>
              <a:rPr lang="en-US" baseline="30000" sz="1200">
                <a:latin typeface="Times New Roman"/>
              </a:rPr>
              <a:t>2x</a:t>
            </a:r>
            <a:r>
              <a:rPr lang="en-US" sz="1200">
                <a:latin typeface="Times New Roman"/>
              </a:rPr>
              <a:t> = j</a:t>
            </a:r>
            <a:r>
              <a:rPr lang="en-US" i="1" sz="1300">
                <a:latin typeface="Times New Roman"/>
              </a:rPr>
              <a:t>e</a:t>
            </a:r>
            <a:r>
              <a:rPr lang="en-US" i="1" baseline="30000" sz="1300">
                <a:latin typeface="Times New Roman"/>
              </a:rPr>
              <a:t>x</a:t>
            </a:r>
            <a:r>
              <a:rPr lang="en-US" i="1" sz="1300">
                <a:latin typeface="Times New Roman"/>
              </a:rPr>
              <a:t> e</a:t>
            </a:r>
            <a:r>
              <a:rPr lang="en-US" baseline="30000" sz="1200">
                <a:latin typeface="Times New Roman"/>
              </a:rPr>
              <a:t>2x</a:t>
            </a:r>
            <a:r>
              <a:rPr lang="en-US" sz="1200">
                <a:latin typeface="Times New Roman"/>
              </a:rPr>
              <a:t> </a:t>
            </a:r>
            <a:r>
              <a:rPr lang="en-US" i="1" sz="1300">
                <a:latin typeface="Times New Roman"/>
              </a:rPr>
              <a:t>dx + c</a:t>
            </a:r>
            <a:r>
              <a:rPr lang="en-US" i="1" baseline="-25000" sz="1300">
                <a:latin typeface="Times New Roman"/>
              </a:rPr>
              <a:t>x</a:t>
            </a:r>
          </a:p>
        </p:txBody>
      </p:sp>
      <p:sp>
        <p:nvSpPr>
          <p:cNvPr id="12" name=""/>
          <p:cNvSpPr/>
          <p:nvPr/>
        </p:nvSpPr>
        <p:spPr>
          <a:xfrm>
            <a:off x="329184" y="4315968"/>
            <a:ext cx="140208" cy="115824"/>
          </a:xfrm>
          <a:prstGeom prst="rect">
            <a:avLst/>
          </a:prstGeom>
        </p:spPr>
        <p:txBody>
          <a:bodyPr lIns="0" tIns="0" rIns="0" bIns="0" wrap="none">
            <a:noAutofit/>
          </a:bodyPr>
          <a:p>
            <a:pPr indent="0"/>
            <a:r>
              <a:rPr lang="en-US" i="1" sz="1300">
                <a:latin typeface="Times New Roman"/>
              </a:rPr>
              <a:t>u</a:t>
            </a:r>
          </a:p>
        </p:txBody>
      </p:sp>
      <p:sp>
        <p:nvSpPr>
          <p:cNvPr id="13" name=""/>
          <p:cNvSpPr/>
          <p:nvPr/>
        </p:nvSpPr>
        <p:spPr>
          <a:xfrm>
            <a:off x="518160" y="4255008"/>
            <a:ext cx="1469136" cy="234696"/>
          </a:xfrm>
          <a:prstGeom prst="rect">
            <a:avLst/>
          </a:prstGeom>
        </p:spPr>
        <p:txBody>
          <a:bodyPr lIns="0" tIns="0" rIns="0" bIns="0" wrap="none">
            <a:noAutofit/>
          </a:bodyPr>
          <a:p>
            <a:pPr indent="-508000">
              <a:lnSpc>
                <a:spcPts val="2592"/>
              </a:lnSpc>
            </a:pPr>
            <a:r>
              <a:rPr lang="en-US" i="1" sz="1300">
                <a:latin typeface="Times New Roman"/>
              </a:rPr>
              <a:t>= e</a:t>
            </a:r>
            <a:r>
              <a:rPr lang="en-US" sz="1200">
                <a:latin typeface="Times New Roman"/>
              </a:rPr>
              <a:t> </a:t>
            </a:r>
            <a:r>
              <a:rPr lang="en-US" baseline="30000" sz="1200">
                <a:latin typeface="Times New Roman"/>
              </a:rPr>
              <a:t>2x</a:t>
            </a:r>
            <a:r>
              <a:rPr lang="en-US" sz="1200">
                <a:latin typeface="Times New Roman"/>
              </a:rPr>
              <a:t> [ j </a:t>
            </a:r>
            <a:r>
              <a:rPr lang="en-US" i="1" sz="1300">
                <a:latin typeface="Times New Roman"/>
              </a:rPr>
              <a:t>e</a:t>
            </a:r>
            <a:r>
              <a:rPr lang="en-US" baseline="30000" sz="1200">
                <a:latin typeface="Times New Roman"/>
              </a:rPr>
              <a:t>3x</a:t>
            </a:r>
            <a:r>
              <a:rPr lang="en-US" sz="1200">
                <a:latin typeface="Times New Roman"/>
              </a:rPr>
              <a:t> — </a:t>
            </a:r>
            <a:r>
              <a:rPr lang="en-US" i="1" sz="1300">
                <a:latin typeface="Times New Roman"/>
              </a:rPr>
              <a:t>dx + c</a:t>
            </a:r>
            <a:r>
              <a:rPr lang="en-US" sz="1200">
                <a:latin typeface="Times New Roman"/>
              </a:rPr>
              <a:t> ] </a:t>
            </a:r>
          </a:p>
        </p:txBody>
      </p:sp>
      <p:sp>
        <p:nvSpPr>
          <p:cNvPr id="14" name=""/>
          <p:cNvSpPr/>
          <p:nvPr/>
        </p:nvSpPr>
        <p:spPr>
          <a:xfrm>
            <a:off x="999744" y="4629912"/>
            <a:ext cx="48768" cy="124968"/>
          </a:xfrm>
          <a:prstGeom prst="rect">
            <a:avLst/>
          </a:prstGeom>
        </p:spPr>
        <p:txBody>
          <a:bodyPr lIns="0" tIns="0" rIns="0" bIns="0" wrap="none">
            <a:noAutofit/>
          </a:bodyPr>
          <a:p>
            <a:pPr indent="-508000">
              <a:lnSpc>
                <a:spcPts val="2592"/>
              </a:lnSpc>
            </a:pPr>
            <a:r>
              <a:rPr lang="en-US" sz="1300">
                <a:latin typeface="Times New Roman"/>
              </a:rPr>
              <a:t>1</a:t>
            </a:r>
          </a:p>
        </p:txBody>
      </p:sp>
      <p:sp>
        <p:nvSpPr>
          <p:cNvPr id="15" name=""/>
          <p:cNvSpPr/>
          <p:nvPr/>
        </p:nvSpPr>
        <p:spPr>
          <a:xfrm>
            <a:off x="329184" y="4712208"/>
            <a:ext cx="2548128" cy="310896"/>
          </a:xfrm>
          <a:prstGeom prst="rect">
            <a:avLst/>
          </a:prstGeom>
        </p:spPr>
        <p:txBody>
          <a:bodyPr lIns="0" tIns="0" rIns="0" bIns="0" wrap="none">
            <a:noAutofit/>
          </a:bodyPr>
          <a:p>
            <a:pPr indent="0"/>
            <a:r>
              <a:rPr lang="en-US" i="1" sz="1300">
                <a:latin typeface="Times New Roman"/>
              </a:rPr>
              <a:t>u </a:t>
            </a:r>
            <a:r>
              <a:rPr lang="en-US" i="1" sz="1200">
                <a:latin typeface="Times New Roman"/>
              </a:rPr>
              <a:t>= </a:t>
            </a:r>
            <a:r>
              <a:rPr lang="en-US" i="1" sz="1300">
                <a:latin typeface="Times New Roman"/>
              </a:rPr>
              <a:t>e </a:t>
            </a:r>
            <a:r>
              <a:rPr lang="en-US" i="1" baseline="30000" sz="1200">
                <a:latin typeface="Times New Roman"/>
              </a:rPr>
              <a:t>2x</a:t>
            </a:r>
            <a:r>
              <a:rPr lang="en-US" b="1" sz="1200">
                <a:latin typeface="Times New Roman"/>
              </a:rPr>
              <a:t> [ </a:t>
            </a:r>
            <a:r>
              <a:rPr lang="en-US" i="1" sz="1300">
                <a:latin typeface="Times New Roman"/>
              </a:rPr>
              <a:t>e</a:t>
            </a:r>
            <a:r>
              <a:rPr lang="en-US" i="1" baseline="30000" sz="1300">
                <a:latin typeface="Times New Roman"/>
              </a:rPr>
              <a:t>3</a:t>
            </a:r>
            <a:r>
              <a:rPr lang="en-US" i="1" baseline="30000" sz="1200">
                <a:latin typeface="Times New Roman"/>
              </a:rPr>
              <a:t>x</a:t>
            </a:r>
            <a:r>
              <a:rPr lang="en-US" i="1" sz="1200">
                <a:latin typeface="Times New Roman"/>
              </a:rPr>
              <a:t> +</a:t>
            </a:r>
            <a:r>
              <a:rPr lang="en-US" b="1" sz="1200">
                <a:latin typeface="Times New Roman"/>
              </a:rPr>
              <a:t> </a:t>
            </a:r>
            <a:r>
              <a:rPr lang="en-US" sz="1200">
                <a:latin typeface="Times New Roman"/>
              </a:rPr>
              <a:t>c</a:t>
            </a:r>
            <a:r>
              <a:rPr lang="en-US" b="1" sz="1200">
                <a:latin typeface="Times New Roman"/>
              </a:rPr>
              <a:t>] where c is constant</a:t>
            </a:r>
          </a:p>
        </p:txBody>
      </p:sp>
      <p:sp>
        <p:nvSpPr>
          <p:cNvPr id="16" name=""/>
          <p:cNvSpPr/>
          <p:nvPr/>
        </p:nvSpPr>
        <p:spPr>
          <a:xfrm>
            <a:off x="1310640" y="5181600"/>
            <a:ext cx="182880" cy="85344"/>
          </a:xfrm>
          <a:prstGeom prst="rect">
            <a:avLst/>
          </a:prstGeom>
        </p:spPr>
        <p:txBody>
          <a:bodyPr lIns="0" tIns="0" rIns="0" bIns="0" wrap="none">
            <a:noAutofit/>
          </a:bodyPr>
          <a:p>
            <a:pPr indent="0"/>
            <a:r>
              <a:rPr lang="en-US" sz="650">
                <a:latin typeface="Times New Roman"/>
              </a:rPr>
              <a:t>-2x</a:t>
            </a:r>
          </a:p>
        </p:txBody>
      </p:sp>
      <p:sp>
        <p:nvSpPr>
          <p:cNvPr id="17" name=""/>
          <p:cNvSpPr/>
          <p:nvPr/>
        </p:nvSpPr>
        <p:spPr>
          <a:xfrm>
            <a:off x="1865376" y="5163312"/>
            <a:ext cx="298704" cy="225552"/>
          </a:xfrm>
          <a:prstGeom prst="rect">
            <a:avLst/>
          </a:prstGeom>
        </p:spPr>
        <p:txBody>
          <a:bodyPr lIns="0" tIns="0" rIns="0" bIns="0" wrap="none">
            <a:noAutofit/>
          </a:bodyPr>
          <a:p>
            <a:pPr indent="0"/>
            <a:r>
              <a:rPr lang="en-US" sz="1300">
                <a:latin typeface="Times New Roman"/>
              </a:rPr>
              <a:t>(4)</a:t>
            </a:r>
          </a:p>
        </p:txBody>
      </p:sp>
      <p:sp>
        <p:nvSpPr>
          <p:cNvPr id="18" name=""/>
          <p:cNvSpPr/>
          <p:nvPr/>
        </p:nvSpPr>
        <p:spPr>
          <a:xfrm>
            <a:off x="679704" y="5096256"/>
            <a:ext cx="225552" cy="158496"/>
          </a:xfrm>
          <a:prstGeom prst="rect">
            <a:avLst/>
          </a:prstGeom>
        </p:spPr>
        <p:txBody>
          <a:bodyPr lIns="0" tIns="0" rIns="0" bIns="0" wrap="none">
            <a:noAutofit/>
          </a:bodyPr>
          <a:p>
            <a:pPr indent="0"/>
            <a:r>
              <a:rPr lang="en-US" sz="1200">
                <a:latin typeface="Times New Roman"/>
              </a:rPr>
              <a:t>1 </a:t>
            </a:r>
            <a:r>
              <a:rPr lang="en-US" sz="650">
                <a:latin typeface="Times New Roman"/>
              </a:rPr>
              <a:t>x</a:t>
            </a:r>
          </a:p>
        </p:txBody>
      </p:sp>
      <p:sp>
        <p:nvSpPr>
          <p:cNvPr id="19" name=""/>
          <p:cNvSpPr/>
          <p:nvPr/>
        </p:nvSpPr>
        <p:spPr>
          <a:xfrm>
            <a:off x="374904" y="5239512"/>
            <a:ext cx="893064" cy="234696"/>
          </a:xfrm>
          <a:prstGeom prst="rect">
            <a:avLst/>
          </a:prstGeom>
        </p:spPr>
        <p:txBody>
          <a:bodyPr lIns="0" tIns="0" rIns="0" bIns="0">
            <a:noAutofit/>
          </a:bodyPr>
          <a:p>
            <a:pPr indent="-355600">
              <a:lnSpc>
                <a:spcPts val="1104"/>
              </a:lnSpc>
              <a:spcAft>
                <a:spcPts val="210"/>
              </a:spcAft>
            </a:pPr>
            <a:r>
              <a:rPr lang="en-US" i="1" sz="1300">
                <a:latin typeface="Times New Roman"/>
              </a:rPr>
              <a:t>u = e + ce </a:t>
            </a:r>
            <a:r>
              <a:rPr lang="en-US" sz="1200">
                <a:latin typeface="Times New Roman"/>
              </a:rPr>
              <a:t>3    </a:t>
            </a:r>
            <a:r>
              <a:rPr lang="en-US" baseline="30000" sz="1200">
                <a:latin typeface="Times New Roman"/>
              </a:rPr>
              <a:t>1</a:t>
            </a:r>
          </a:p>
        </p:txBody>
      </p:sp>
      <p:sp>
        <p:nvSpPr>
          <p:cNvPr id="20" name=""/>
          <p:cNvSpPr/>
          <p:nvPr/>
        </p:nvSpPr>
        <p:spPr>
          <a:xfrm>
            <a:off x="371856" y="5547360"/>
            <a:ext cx="1944624" cy="140208"/>
          </a:xfrm>
          <a:prstGeom prst="rect">
            <a:avLst/>
          </a:prstGeom>
        </p:spPr>
        <p:txBody>
          <a:bodyPr lIns="0" tIns="0" rIns="0" bIns="0" wrap="none">
            <a:noAutofit/>
          </a:bodyPr>
          <a:p>
            <a:pPr algn="just" indent="0">
              <a:spcAft>
                <a:spcPts val="210"/>
              </a:spcAft>
            </a:pPr>
            <a:r>
              <a:rPr lang="en-US" b="1" sz="1200">
                <a:latin typeface="Times New Roman"/>
              </a:rPr>
              <a:t>Subst, equ(4) in equ.(3) , we get</a:t>
            </a:r>
          </a:p>
        </p:txBody>
      </p:sp>
      <p:sp>
        <p:nvSpPr>
          <p:cNvPr id="21" name=""/>
          <p:cNvSpPr/>
          <p:nvPr/>
        </p:nvSpPr>
        <p:spPr>
          <a:xfrm>
            <a:off x="387096" y="5742432"/>
            <a:ext cx="1426464" cy="280416"/>
          </a:xfrm>
          <a:prstGeom prst="rect">
            <a:avLst/>
          </a:prstGeom>
        </p:spPr>
        <p:txBody>
          <a:bodyPr lIns="0" tIns="0" rIns="0" bIns="0" wrap="none">
            <a:noAutofit/>
          </a:bodyPr>
          <a:p>
            <a:pPr algn="just" indent="0">
              <a:spcAft>
                <a:spcPts val="1050"/>
              </a:spcAft>
            </a:pPr>
            <a:r>
              <a:rPr lang="en-US" sz="1300">
                <a:latin typeface="Times New Roman"/>
              </a:rPr>
              <a:t>(D — 1) y = 1 </a:t>
            </a:r>
            <a:r>
              <a:rPr lang="en-US" i="1" sz="1300">
                <a:latin typeface="Times New Roman"/>
              </a:rPr>
              <a:t>e + ce</a:t>
            </a:r>
          </a:p>
        </p:txBody>
      </p:sp>
      <p:sp>
        <p:nvSpPr>
          <p:cNvPr id="22" name=""/>
          <p:cNvSpPr/>
          <p:nvPr/>
        </p:nvSpPr>
        <p:spPr>
          <a:xfrm>
            <a:off x="384048" y="6205728"/>
            <a:ext cx="2322576" cy="377952"/>
          </a:xfrm>
          <a:prstGeom prst="rect">
            <a:avLst/>
          </a:prstGeom>
        </p:spPr>
        <p:txBody>
          <a:bodyPr lIns="0" tIns="0" rIns="0" bIns="0">
            <a:noAutofit/>
          </a:bodyPr>
          <a:p>
            <a:pPr algn="just" indent="0">
              <a:lnSpc>
                <a:spcPts val="1080"/>
              </a:lnSpc>
            </a:pPr>
            <a:r>
              <a:rPr lang="en-US" i="1" sz="1300">
                <a:latin typeface="Times New Roman"/>
              </a:rPr>
              <a:t>^ — y = </a:t>
            </a:r>
            <a:r>
              <a:rPr lang="en-US" i="1" baseline="30000" sz="1300">
                <a:latin typeface="Times New Roman"/>
              </a:rPr>
              <a:t>1</a:t>
            </a:r>
            <a:r>
              <a:rPr lang="en-US" i="1" sz="1300">
                <a:latin typeface="Times New Roman"/>
              </a:rPr>
              <a:t> e</a:t>
            </a:r>
            <a:r>
              <a:rPr lang="en-US" i="1" baseline="30000" sz="1300">
                <a:latin typeface="Times New Roman"/>
              </a:rPr>
              <a:t>x</a:t>
            </a:r>
            <a:r>
              <a:rPr lang="en-US" i="1" sz="1300">
                <a:latin typeface="Times New Roman"/>
              </a:rPr>
              <a:t> + ce</a:t>
            </a:r>
            <a:r>
              <a:rPr lang="en-US" sz="1200">
                <a:latin typeface="Times New Roman"/>
              </a:rPr>
              <a:t> </a:t>
            </a:r>
            <a:r>
              <a:rPr lang="en-US" baseline="30000" sz="1200">
                <a:latin typeface="Times New Roman"/>
              </a:rPr>
              <a:t>2</a:t>
            </a:r>
            <a:r>
              <a:rPr lang="en-US" b="1" baseline="30000" sz="1200">
                <a:latin typeface="Times New Roman"/>
              </a:rPr>
              <a:t>x</a:t>
            </a:r>
            <a:r>
              <a:rPr lang="en-US" b="1" sz="1200">
                <a:latin typeface="Times New Roman"/>
              </a:rPr>
              <a:t> (L.F.O.D.E) </a:t>
            </a:r>
            <a:r>
              <a:rPr lang="en-US" i="1" sz="1300">
                <a:latin typeface="Times New Roman"/>
              </a:rPr>
              <a:t>dx</a:t>
            </a:r>
            <a:r>
              <a:rPr lang="en-US" sz="1200">
                <a:latin typeface="Times New Roman"/>
              </a:rPr>
              <a:t> 3    </a:t>
            </a:r>
            <a:r>
              <a:rPr lang="en-US" baseline="30000" sz="1200">
                <a:latin typeface="Times New Roman"/>
              </a:rPr>
              <a:t>1    </a:t>
            </a:r>
            <a:r>
              <a:rPr lang="en-US" b="1" baseline="30000" sz="1200">
                <a:latin typeface="Times New Roman"/>
              </a:rPr>
              <a:t>(    )</a:t>
            </a:r>
          </a:p>
        </p:txBody>
      </p:sp>
      <p:sp>
        <p:nvSpPr>
          <p:cNvPr id="23" name=""/>
          <p:cNvSpPr/>
          <p:nvPr/>
        </p:nvSpPr>
        <p:spPr>
          <a:xfrm>
            <a:off x="1847088" y="5821680"/>
            <a:ext cx="188976" cy="85344"/>
          </a:xfrm>
          <a:prstGeom prst="rect">
            <a:avLst/>
          </a:prstGeom>
        </p:spPr>
        <p:txBody>
          <a:bodyPr lIns="0" tIns="0" rIns="0" bIns="0" wrap="none">
            <a:noAutofit/>
          </a:bodyPr>
          <a:p>
            <a:pPr indent="0"/>
            <a:r>
              <a:rPr lang="en-US" sz="650">
                <a:latin typeface="Times New Roman"/>
              </a:rPr>
              <a:t>—2x</a:t>
            </a:r>
          </a:p>
        </p:txBody>
      </p:sp>
      <p:sp>
        <p:nvSpPr>
          <p:cNvPr id="24" name=""/>
          <p:cNvSpPr/>
          <p:nvPr/>
        </p:nvSpPr>
        <p:spPr>
          <a:xfrm>
            <a:off x="335280" y="6644640"/>
            <a:ext cx="2377440" cy="670560"/>
          </a:xfrm>
          <a:prstGeom prst="rect">
            <a:avLst/>
          </a:prstGeom>
        </p:spPr>
        <p:txBody>
          <a:bodyPr lIns="0" tIns="0" rIns="0" bIns="0">
            <a:noAutofit/>
          </a:bodyPr>
          <a:p>
            <a:pPr indent="0">
              <a:spcAft>
                <a:spcPts val="1050"/>
              </a:spcAft>
            </a:pPr>
            <a:r>
              <a:rPr lang="en-US" baseline="30000" sz="1400">
                <a:latin typeface="Times New Roman"/>
              </a:rPr>
              <a:t>(</a:t>
            </a:r>
            <a:r>
              <a:rPr lang="en-US" sz="1400">
                <a:latin typeface="Times New Roman"/>
              </a:rPr>
              <a:t>P</a:t>
            </a:r>
            <a:r>
              <a:rPr lang="en-US" baseline="30000" sz="1400">
                <a:latin typeface="Times New Roman"/>
              </a:rPr>
              <a:t>(x)</a:t>
            </a:r>
            <a:r>
              <a:rPr lang="en-US" sz="1400">
                <a:latin typeface="Times New Roman"/>
              </a:rPr>
              <a:t> = </a:t>
            </a:r>
            <a:r>
              <a:rPr lang="en-US" baseline="30000" sz="1400">
                <a:latin typeface="Times New Roman"/>
              </a:rPr>
              <a:t>—1,Q(x)</a:t>
            </a:r>
            <a:r>
              <a:rPr lang="en-US" sz="1400">
                <a:latin typeface="Times New Roman"/>
              </a:rPr>
              <a:t> =</a:t>
            </a:r>
            <a:r>
              <a:rPr lang="en-US" baseline="30000" sz="1400">
                <a:latin typeface="Times New Roman"/>
              </a:rPr>
              <a:t>1 ex</a:t>
            </a:r>
            <a:r>
              <a:rPr lang="en-US" sz="1400">
                <a:latin typeface="Times New Roman"/>
              </a:rPr>
              <a:t> + </a:t>
            </a:r>
            <a:r>
              <a:rPr lang="en-US" baseline="30000" sz="1400">
                <a:latin typeface="Times New Roman"/>
              </a:rPr>
              <a:t>c</a:t>
            </a:r>
            <a:r>
              <a:rPr lang="en-US" sz="1200">
                <a:latin typeface="Times New Roman"/>
              </a:rPr>
              <a:t>1</a:t>
            </a:r>
            <a:r>
              <a:rPr lang="en-US" baseline="30000" sz="1400">
                <a:latin typeface="Times New Roman"/>
              </a:rPr>
              <a:t>e 2x)</a:t>
            </a:r>
          </a:p>
          <a:p>
            <a:pPr indent="0">
              <a:spcAft>
                <a:spcPts val="210"/>
              </a:spcAft>
            </a:pPr>
            <a:r>
              <a:rPr lang="en-US" i="1" sz="1300">
                <a:latin typeface="Times New Roman"/>
              </a:rPr>
              <a:t>If = e</a:t>
            </a:r>
            <a:r>
              <a:rPr lang="en-US" sz="1200">
                <a:latin typeface="Times New Roman"/>
              </a:rPr>
              <a:t> </a:t>
            </a:r>
            <a:r>
              <a:rPr lang="en-US" baseline="30000" sz="1200">
                <a:latin typeface="Times New Roman"/>
              </a:rPr>
              <a:t>x</a:t>
            </a:r>
          </a:p>
        </p:txBody>
      </p:sp>
      <p:sp>
        <p:nvSpPr>
          <p:cNvPr id="25" name=""/>
          <p:cNvSpPr/>
          <p:nvPr/>
        </p:nvSpPr>
        <p:spPr>
          <a:xfrm>
            <a:off x="329184" y="7473696"/>
            <a:ext cx="329184" cy="164592"/>
          </a:xfrm>
          <a:prstGeom prst="rect">
            <a:avLst/>
          </a:prstGeom>
        </p:spPr>
        <p:txBody>
          <a:bodyPr lIns="0" tIns="0" rIns="0" bIns="0" wrap="none">
            <a:noAutofit/>
          </a:bodyPr>
          <a:p>
            <a:pPr indent="0"/>
            <a:r>
              <a:rPr lang="en-US" sz="1300">
                <a:latin typeface="Times New Roman"/>
              </a:rPr>
              <a:t>y -</a:t>
            </a:r>
            <a:r>
              <a:rPr lang="en-US" baseline="30000" sz="1300">
                <a:latin typeface="Times New Roman"/>
              </a:rPr>
              <a:t>e</a:t>
            </a:r>
          </a:p>
        </p:txBody>
      </p:sp>
      <p:sp>
        <p:nvSpPr>
          <p:cNvPr id="26" name=""/>
          <p:cNvSpPr/>
          <p:nvPr/>
        </p:nvSpPr>
        <p:spPr>
          <a:xfrm>
            <a:off x="810768" y="7351776"/>
            <a:ext cx="1953768" cy="307848"/>
          </a:xfrm>
          <a:prstGeom prst="rect">
            <a:avLst/>
          </a:prstGeom>
        </p:spPr>
        <p:txBody>
          <a:bodyPr lIns="0" tIns="0" rIns="0" bIns="0" wrap="none">
            <a:noAutofit/>
          </a:bodyPr>
          <a:p>
            <a:pPr indent="0">
              <a:spcAft>
                <a:spcPts val="1050"/>
              </a:spcAft>
            </a:pPr>
            <a:r>
              <a:rPr lang="en-US" sz="1200">
                <a:latin typeface="Times New Roman"/>
              </a:rPr>
              <a:t>= </a:t>
            </a:r>
            <a:r>
              <a:rPr lang="en-US" baseline="30000" sz="1200">
                <a:latin typeface="Times New Roman"/>
              </a:rPr>
              <a:t>j(</a:t>
            </a:r>
            <a:r>
              <a:rPr lang="en-US" sz="1200">
                <a:latin typeface="Times New Roman"/>
              </a:rPr>
              <a:t>i</a:t>
            </a:r>
            <a:r>
              <a:rPr lang="en-US" baseline="30000" sz="1200">
                <a:latin typeface="Times New Roman"/>
              </a:rPr>
              <a:t>ex</a:t>
            </a:r>
            <a:r>
              <a:rPr lang="en-US" sz="1200">
                <a:latin typeface="Times New Roman"/>
              </a:rPr>
              <a:t> + </a:t>
            </a:r>
            <a:r>
              <a:rPr lang="en-US" baseline="30000" sz="1200">
                <a:latin typeface="Times New Roman"/>
              </a:rPr>
              <a:t>c</a:t>
            </a:r>
            <a:r>
              <a:rPr lang="en-US" sz="1200">
                <a:latin typeface="Times New Roman"/>
              </a:rPr>
              <a:t>!</a:t>
            </a:r>
            <a:r>
              <a:rPr lang="en-US" baseline="30000" sz="1200">
                <a:latin typeface="Times New Roman"/>
              </a:rPr>
              <a:t>e 2x )</a:t>
            </a:r>
            <a:r>
              <a:rPr lang="en-US" sz="1200">
                <a:latin typeface="Times New Roman"/>
              </a:rPr>
              <a:t> ■ </a:t>
            </a:r>
            <a:r>
              <a:rPr lang="en-US" baseline="30000" sz="1200">
                <a:latin typeface="Times New Roman"/>
              </a:rPr>
              <a:t>e</a:t>
            </a:r>
            <a:r>
              <a:rPr lang="en-US" sz="1200">
                <a:latin typeface="Times New Roman"/>
              </a:rPr>
              <a:t> -</a:t>
            </a:r>
            <a:r>
              <a:rPr lang="en-US" baseline="30000" sz="1200">
                <a:latin typeface="Times New Roman"/>
              </a:rPr>
              <a:t>xdx</a:t>
            </a:r>
            <a:r>
              <a:rPr lang="en-US" sz="1200">
                <a:latin typeface="Times New Roman"/>
              </a:rPr>
              <a:t> + </a:t>
            </a:r>
            <a:r>
              <a:rPr lang="en-US" baseline="30000" sz="1200">
                <a:latin typeface="Times New Roman"/>
              </a:rPr>
              <a:t>c</a:t>
            </a:r>
          </a:p>
        </p:txBody>
      </p:sp>
      <p:sp>
        <p:nvSpPr>
          <p:cNvPr id="27" name=""/>
          <p:cNvSpPr/>
          <p:nvPr/>
        </p:nvSpPr>
        <p:spPr>
          <a:xfrm>
            <a:off x="329184" y="7790688"/>
            <a:ext cx="2651760" cy="1347216"/>
          </a:xfrm>
          <a:prstGeom prst="rect">
            <a:avLst/>
          </a:prstGeom>
        </p:spPr>
        <p:txBody>
          <a:bodyPr lIns="0" tIns="0" rIns="0" bIns="0">
            <a:noAutofit/>
          </a:bodyPr>
          <a:p>
            <a:pPr indent="0">
              <a:spcBef>
                <a:spcPts val="1050"/>
              </a:spcBef>
              <a:spcAft>
                <a:spcPts val="1050"/>
              </a:spcAft>
            </a:pPr>
            <a:r>
              <a:rPr lang="en-US" i="1" sz="1300">
                <a:latin typeface="Times New Roman"/>
              </a:rPr>
              <a:t>y = e</a:t>
            </a:r>
            <a:r>
              <a:rPr lang="en-US" i="1" baseline="30000" sz="1300">
                <a:latin typeface="Times New Roman"/>
              </a:rPr>
              <a:t>x</a:t>
            </a:r>
            <a:r>
              <a:rPr lang="en-US" sz="1200">
                <a:latin typeface="Times New Roman"/>
              </a:rPr>
              <a:t> • [j(1 </a:t>
            </a:r>
            <a:r>
              <a:rPr lang="en-US" i="1" sz="1300">
                <a:latin typeface="Times New Roman"/>
              </a:rPr>
              <a:t>e</a:t>
            </a:r>
            <a:r>
              <a:rPr lang="en-US" i="1" baseline="30000" sz="1300">
                <a:latin typeface="Times New Roman"/>
              </a:rPr>
              <a:t>x</a:t>
            </a:r>
            <a:r>
              <a:rPr lang="en-US" i="1" sz="1300">
                <a:latin typeface="Times New Roman"/>
              </a:rPr>
              <a:t> + cp </a:t>
            </a:r>
            <a:r>
              <a:rPr lang="en-US" baseline="30000" sz="1200">
                <a:latin typeface="Times New Roman"/>
              </a:rPr>
              <a:t>2x</a:t>
            </a:r>
            <a:r>
              <a:rPr lang="en-US" sz="1200">
                <a:latin typeface="Times New Roman"/>
              </a:rPr>
              <a:t>) • </a:t>
            </a:r>
            <a:r>
              <a:rPr lang="en-US" i="1" sz="1300">
                <a:latin typeface="Times New Roman"/>
              </a:rPr>
              <a:t>e </a:t>
            </a:r>
            <a:r>
              <a:rPr lang="en-US" i="1" baseline="30000" sz="1300">
                <a:latin typeface="Times New Roman"/>
              </a:rPr>
              <a:t>x</a:t>
            </a:r>
            <a:r>
              <a:rPr lang="en-US" i="1" sz="1300">
                <a:latin typeface="Times New Roman"/>
              </a:rPr>
              <a:t> dx +</a:t>
            </a:r>
            <a:r>
              <a:rPr lang="en-US" sz="1200">
                <a:latin typeface="Times New Roman"/>
              </a:rPr>
              <a:t> c</a:t>
            </a:r>
            <a:r>
              <a:rPr lang="en-US" baseline="-25000" sz="1200">
                <a:latin typeface="Times New Roman"/>
              </a:rPr>
              <a:t>2</a:t>
            </a:r>
            <a:r>
              <a:rPr lang="en-US" sz="1200">
                <a:latin typeface="Times New Roman"/>
              </a:rPr>
              <a:t>]</a:t>
            </a:r>
          </a:p>
          <a:p>
            <a:pPr indent="0">
              <a:lnSpc>
                <a:spcPts val="3672"/>
              </a:lnSpc>
            </a:pPr>
            <a:r>
              <a:rPr lang="en-US" sz="1300">
                <a:latin typeface="Times New Roman"/>
              </a:rPr>
              <a:t>y =</a:t>
            </a:r>
            <a:r>
              <a:rPr lang="en-US" baseline="30000" sz="1300">
                <a:latin typeface="Times New Roman"/>
              </a:rPr>
              <a:t>ex</a:t>
            </a:r>
            <a:r>
              <a:rPr lang="en-US" sz="1300">
                <a:latin typeface="Times New Roman"/>
              </a:rPr>
              <a:t> •</a:t>
            </a:r>
            <a:r>
              <a:rPr lang="en-US" baseline="30000" sz="1300">
                <a:latin typeface="Times New Roman"/>
              </a:rPr>
              <a:t>(1 x —</a:t>
            </a:r>
            <a:r>
              <a:rPr lang="en-US" sz="1300">
                <a:latin typeface="Times New Roman"/>
              </a:rPr>
              <a:t> </a:t>
            </a:r>
            <a:r>
              <a:rPr lang="en-US" i="1" sz="1300">
                <a:latin typeface="Times New Roman"/>
              </a:rPr>
              <a:t>j</a:t>
            </a:r>
            <a:r>
              <a:rPr lang="en-US" baseline="30000" sz="1300">
                <a:latin typeface="Times New Roman"/>
              </a:rPr>
              <a:t>e-3x</a:t>
            </a:r>
            <a:r>
              <a:rPr lang="en-US" sz="1300">
                <a:latin typeface="Times New Roman"/>
              </a:rPr>
              <a:t> +</a:t>
            </a:r>
            <a:r>
              <a:rPr lang="en-US" baseline="30000" sz="1300">
                <a:latin typeface="Times New Roman"/>
              </a:rPr>
              <a:t>c</a:t>
            </a:r>
            <a:r>
              <a:rPr lang="en-US" sz="650">
                <a:latin typeface="Times New Roman"/>
              </a:rPr>
              <a:t>2</a:t>
            </a:r>
            <a:r>
              <a:rPr lang="en-US" baseline="30000" sz="1300">
                <a:latin typeface="Times New Roman"/>
              </a:rPr>
              <a:t>) </a:t>
            </a:r>
            <a:r>
              <a:rPr lang="en-US" sz="1300">
                <a:latin typeface="Times New Roman"/>
              </a:rPr>
              <a:t>y =</a:t>
            </a:r>
            <a:r>
              <a:rPr lang="en-US" baseline="30000" sz="1300">
                <a:latin typeface="Times New Roman"/>
              </a:rPr>
              <a:t>ex (1 x — 1 c</a:t>
            </a:r>
            <a:r>
              <a:rPr lang="en-US" sz="1300">
                <a:latin typeface="Times New Roman"/>
              </a:rPr>
              <a:t>!</a:t>
            </a:r>
            <a:r>
              <a:rPr lang="en-US" baseline="30000" sz="1300">
                <a:latin typeface="Times New Roman"/>
              </a:rPr>
              <a:t>e 3x</a:t>
            </a:r>
            <a:r>
              <a:rPr lang="en-US" sz="1300">
                <a:latin typeface="Times New Roman"/>
              </a:rPr>
              <a:t> +</a:t>
            </a:r>
            <a:r>
              <a:rPr lang="en-US" baseline="30000" sz="1300">
                <a:latin typeface="Times New Roman"/>
              </a:rPr>
              <a:t>c</a:t>
            </a:r>
            <a:r>
              <a:rPr lang="en-US" sz="650">
                <a:latin typeface="Times New Roman"/>
              </a:rPr>
              <a:t>2</a:t>
            </a:r>
            <a:r>
              <a:rPr lang="en-US" baseline="30000" sz="1300">
                <a:latin typeface="Times New Roman"/>
              </a:rPr>
              <a:t>)</a:t>
            </a:r>
          </a:p>
        </p:txBody>
      </p:sp>
      <p:sp>
        <p:nvSpPr>
          <p:cNvPr id="28" name=""/>
          <p:cNvSpPr/>
          <p:nvPr/>
        </p:nvSpPr>
        <p:spPr>
          <a:xfrm>
            <a:off x="664464" y="9186672"/>
            <a:ext cx="146304" cy="170688"/>
          </a:xfrm>
          <a:prstGeom prst="rect">
            <a:avLst/>
          </a:prstGeom>
        </p:spPr>
        <p:txBody>
          <a:bodyPr lIns="0" tIns="0" rIns="0" bIns="0" wrap="none">
            <a:noAutofit/>
          </a:bodyPr>
          <a:p>
            <a:pPr indent="0"/>
            <a:r>
              <a:rPr lang="en-US" sz="1300">
                <a:latin typeface="Times New Roman"/>
              </a:rPr>
              <a:t>1</a:t>
            </a:r>
          </a:p>
        </p:txBody>
      </p:sp>
      <p:sp>
        <p:nvSpPr>
          <p:cNvPr id="29" name=""/>
          <p:cNvSpPr/>
          <p:nvPr/>
        </p:nvSpPr>
        <p:spPr>
          <a:xfrm>
            <a:off x="1219200" y="9186672"/>
            <a:ext cx="146304" cy="170688"/>
          </a:xfrm>
          <a:prstGeom prst="rect">
            <a:avLst/>
          </a:prstGeom>
        </p:spPr>
        <p:txBody>
          <a:bodyPr lIns="0" tIns="0" rIns="0" bIns="0" wrap="none">
            <a:noAutofit/>
          </a:bodyPr>
          <a:p>
            <a:pPr indent="0"/>
            <a:r>
              <a:rPr lang="en-US" sz="1300">
                <a:latin typeface="Times New Roman"/>
              </a:rPr>
              <a:t>1</a:t>
            </a:r>
          </a:p>
        </p:txBody>
      </p:sp>
      <p:sp>
        <p:nvSpPr>
          <p:cNvPr id="30" name=""/>
          <p:cNvSpPr/>
          <p:nvPr/>
        </p:nvSpPr>
        <p:spPr>
          <a:xfrm>
            <a:off x="1563624" y="9311640"/>
            <a:ext cx="603504" cy="60960"/>
          </a:xfrm>
          <a:prstGeom prst="rect">
            <a:avLst/>
          </a:prstGeom>
        </p:spPr>
        <p:txBody>
          <a:bodyPr lIns="0" tIns="0" rIns="0" bIns="0" wrap="none">
            <a:noAutofit/>
          </a:bodyPr>
          <a:p>
            <a:pPr algn="just" indent="0"/>
            <a:r>
              <a:rPr lang="en-US" sz="650">
                <a:latin typeface="Times New Roman"/>
              </a:rPr>
              <a:t>_2x    x</a:t>
            </a:r>
          </a:p>
        </p:txBody>
      </p:sp>
      <p:sp>
        <p:nvSpPr>
          <p:cNvPr id="31" name=""/>
          <p:cNvSpPr/>
          <p:nvPr/>
        </p:nvSpPr>
        <p:spPr>
          <a:xfrm>
            <a:off x="377952" y="9351264"/>
            <a:ext cx="4157472" cy="149352"/>
          </a:xfrm>
          <a:prstGeom prst="rect">
            <a:avLst/>
          </a:prstGeom>
        </p:spPr>
        <p:txBody>
          <a:bodyPr lIns="0" tIns="0" rIns="0" bIns="0" wrap="none">
            <a:noAutofit/>
          </a:bodyPr>
          <a:p>
            <a:pPr indent="0"/>
            <a:r>
              <a:rPr lang="en-US" i="1" sz="1300">
                <a:latin typeface="Times New Roman"/>
              </a:rPr>
              <a:t>y </a:t>
            </a:r>
            <a:r>
              <a:rPr lang="en-US" i="1" sz="1200">
                <a:latin typeface="Times New Roman"/>
              </a:rPr>
              <a:t>=</a:t>
            </a:r>
            <a:r>
              <a:rPr lang="en-US" i="1" sz="1300">
                <a:latin typeface="Times New Roman"/>
              </a:rPr>
              <a:t>— xe </a:t>
            </a:r>
            <a:r>
              <a:rPr lang="en-US" i="1" sz="1200">
                <a:latin typeface="Times New Roman"/>
              </a:rPr>
              <a:t>' —— </a:t>
            </a:r>
            <a:r>
              <a:rPr lang="en-US" i="1" sz="1300">
                <a:latin typeface="Times New Roman"/>
              </a:rPr>
              <a:t>cy </a:t>
            </a:r>
            <a:r>
              <a:rPr lang="en-US" i="1" sz="1200">
                <a:latin typeface="Times New Roman"/>
              </a:rPr>
              <a:t>+ </a:t>
            </a:r>
            <a:r>
              <a:rPr lang="en-US" i="1" sz="1300">
                <a:latin typeface="Times New Roman"/>
              </a:rPr>
              <a:t>ce</a:t>
            </a:r>
            <a:r>
              <a:rPr lang="en-US" sz="1200">
                <a:latin typeface="Times New Roman"/>
              </a:rPr>
              <a:t> </a:t>
            </a:r>
            <a:r>
              <a:rPr lang="en-US" b="1" sz="1200">
                <a:latin typeface="Times New Roman"/>
              </a:rPr>
              <a:t>is the g. solution where c</a:t>
            </a:r>
            <a:r>
              <a:rPr lang="en-US" b="1" baseline="-25000" sz="1200">
                <a:latin typeface="Times New Roman"/>
              </a:rPr>
              <a:t>2</a:t>
            </a:r>
            <a:r>
              <a:rPr lang="en-US" b="1" sz="1200">
                <a:latin typeface="Times New Roman"/>
              </a:rPr>
              <a:t> is constant.</a:t>
            </a:r>
          </a:p>
        </p:txBody>
      </p:sp>
      <p:sp>
        <p:nvSpPr>
          <p:cNvPr id="32" name=""/>
          <p:cNvSpPr/>
          <p:nvPr/>
        </p:nvSpPr>
        <p:spPr>
          <a:xfrm>
            <a:off x="414528" y="9787128"/>
            <a:ext cx="697992" cy="301752"/>
          </a:xfrm>
          <a:prstGeom prst="rect">
            <a:avLst/>
          </a:prstGeom>
        </p:spPr>
        <p:txBody>
          <a:bodyPr lIns="0" tIns="0" rIns="0" bIns="0" wrap="none">
            <a:noAutofit/>
          </a:bodyPr>
          <a:p>
            <a:pPr indent="0"/>
            <a:r>
              <a:rPr lang="en-US" sz="1500">
                <a:solidFill>
                  <a:srgbClr val="4F81BD"/>
                </a:solidFill>
                <a:latin typeface="Franklin Gothic Medium"/>
              </a:rPr>
              <a:t>28 </a:t>
            </a:r>
            <a:r>
              <a:rPr lang="en-US" sz="1500">
                <a:solidFill>
                  <a:srgbClr val="808080"/>
                </a:solidFill>
                <a:latin typeface="Franklin Gothic Medium"/>
              </a:rPr>
              <a:t>[</a:t>
            </a:r>
          </a:p>
        </p:txBody>
      </p:sp>
      <p:sp>
        <p:nvSpPr>
          <p:cNvPr id="33"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597408" y="2414016"/>
            <a:ext cx="1298448" cy="170688"/>
          </a:xfrm>
          <a:prstGeom prst="rect">
            <a:avLst/>
          </a:prstGeom>
        </p:spPr>
        <p:txBody>
          <a:bodyPr lIns="0" tIns="0" rIns="0" bIns="0" wrap="none">
            <a:noAutofit/>
          </a:bodyPr>
          <a:p>
            <a:pPr indent="0">
              <a:spcAft>
                <a:spcPts val="5670"/>
              </a:spcAft>
            </a:pPr>
            <a:r>
              <a:rPr lang="en-US" sz="1300">
                <a:latin typeface="Times New Roman"/>
              </a:rPr>
              <a:t>= 2cos</a:t>
            </a:r>
            <a:r>
              <a:rPr lang="en-US" baseline="30000" sz="1300">
                <a:latin typeface="Times New Roman"/>
              </a:rPr>
              <a:t>2</a:t>
            </a:r>
            <a:r>
              <a:rPr lang="en-US" i="1" sz="1300">
                <a:latin typeface="Times New Roman"/>
              </a:rPr>
              <a:t>X</a:t>
            </a:r>
            <a:r>
              <a:rPr lang="en-US" sz="1200">
                <a:latin typeface="Times New Roman"/>
              </a:rPr>
              <a:t> is S.D.E</a:t>
            </a:r>
          </a:p>
        </p:txBody>
      </p:sp>
      <p:sp>
        <p:nvSpPr>
          <p:cNvPr id="5" name=""/>
          <p:cNvSpPr/>
          <p:nvPr/>
        </p:nvSpPr>
        <p:spPr>
          <a:xfrm>
            <a:off x="362712" y="649224"/>
            <a:ext cx="2721864" cy="1600200"/>
          </a:xfrm>
          <a:prstGeom prst="rect">
            <a:avLst/>
          </a:prstGeom>
        </p:spPr>
        <p:txBody>
          <a:bodyPr lIns="0" tIns="0" rIns="0" bIns="0">
            <a:noAutofit/>
          </a:bodyPr>
          <a:p>
            <a:pPr algn="just" indent="0">
              <a:lnSpc>
                <a:spcPts val="2016"/>
              </a:lnSpc>
            </a:pPr>
            <a:r>
              <a:rPr lang="en-US" sz="1200">
                <a:latin typeface="Times New Roman"/>
              </a:rPr>
              <a:t>Example: (D</a:t>
            </a:r>
            <a:r>
              <a:rPr lang="en-US" baseline="30000" sz="1200">
                <a:latin typeface="Times New Roman"/>
              </a:rPr>
              <a:t>3</a:t>
            </a:r>
            <a:r>
              <a:rPr lang="en-US" sz="1200">
                <a:latin typeface="Times New Roman"/>
              </a:rPr>
              <a:t> — </a:t>
            </a:r>
            <a:r>
              <a:rPr lang="en-US" i="1" sz="1300">
                <a:latin typeface="Times New Roman"/>
              </a:rPr>
              <a:t>D</a:t>
            </a:r>
            <a:r>
              <a:rPr lang="en-US" sz="1200">
                <a:latin typeface="Times New Roman"/>
              </a:rPr>
              <a:t> )y </a:t>
            </a:r>
            <a:r>
              <a:rPr lang="en-US" i="1" sz="1300">
                <a:latin typeface="Times New Roman"/>
              </a:rPr>
              <a:t>=</a:t>
            </a:r>
            <a:r>
              <a:rPr lang="en-US" sz="1200">
                <a:latin typeface="Times New Roman"/>
              </a:rPr>
              <a:t> 2cos</a:t>
            </a:r>
            <a:r>
              <a:rPr lang="en-US" baseline="30000" sz="1200">
                <a:latin typeface="Times New Roman"/>
              </a:rPr>
              <a:t>2</a:t>
            </a:r>
            <a:r>
              <a:rPr lang="en-US" sz="1200">
                <a:latin typeface="Times New Roman"/>
              </a:rPr>
              <a:t> </a:t>
            </a:r>
            <a:r>
              <a:rPr lang="en-US" i="1" sz="1300">
                <a:latin typeface="Times New Roman"/>
              </a:rPr>
              <a:t>x</a:t>
            </a:r>
          </a:p>
          <a:p>
            <a:pPr algn="just" indent="0">
              <a:lnSpc>
                <a:spcPts val="2016"/>
              </a:lnSpc>
            </a:pPr>
            <a:r>
              <a:rPr lang="en-US" sz="1200">
                <a:latin typeface="Times New Roman"/>
              </a:rPr>
              <a:t>Solution: (D</a:t>
            </a:r>
            <a:r>
              <a:rPr lang="en-US" baseline="30000" sz="1200">
                <a:latin typeface="Times New Roman"/>
              </a:rPr>
              <a:t>3</a:t>
            </a:r>
            <a:r>
              <a:rPr lang="en-US" sz="1200">
                <a:latin typeface="Times New Roman"/>
              </a:rPr>
              <a:t> — </a:t>
            </a:r>
            <a:r>
              <a:rPr lang="en-US" i="1" sz="1300">
                <a:latin typeface="Times New Roman"/>
              </a:rPr>
              <a:t>D )y</a:t>
            </a:r>
            <a:r>
              <a:rPr lang="en-US" sz="1200">
                <a:latin typeface="Times New Roman"/>
              </a:rPr>
              <a:t> = 2cos</a:t>
            </a:r>
            <a:r>
              <a:rPr lang="en-US" baseline="30000" sz="1200">
                <a:latin typeface="Times New Roman"/>
              </a:rPr>
              <a:t>2</a:t>
            </a:r>
            <a:r>
              <a:rPr lang="en-US" sz="1200">
                <a:latin typeface="Times New Roman"/>
              </a:rPr>
              <a:t> </a:t>
            </a:r>
            <a:r>
              <a:rPr lang="en-US" i="1" sz="1300">
                <a:latin typeface="Times New Roman"/>
              </a:rPr>
              <a:t>x</a:t>
            </a:r>
            <a:r>
              <a:rPr lang="en-US" sz="1200">
                <a:latin typeface="Times New Roman"/>
              </a:rPr>
              <a:t>---(1)</a:t>
            </a:r>
          </a:p>
          <a:p>
            <a:pPr algn="just" indent="0">
              <a:lnSpc>
                <a:spcPts val="2016"/>
              </a:lnSpc>
            </a:pPr>
            <a:r>
              <a:rPr lang="en-US" i="1" sz="1300">
                <a:latin typeface="Times New Roman"/>
              </a:rPr>
              <a:t>D (D</a:t>
            </a:r>
            <a:r>
              <a:rPr lang="en-US" baseline="30000" sz="1200">
                <a:latin typeface="Times New Roman"/>
              </a:rPr>
              <a:t>2</a:t>
            </a:r>
            <a:r>
              <a:rPr lang="en-US" sz="1200">
                <a:latin typeface="Times New Roman"/>
              </a:rPr>
              <a:t> — </a:t>
            </a:r>
            <a:r>
              <a:rPr lang="en-US" i="1" sz="1300">
                <a:latin typeface="Times New Roman"/>
              </a:rPr>
              <a:t>1)y =</a:t>
            </a:r>
            <a:r>
              <a:rPr lang="en-US" sz="1200">
                <a:latin typeface="Times New Roman"/>
              </a:rPr>
              <a:t> 2cos</a:t>
            </a:r>
            <a:r>
              <a:rPr lang="en-US" baseline="30000" sz="1200">
                <a:latin typeface="Times New Roman"/>
              </a:rPr>
              <a:t>2</a:t>
            </a:r>
            <a:r>
              <a:rPr lang="en-US" sz="1200">
                <a:latin typeface="Times New Roman"/>
              </a:rPr>
              <a:t> x</a:t>
            </a:r>
          </a:p>
          <a:p>
            <a:pPr algn="just" indent="0">
              <a:spcAft>
                <a:spcPts val="420"/>
              </a:spcAft>
            </a:pPr>
            <a:r>
              <a:rPr lang="en-US" i="1" sz="1300">
                <a:latin typeface="Times New Roman"/>
              </a:rPr>
              <a:t>D (D —</a:t>
            </a:r>
            <a:r>
              <a:rPr lang="en-US" sz="1200">
                <a:latin typeface="Times New Roman"/>
              </a:rPr>
              <a:t> 1)(D +1) </a:t>
            </a:r>
            <a:r>
              <a:rPr lang="en-US" i="1" sz="1300">
                <a:latin typeface="Times New Roman"/>
              </a:rPr>
              <a:t>y =</a:t>
            </a:r>
            <a:r>
              <a:rPr lang="en-US" sz="1200">
                <a:latin typeface="Times New Roman"/>
              </a:rPr>
              <a:t> 2 cos</a:t>
            </a:r>
            <a:r>
              <a:rPr lang="en-US" baseline="30000" sz="1200">
                <a:latin typeface="Times New Roman"/>
              </a:rPr>
              <a:t>2</a:t>
            </a:r>
            <a:r>
              <a:rPr lang="en-US" sz="1200">
                <a:latin typeface="Times New Roman"/>
              </a:rPr>
              <a:t> x---(2)</a:t>
            </a:r>
          </a:p>
          <a:p>
            <a:pPr algn="just" indent="0">
              <a:spcAft>
                <a:spcPts val="420"/>
              </a:spcAft>
            </a:pPr>
            <a:r>
              <a:rPr lang="en-US" sz="1200">
                <a:latin typeface="Times New Roman"/>
              </a:rPr>
              <a:t>Suppose (D — 1)(D + 1)y = </a:t>
            </a:r>
            <a:r>
              <a:rPr lang="en-US" i="1" sz="1300">
                <a:latin typeface="Times New Roman"/>
              </a:rPr>
              <a:t>u</a:t>
            </a:r>
            <a:r>
              <a:rPr lang="en-US" sz="1200">
                <a:latin typeface="Times New Roman"/>
              </a:rPr>
              <a:t>---(3)</a:t>
            </a:r>
          </a:p>
          <a:p>
            <a:pPr algn="just" indent="0">
              <a:lnSpc>
                <a:spcPts val="1632"/>
              </a:lnSpc>
            </a:pPr>
            <a:r>
              <a:rPr lang="en-US" sz="1200">
                <a:latin typeface="Times New Roman"/>
              </a:rPr>
              <a:t>Substequ.(3) in equ.(2) , we get .</a:t>
            </a:r>
          </a:p>
          <a:p>
            <a:pPr indent="0">
              <a:lnSpc>
                <a:spcPts val="1632"/>
              </a:lnSpc>
              <a:spcAft>
                <a:spcPts val="420"/>
              </a:spcAft>
            </a:pPr>
            <a:r>
              <a:rPr lang="en-US" i="1" sz="1300">
                <a:latin typeface="Times New Roman"/>
              </a:rPr>
              <a:t>Du =</a:t>
            </a:r>
            <a:r>
              <a:rPr lang="en-US" sz="1200">
                <a:latin typeface="Times New Roman"/>
              </a:rPr>
              <a:t> 2cos</a:t>
            </a:r>
            <a:r>
              <a:rPr lang="en-US" baseline="30000" sz="1200">
                <a:latin typeface="Times New Roman"/>
              </a:rPr>
              <a:t>2</a:t>
            </a:r>
            <a:r>
              <a:rPr lang="en-US" sz="1200">
                <a:latin typeface="Times New Roman"/>
              </a:rPr>
              <a:t> x </a:t>
            </a:r>
          </a:p>
        </p:txBody>
      </p:sp>
      <p:sp>
        <p:nvSpPr>
          <p:cNvPr id="6" name=""/>
          <p:cNvSpPr/>
          <p:nvPr/>
        </p:nvSpPr>
        <p:spPr>
          <a:xfrm>
            <a:off x="387096" y="2325624"/>
            <a:ext cx="167640" cy="381000"/>
          </a:xfrm>
          <a:prstGeom prst="rect">
            <a:avLst/>
          </a:prstGeom>
        </p:spPr>
        <p:txBody>
          <a:bodyPr lIns="0" tIns="0" rIns="0" bIns="0">
            <a:noAutofit/>
          </a:bodyPr>
          <a:p>
            <a:pPr indent="0">
              <a:lnSpc>
                <a:spcPts val="1632"/>
              </a:lnSpc>
              <a:spcAft>
                <a:spcPts val="420"/>
              </a:spcAft>
            </a:pPr>
            <a:r>
              <a:rPr lang="en-US" i="1" sz="1300">
                <a:latin typeface="Times New Roman"/>
              </a:rPr>
              <a:t>du</a:t>
            </a:r>
          </a:p>
          <a:p>
            <a:pPr algn="just" indent="0">
              <a:spcAft>
                <a:spcPts val="420"/>
              </a:spcAft>
            </a:pPr>
            <a:r>
              <a:rPr lang="en-US" i="1" sz="1300">
                <a:latin typeface="Times New Roman"/>
              </a:rPr>
              <a:t>dx</a:t>
            </a:r>
          </a:p>
        </p:txBody>
      </p:sp>
      <p:sp>
        <p:nvSpPr>
          <p:cNvPr id="7" name=""/>
          <p:cNvSpPr/>
          <p:nvPr/>
        </p:nvSpPr>
        <p:spPr>
          <a:xfrm>
            <a:off x="374904" y="2776728"/>
            <a:ext cx="1636776" cy="1136904"/>
          </a:xfrm>
          <a:prstGeom prst="rect">
            <a:avLst/>
          </a:prstGeom>
        </p:spPr>
        <p:txBody>
          <a:bodyPr lIns="0" tIns="0" rIns="0" bIns="0">
            <a:noAutofit/>
          </a:bodyPr>
          <a:p>
            <a:pPr indent="0">
              <a:lnSpc>
                <a:spcPts val="2976"/>
              </a:lnSpc>
              <a:spcAft>
                <a:spcPts val="420"/>
              </a:spcAft>
            </a:pPr>
            <a:r>
              <a:rPr lang="en-US" sz="1200">
                <a:latin typeface="Times New Roman"/>
              </a:rPr>
              <a:t>J</a:t>
            </a:r>
            <a:r>
              <a:rPr lang="en-US" i="1" sz="1300">
                <a:latin typeface="Times New Roman"/>
              </a:rPr>
              <a:t>du =</a:t>
            </a:r>
            <a:r>
              <a:rPr lang="en-US" sz="1200">
                <a:latin typeface="Times New Roman"/>
              </a:rPr>
              <a:t> 2Jcos</a:t>
            </a:r>
            <a:r>
              <a:rPr lang="en-US" baseline="30000" sz="1200">
                <a:latin typeface="Times New Roman"/>
              </a:rPr>
              <a:t>2</a:t>
            </a:r>
            <a:r>
              <a:rPr lang="en-US" sz="1200">
                <a:latin typeface="Times New Roman"/>
              </a:rPr>
              <a:t> x </a:t>
            </a:r>
            <a:r>
              <a:rPr lang="en-US" i="1" sz="1300">
                <a:latin typeface="Times New Roman"/>
              </a:rPr>
              <a:t>dx u =</a:t>
            </a:r>
            <a:r>
              <a:rPr lang="en-US" sz="1200">
                <a:latin typeface="Times New Roman"/>
              </a:rPr>
              <a:t> 2J (1 + 1cos2x </a:t>
            </a:r>
            <a:r>
              <a:rPr lang="en-US" i="1" sz="1300">
                <a:latin typeface="Times New Roman"/>
              </a:rPr>
              <a:t>)dx</a:t>
            </a:r>
          </a:p>
          <a:p>
            <a:pPr indent="0">
              <a:lnSpc>
                <a:spcPts val="1200"/>
              </a:lnSpc>
              <a:spcAft>
                <a:spcPts val="840"/>
              </a:spcAft>
            </a:pPr>
            <a:r>
              <a:rPr lang="en-US" i="1" sz="1300">
                <a:latin typeface="Times New Roman"/>
              </a:rPr>
              <a:t>u = x</a:t>
            </a:r>
            <a:r>
              <a:rPr lang="en-US" sz="1200">
                <a:latin typeface="Times New Roman"/>
              </a:rPr>
              <a:t> + </a:t>
            </a:r>
            <a:r>
              <a:rPr lang="en-US" baseline="30000" sz="1200">
                <a:latin typeface="Times New Roman"/>
              </a:rPr>
              <a:t>1</a:t>
            </a:r>
            <a:r>
              <a:rPr lang="en-US" sz="1200">
                <a:latin typeface="Times New Roman"/>
              </a:rPr>
              <a:t>sin2x + </a:t>
            </a:r>
            <a:r>
              <a:rPr lang="en-US" i="1" sz="1300">
                <a:latin typeface="Times New Roman"/>
              </a:rPr>
              <a:t>c.</a:t>
            </a:r>
            <a:r>
              <a:rPr lang="en-US" sz="1200">
                <a:latin typeface="Times New Roman"/>
              </a:rPr>
              <a:t> — -2 </a:t>
            </a:r>
            <a:r>
              <a:rPr lang="en-US" baseline="30000" sz="1200">
                <a:latin typeface="Times New Roman"/>
              </a:rPr>
              <a:t>1 </a:t>
            </a:r>
          </a:p>
        </p:txBody>
      </p:sp>
      <p:sp>
        <p:nvSpPr>
          <p:cNvPr id="8" name=""/>
          <p:cNvSpPr/>
          <p:nvPr/>
        </p:nvSpPr>
        <p:spPr>
          <a:xfrm>
            <a:off x="371856" y="3971544"/>
            <a:ext cx="2700528" cy="1758696"/>
          </a:xfrm>
          <a:prstGeom prst="rect">
            <a:avLst/>
          </a:prstGeom>
        </p:spPr>
        <p:txBody>
          <a:bodyPr lIns="0" tIns="0" rIns="0" bIns="0">
            <a:noAutofit/>
          </a:bodyPr>
          <a:p>
            <a:pPr indent="0">
              <a:lnSpc>
                <a:spcPts val="1200"/>
              </a:lnSpc>
              <a:spcAft>
                <a:spcPts val="840"/>
              </a:spcAft>
            </a:pPr>
            <a:r>
              <a:rPr lang="en-US" sz="1200">
                <a:latin typeface="Times New Roman"/>
              </a:rPr>
              <a:t>Substequ.(4) in equ.(3) , we get</a:t>
            </a:r>
          </a:p>
          <a:p>
            <a:pPr algn="just" indent="0">
              <a:spcAft>
                <a:spcPts val="840"/>
              </a:spcAft>
            </a:pPr>
            <a:r>
              <a:rPr lang="en-US" sz="1200">
                <a:latin typeface="Times New Roman"/>
              </a:rPr>
              <a:t>(D — 1)(D + 1)y = x + 1sin2x + c — —</a:t>
            </a:r>
          </a:p>
          <a:p>
            <a:pPr algn="just" indent="0">
              <a:spcAft>
                <a:spcPts val="420"/>
              </a:spcAft>
            </a:pPr>
            <a:r>
              <a:rPr lang="en-US" sz="1200">
                <a:latin typeface="Times New Roman"/>
              </a:rPr>
              <a:t>Suppose (D + 1)y = 3--- ( 6)</a:t>
            </a:r>
          </a:p>
          <a:p>
            <a:pPr algn="just" indent="0">
              <a:spcAft>
                <a:spcPts val="420"/>
              </a:spcAft>
            </a:pPr>
            <a:r>
              <a:rPr lang="en-US" sz="1200">
                <a:latin typeface="Times New Roman"/>
              </a:rPr>
              <a:t>Substequ.(6) in equ.(5) , we get</a:t>
            </a:r>
          </a:p>
          <a:p>
            <a:pPr algn="just" indent="0">
              <a:lnSpc>
                <a:spcPts val="3552"/>
              </a:lnSpc>
            </a:pPr>
            <a:r>
              <a:rPr lang="en-US" sz="1200">
                <a:latin typeface="Times New Roman"/>
              </a:rPr>
              <a:t>(D —1)3 = x + 1sin2x + </a:t>
            </a:r>
            <a:r>
              <a:rPr lang="en-US" i="1" sz="1300">
                <a:latin typeface="Times New Roman"/>
              </a:rPr>
              <a:t>c</a:t>
            </a:r>
            <a:r>
              <a:rPr lang="en-US" sz="1200">
                <a:latin typeface="Times New Roman"/>
              </a:rPr>
              <a:t> L.F.O.D.E </a:t>
            </a:r>
            <a:r>
              <a:rPr lang="en-US" i="1" baseline="30000" sz="1300">
                <a:latin typeface="Times New Roman"/>
              </a:rPr>
              <a:t>d3</a:t>
            </a:r>
            <a:r>
              <a:rPr lang="en-US" i="1" sz="1300">
                <a:latin typeface="Times New Roman"/>
              </a:rPr>
              <a:t> — 3 = x</a:t>
            </a:r>
            <a:r>
              <a:rPr lang="en-US" sz="1200">
                <a:latin typeface="Times New Roman"/>
              </a:rPr>
              <a:t> + ^sin2x + c</a:t>
            </a:r>
          </a:p>
        </p:txBody>
      </p:sp>
      <p:sp>
        <p:nvSpPr>
          <p:cNvPr id="9" name=""/>
          <p:cNvSpPr/>
          <p:nvPr/>
        </p:nvSpPr>
        <p:spPr>
          <a:xfrm>
            <a:off x="2176272" y="3572256"/>
            <a:ext cx="316992" cy="274320"/>
          </a:xfrm>
          <a:prstGeom prst="rect">
            <a:avLst/>
          </a:prstGeom>
        </p:spPr>
        <p:txBody>
          <a:bodyPr lIns="0" tIns="0" rIns="0" bIns="0" wrap="none">
            <a:noAutofit/>
          </a:bodyPr>
          <a:p>
            <a:pPr indent="0">
              <a:spcBef>
                <a:spcPts val="5670"/>
              </a:spcBef>
              <a:spcAft>
                <a:spcPts val="2100"/>
              </a:spcAft>
            </a:pPr>
            <a:r>
              <a:rPr lang="en-US" sz="1300">
                <a:latin typeface="Times New Roman"/>
              </a:rPr>
              <a:t>( 4)</a:t>
            </a:r>
          </a:p>
        </p:txBody>
      </p:sp>
      <p:sp>
        <p:nvSpPr>
          <p:cNvPr id="10" name=""/>
          <p:cNvSpPr/>
          <p:nvPr/>
        </p:nvSpPr>
        <p:spPr>
          <a:xfrm>
            <a:off x="3206496" y="4194048"/>
            <a:ext cx="310896" cy="274320"/>
          </a:xfrm>
          <a:prstGeom prst="rect">
            <a:avLst/>
          </a:prstGeom>
        </p:spPr>
        <p:txBody>
          <a:bodyPr lIns="0" tIns="0" rIns="0" bIns="0" wrap="none">
            <a:noAutofit/>
          </a:bodyPr>
          <a:p>
            <a:pPr algn="just" indent="0">
              <a:spcBef>
                <a:spcPts val="2100"/>
              </a:spcBef>
              <a:spcAft>
                <a:spcPts val="6930"/>
              </a:spcAft>
            </a:pPr>
            <a:r>
              <a:rPr lang="en-US" sz="1300">
                <a:latin typeface="Times New Roman"/>
              </a:rPr>
              <a:t>(</a:t>
            </a:r>
            <a:r>
              <a:rPr lang="en-US" baseline="30000" sz="1300">
                <a:latin typeface="Times New Roman"/>
              </a:rPr>
              <a:t>5</a:t>
            </a:r>
            <a:r>
              <a:rPr lang="en-US" sz="1300">
                <a:latin typeface="Times New Roman"/>
              </a:rPr>
              <a:t>)</a:t>
            </a:r>
          </a:p>
        </p:txBody>
      </p:sp>
      <p:sp>
        <p:nvSpPr>
          <p:cNvPr id="11" name=""/>
          <p:cNvSpPr/>
          <p:nvPr/>
        </p:nvSpPr>
        <p:spPr>
          <a:xfrm>
            <a:off x="399288" y="5742432"/>
            <a:ext cx="1054608" cy="124968"/>
          </a:xfrm>
          <a:prstGeom prst="rect">
            <a:avLst/>
          </a:prstGeom>
        </p:spPr>
        <p:txBody>
          <a:bodyPr lIns="0" tIns="0" rIns="0" bIns="0" wrap="none">
            <a:noAutofit/>
          </a:bodyPr>
          <a:p>
            <a:pPr algn="just" indent="0">
              <a:lnSpc>
                <a:spcPts val="1752"/>
              </a:lnSpc>
            </a:pPr>
            <a:r>
              <a:rPr lang="en-US" i="1" sz="1300">
                <a:latin typeface="Times New Roman"/>
              </a:rPr>
              <a:t>dx</a:t>
            </a:r>
            <a:r>
              <a:rPr lang="en-US" sz="1200">
                <a:latin typeface="Times New Roman"/>
              </a:rPr>
              <a:t>    2</a:t>
            </a:r>
          </a:p>
        </p:txBody>
      </p:sp>
      <p:sp>
        <p:nvSpPr>
          <p:cNvPr id="12" name=""/>
          <p:cNvSpPr/>
          <p:nvPr/>
        </p:nvSpPr>
        <p:spPr>
          <a:xfrm>
            <a:off x="944880" y="5955792"/>
            <a:ext cx="487680" cy="146304"/>
          </a:xfrm>
          <a:prstGeom prst="rect">
            <a:avLst/>
          </a:prstGeom>
        </p:spPr>
        <p:txBody>
          <a:bodyPr lIns="0" tIns="0" rIns="0" bIns="0" wrap="none">
            <a:noAutofit/>
          </a:bodyPr>
          <a:p>
            <a:pPr indent="0">
              <a:lnSpc>
                <a:spcPts val="1752"/>
              </a:lnSpc>
            </a:pPr>
            <a:r>
              <a:rPr lang="en-US" sz="1300">
                <a:latin typeface="Times New Roman"/>
              </a:rPr>
              <a:t>r 1</a:t>
            </a:r>
          </a:p>
        </p:txBody>
      </p:sp>
      <p:sp>
        <p:nvSpPr>
          <p:cNvPr id="13" name=""/>
          <p:cNvSpPr/>
          <p:nvPr/>
        </p:nvSpPr>
        <p:spPr>
          <a:xfrm>
            <a:off x="387096" y="6062472"/>
            <a:ext cx="2606040" cy="201168"/>
          </a:xfrm>
          <a:prstGeom prst="rect">
            <a:avLst/>
          </a:prstGeom>
        </p:spPr>
        <p:txBody>
          <a:bodyPr lIns="0" tIns="0" rIns="0" bIns="0" wrap="none">
            <a:noAutofit/>
          </a:bodyPr>
          <a:p>
            <a:pPr algn="just" indent="0">
              <a:lnSpc>
                <a:spcPts val="3504"/>
              </a:lnSpc>
            </a:pPr>
            <a:r>
              <a:rPr lang="en-US" i="1" sz="1300">
                <a:latin typeface="Times New Roman"/>
              </a:rPr>
              <a:t>3.e</a:t>
            </a:r>
            <a:r>
              <a:rPr lang="en-US" sz="1200">
                <a:latin typeface="Times New Roman"/>
              </a:rPr>
              <a:t> </a:t>
            </a:r>
            <a:r>
              <a:rPr lang="en-US" baseline="30000" sz="1200">
                <a:latin typeface="Times New Roman"/>
              </a:rPr>
              <a:t>x</a:t>
            </a:r>
            <a:r>
              <a:rPr lang="en-US" sz="1200">
                <a:latin typeface="Times New Roman"/>
              </a:rPr>
              <a:t> =</a:t>
            </a:r>
            <a:r>
              <a:rPr lang="en-US" b="1" sz="1500">
                <a:latin typeface="Times New Roman"/>
              </a:rPr>
              <a:t>J </a:t>
            </a:r>
            <a:r>
              <a:rPr lang="en-US" sz="1300">
                <a:latin typeface="Times New Roman"/>
              </a:rPr>
              <a:t>(</a:t>
            </a:r>
            <a:r>
              <a:rPr lang="en-US" sz="1200">
                <a:latin typeface="Times New Roman"/>
              </a:rPr>
              <a:t>x + </a:t>
            </a:r>
            <a:r>
              <a:rPr lang="en-US" sz="1300">
                <a:latin typeface="Times New Roman"/>
              </a:rPr>
              <a:t>sin2</a:t>
            </a:r>
            <a:r>
              <a:rPr lang="en-US" sz="1200">
                <a:latin typeface="Times New Roman"/>
              </a:rPr>
              <a:t>x + c</a:t>
            </a:r>
            <a:r>
              <a:rPr lang="en-US" sz="1300">
                <a:latin typeface="Times New Roman"/>
              </a:rPr>
              <a:t>)</a:t>
            </a:r>
            <a:r>
              <a:rPr lang="en-US" sz="1200">
                <a:latin typeface="Times New Roman"/>
              </a:rPr>
              <a:t>e </a:t>
            </a:r>
            <a:r>
              <a:rPr lang="en-US" i="1" baseline="30000" sz="1300">
                <a:latin typeface="Times New Roman"/>
              </a:rPr>
              <a:t>x</a:t>
            </a:r>
            <a:r>
              <a:rPr lang="en-US" i="1" sz="1300">
                <a:latin typeface="Times New Roman"/>
              </a:rPr>
              <a:t> dx +</a:t>
            </a:r>
            <a:r>
              <a:rPr lang="en-US" sz="1200">
                <a:latin typeface="Times New Roman"/>
              </a:rPr>
              <a:t> c</a:t>
            </a:r>
            <a:r>
              <a:rPr lang="en-US" baseline="-25000" sz="1200">
                <a:latin typeface="Times New Roman"/>
              </a:rPr>
              <a:t>2</a:t>
            </a:r>
          </a:p>
        </p:txBody>
      </p:sp>
      <p:sp>
        <p:nvSpPr>
          <p:cNvPr id="14" name=""/>
          <p:cNvSpPr/>
          <p:nvPr/>
        </p:nvSpPr>
        <p:spPr>
          <a:xfrm>
            <a:off x="387096" y="6403848"/>
            <a:ext cx="3627120" cy="307848"/>
          </a:xfrm>
          <a:prstGeom prst="rect">
            <a:avLst/>
          </a:prstGeom>
        </p:spPr>
        <p:txBody>
          <a:bodyPr lIns="0" tIns="0" rIns="0" bIns="0" wrap="none">
            <a:noAutofit/>
          </a:bodyPr>
          <a:p>
            <a:pPr algn="just" indent="0">
              <a:lnSpc>
                <a:spcPts val="3504"/>
              </a:lnSpc>
            </a:pPr>
            <a:r>
              <a:rPr lang="en-US" i="1" sz="1300">
                <a:latin typeface="Times New Roman"/>
              </a:rPr>
              <a:t>3.e</a:t>
            </a:r>
            <a:r>
              <a:rPr lang="en-US" sz="1200">
                <a:latin typeface="Times New Roman"/>
              </a:rPr>
              <a:t> </a:t>
            </a:r>
            <a:r>
              <a:rPr lang="en-US" baseline="30000" sz="1300">
                <a:latin typeface="Times New Roman"/>
              </a:rPr>
              <a:t>x</a:t>
            </a:r>
            <a:r>
              <a:rPr lang="en-US" sz="1300">
                <a:latin typeface="Times New Roman"/>
              </a:rPr>
              <a:t> =J</a:t>
            </a:r>
            <a:r>
              <a:rPr lang="en-US" i="1" sz="1300">
                <a:latin typeface="Times New Roman"/>
              </a:rPr>
              <a:t>xe ~</a:t>
            </a:r>
            <a:r>
              <a:rPr lang="en-US" i="1" baseline="30000" sz="1300">
                <a:latin typeface="Times New Roman"/>
              </a:rPr>
              <a:t>x</a:t>
            </a:r>
            <a:r>
              <a:rPr lang="en-US" i="1" sz="1300">
                <a:latin typeface="Times New Roman"/>
              </a:rPr>
              <a:t> dx +</a:t>
            </a:r>
            <a:r>
              <a:rPr lang="en-US" sz="1300">
                <a:latin typeface="Times New Roman"/>
              </a:rPr>
              <a:t>1Jsin(2</a:t>
            </a:r>
            <a:r>
              <a:rPr lang="en-US" sz="1200">
                <a:latin typeface="Times New Roman"/>
              </a:rPr>
              <a:t>x </a:t>
            </a:r>
            <a:r>
              <a:rPr lang="en-US" sz="1300">
                <a:latin typeface="Times New Roman"/>
              </a:rPr>
              <a:t>)</a:t>
            </a:r>
            <a:r>
              <a:rPr lang="en-US" sz="1200">
                <a:latin typeface="Times New Roman"/>
              </a:rPr>
              <a:t>e </a:t>
            </a:r>
            <a:r>
              <a:rPr lang="en-US" i="1" sz="1300">
                <a:latin typeface="Times New Roman"/>
              </a:rPr>
              <a:t>~</a:t>
            </a:r>
            <a:r>
              <a:rPr lang="en-US" i="1" baseline="30000" sz="1300">
                <a:latin typeface="Times New Roman"/>
              </a:rPr>
              <a:t>x</a:t>
            </a:r>
            <a:r>
              <a:rPr lang="en-US" i="1" sz="1300">
                <a:latin typeface="Times New Roman"/>
              </a:rPr>
              <a:t>dx + c Je ~</a:t>
            </a:r>
            <a:r>
              <a:rPr lang="en-US" i="1" baseline="30000" sz="1300">
                <a:latin typeface="Times New Roman"/>
              </a:rPr>
              <a:t>x</a:t>
            </a:r>
            <a:r>
              <a:rPr lang="en-US" i="1" sz="1300">
                <a:latin typeface="Times New Roman"/>
              </a:rPr>
              <a:t> dx +</a:t>
            </a:r>
            <a:r>
              <a:rPr lang="en-US" sz="1300">
                <a:latin typeface="Times New Roman"/>
              </a:rPr>
              <a:t> </a:t>
            </a:r>
            <a:r>
              <a:rPr lang="en-US" sz="1200">
                <a:latin typeface="Times New Roman"/>
              </a:rPr>
              <a:t>c</a:t>
            </a:r>
            <a:r>
              <a:rPr lang="en-US" baseline="-25000" sz="1200">
                <a:latin typeface="Times New Roman"/>
              </a:rPr>
              <a:t>2</a:t>
            </a:r>
          </a:p>
        </p:txBody>
      </p:sp>
      <p:sp>
        <p:nvSpPr>
          <p:cNvPr id="15" name=""/>
          <p:cNvSpPr/>
          <p:nvPr/>
        </p:nvSpPr>
        <p:spPr>
          <a:xfrm>
            <a:off x="387096" y="6851904"/>
            <a:ext cx="4288536" cy="307848"/>
          </a:xfrm>
          <a:prstGeom prst="rect">
            <a:avLst/>
          </a:prstGeom>
        </p:spPr>
        <p:txBody>
          <a:bodyPr lIns="0" tIns="0" rIns="0" bIns="0" wrap="none">
            <a:noAutofit/>
          </a:bodyPr>
          <a:p>
            <a:pPr algn="just" indent="0">
              <a:lnSpc>
                <a:spcPts val="3504"/>
              </a:lnSpc>
            </a:pPr>
            <a:r>
              <a:rPr lang="en-US" i="1" sz="1300">
                <a:latin typeface="Times New Roman"/>
              </a:rPr>
              <a:t>3.e</a:t>
            </a:r>
            <a:r>
              <a:rPr lang="en-US" sz="1200">
                <a:latin typeface="Times New Roman"/>
              </a:rPr>
              <a:t> </a:t>
            </a:r>
            <a:r>
              <a:rPr lang="en-US" baseline="30000" sz="1300">
                <a:latin typeface="Times New Roman"/>
              </a:rPr>
              <a:t>x</a:t>
            </a:r>
            <a:r>
              <a:rPr lang="en-US" sz="1300">
                <a:latin typeface="Times New Roman"/>
              </a:rPr>
              <a:t> = [J </a:t>
            </a:r>
            <a:r>
              <a:rPr lang="en-US" i="1" sz="1300">
                <a:latin typeface="Times New Roman"/>
              </a:rPr>
              <a:t>xe </a:t>
            </a:r>
            <a:r>
              <a:rPr lang="en-US" i="1" baseline="30000" sz="1300">
                <a:latin typeface="Times New Roman"/>
              </a:rPr>
              <a:t>x</a:t>
            </a:r>
            <a:r>
              <a:rPr lang="en-US" i="1" sz="1300">
                <a:latin typeface="Times New Roman"/>
              </a:rPr>
              <a:t> dx +</a:t>
            </a:r>
            <a:r>
              <a:rPr lang="en-US" sz="1300">
                <a:latin typeface="Times New Roman"/>
              </a:rPr>
              <a:t>1J </a:t>
            </a:r>
            <a:r>
              <a:rPr lang="en-US" i="1" sz="1300">
                <a:latin typeface="Times New Roman"/>
              </a:rPr>
              <a:t>e</a:t>
            </a:r>
            <a:r>
              <a:rPr lang="en-US" sz="1200">
                <a:latin typeface="Times New Roman"/>
              </a:rPr>
              <a:t> </a:t>
            </a:r>
            <a:r>
              <a:rPr lang="en-US" baseline="30000" sz="1300">
                <a:latin typeface="Times New Roman"/>
              </a:rPr>
              <a:t>x</a:t>
            </a:r>
            <a:r>
              <a:rPr lang="en-US" sz="1300">
                <a:latin typeface="Times New Roman"/>
              </a:rPr>
              <a:t> sin2</a:t>
            </a:r>
            <a:r>
              <a:rPr lang="en-US" sz="1200">
                <a:latin typeface="Times New Roman"/>
              </a:rPr>
              <a:t>xdx </a:t>
            </a:r>
            <a:r>
              <a:rPr lang="en-US" sz="1300">
                <a:latin typeface="Times New Roman"/>
              </a:rPr>
              <a:t>+ </a:t>
            </a:r>
            <a:r>
              <a:rPr lang="en-US" i="1" sz="1300">
                <a:latin typeface="Times New Roman"/>
              </a:rPr>
              <a:t>c</a:t>
            </a:r>
            <a:r>
              <a:rPr lang="en-US" sz="1200">
                <a:latin typeface="Times New Roman"/>
              </a:rPr>
              <a:t> </a:t>
            </a:r>
            <a:r>
              <a:rPr lang="en-US" sz="1300">
                <a:latin typeface="Times New Roman"/>
              </a:rPr>
              <a:t>J </a:t>
            </a:r>
            <a:r>
              <a:rPr lang="en-US" i="1" sz="1300">
                <a:latin typeface="Times New Roman"/>
              </a:rPr>
              <a:t>e </a:t>
            </a:r>
            <a:r>
              <a:rPr lang="en-US" i="1" baseline="30000" sz="1300">
                <a:latin typeface="Times New Roman"/>
              </a:rPr>
              <a:t>x</a:t>
            </a:r>
            <a:r>
              <a:rPr lang="en-US" i="1" sz="1300">
                <a:latin typeface="Times New Roman"/>
              </a:rPr>
              <a:t> dx + c</a:t>
            </a:r>
            <a:r>
              <a:rPr lang="en-US" i="1" baseline="-25000" sz="1300">
                <a:latin typeface="Times New Roman"/>
              </a:rPr>
              <a:t>2</a:t>
            </a:r>
            <a:r>
              <a:rPr lang="en-US" sz="1300">
                <a:latin typeface="Times New Roman"/>
              </a:rPr>
              <a:t> ]---(7)</a:t>
            </a:r>
          </a:p>
        </p:txBody>
      </p:sp>
      <p:sp>
        <p:nvSpPr>
          <p:cNvPr id="16" name=""/>
          <p:cNvSpPr/>
          <p:nvPr/>
        </p:nvSpPr>
        <p:spPr>
          <a:xfrm>
            <a:off x="371856" y="7281672"/>
            <a:ext cx="1908048" cy="140208"/>
          </a:xfrm>
          <a:prstGeom prst="rect">
            <a:avLst/>
          </a:prstGeom>
        </p:spPr>
        <p:txBody>
          <a:bodyPr lIns="0" tIns="0" rIns="0" bIns="0" wrap="none">
            <a:noAutofit/>
          </a:bodyPr>
          <a:p>
            <a:pPr algn="just" indent="0">
              <a:lnSpc>
                <a:spcPts val="2448"/>
              </a:lnSpc>
            </a:pPr>
            <a:r>
              <a:rPr lang="en-US" sz="1200">
                <a:latin typeface="Times New Roman"/>
              </a:rPr>
              <a:t>Substequ.(6) in equ.(7) , we get</a:t>
            </a:r>
          </a:p>
        </p:txBody>
      </p:sp>
      <p:sp>
        <p:nvSpPr>
          <p:cNvPr id="17" name=""/>
          <p:cNvSpPr/>
          <p:nvPr/>
        </p:nvSpPr>
        <p:spPr>
          <a:xfrm>
            <a:off x="387096" y="7473696"/>
            <a:ext cx="3913632" cy="307848"/>
          </a:xfrm>
          <a:prstGeom prst="rect">
            <a:avLst/>
          </a:prstGeom>
        </p:spPr>
        <p:txBody>
          <a:bodyPr lIns="0" tIns="0" rIns="0" bIns="0" wrap="none">
            <a:noAutofit/>
          </a:bodyPr>
          <a:p>
            <a:pPr algn="just" indent="0">
              <a:lnSpc>
                <a:spcPts val="2448"/>
              </a:lnSpc>
            </a:pPr>
            <a:r>
              <a:rPr lang="en-US" sz="1200">
                <a:latin typeface="Times New Roman"/>
              </a:rPr>
              <a:t>(D — 1)y = </a:t>
            </a:r>
            <a:r>
              <a:rPr lang="en-US" i="1" sz="1300">
                <a:latin typeface="Times New Roman"/>
              </a:rPr>
              <a:t>e</a:t>
            </a:r>
            <a:r>
              <a:rPr lang="en-US" i="1" baseline="30000" sz="1300">
                <a:latin typeface="Times New Roman"/>
              </a:rPr>
              <a:t>x</a:t>
            </a:r>
            <a:r>
              <a:rPr lang="en-US" sz="1200">
                <a:latin typeface="Times New Roman"/>
              </a:rPr>
              <a:t> [Jx </a:t>
            </a:r>
            <a:r>
              <a:rPr lang="en-US" i="1" sz="1300">
                <a:latin typeface="Times New Roman"/>
              </a:rPr>
              <a:t>e</a:t>
            </a:r>
            <a:r>
              <a:rPr lang="en-US" sz="1200">
                <a:latin typeface="Times New Roman"/>
              </a:rPr>
              <a:t>~</a:t>
            </a:r>
            <a:r>
              <a:rPr lang="en-US" baseline="30000" sz="1200">
                <a:latin typeface="Times New Roman"/>
              </a:rPr>
              <a:t>x</a:t>
            </a:r>
            <a:r>
              <a:rPr lang="en-US" sz="1200">
                <a:latin typeface="Times New Roman"/>
              </a:rPr>
              <a:t> </a:t>
            </a:r>
            <a:r>
              <a:rPr lang="en-US" i="1" sz="1300">
                <a:latin typeface="Times New Roman"/>
              </a:rPr>
              <a:t>dx</a:t>
            </a:r>
            <a:r>
              <a:rPr lang="en-US" sz="1200">
                <a:latin typeface="Times New Roman"/>
              </a:rPr>
              <a:t> + 1J</a:t>
            </a:r>
            <a:r>
              <a:rPr lang="en-US" i="1" sz="1300">
                <a:latin typeface="Times New Roman"/>
              </a:rPr>
              <a:t>e</a:t>
            </a:r>
            <a:r>
              <a:rPr lang="en-US" sz="1200">
                <a:latin typeface="Times New Roman"/>
              </a:rPr>
              <a:t> </a:t>
            </a:r>
            <a:r>
              <a:rPr lang="en-US" baseline="30000" sz="1200">
                <a:latin typeface="Times New Roman"/>
              </a:rPr>
              <a:t>x</a:t>
            </a:r>
            <a:r>
              <a:rPr lang="en-US" sz="1200">
                <a:latin typeface="Times New Roman"/>
              </a:rPr>
              <a:t> sin2x </a:t>
            </a:r>
            <a:r>
              <a:rPr lang="en-US" i="1" sz="1300">
                <a:latin typeface="Times New Roman"/>
              </a:rPr>
              <a:t>dx</a:t>
            </a:r>
            <a:r>
              <a:rPr lang="en-US" sz="1200">
                <a:latin typeface="Times New Roman"/>
              </a:rPr>
              <a:t> + </a:t>
            </a:r>
            <a:r>
              <a:rPr lang="en-US" i="1" sz="1300">
                <a:latin typeface="Times New Roman"/>
              </a:rPr>
              <a:t>c</a:t>
            </a:r>
            <a:r>
              <a:rPr lang="en-US" sz="1200">
                <a:latin typeface="Times New Roman"/>
              </a:rPr>
              <a:t> J </a:t>
            </a:r>
            <a:r>
              <a:rPr lang="en-US" i="1" sz="1300">
                <a:latin typeface="Times New Roman"/>
              </a:rPr>
              <a:t>dx</a:t>
            </a:r>
            <a:r>
              <a:rPr lang="en-US" sz="1200">
                <a:latin typeface="Times New Roman"/>
              </a:rPr>
              <a:t> + c</a:t>
            </a:r>
            <a:r>
              <a:rPr lang="en-US" baseline="-25000" sz="1200">
                <a:latin typeface="Times New Roman"/>
              </a:rPr>
              <a:t>2</a:t>
            </a:r>
            <a:r>
              <a:rPr lang="en-US" sz="1200">
                <a:latin typeface="Times New Roman"/>
              </a:rPr>
              <a:t>]</a:t>
            </a:r>
          </a:p>
        </p:txBody>
      </p:sp>
      <p:sp>
        <p:nvSpPr>
          <p:cNvPr id="18" name=""/>
          <p:cNvSpPr/>
          <p:nvPr/>
        </p:nvSpPr>
        <p:spPr>
          <a:xfrm>
            <a:off x="359664" y="7909560"/>
            <a:ext cx="640080" cy="106680"/>
          </a:xfrm>
          <a:prstGeom prst="rect">
            <a:avLst/>
          </a:prstGeom>
        </p:spPr>
        <p:txBody>
          <a:bodyPr lIns="0" tIns="0" rIns="0" bIns="0" wrap="none">
            <a:noAutofit/>
          </a:bodyPr>
          <a:p>
            <a:pPr algn="just" indent="0">
              <a:lnSpc>
                <a:spcPts val="2448"/>
              </a:lnSpc>
            </a:pPr>
            <a:r>
              <a:rPr lang="en-US" sz="1200">
                <a:latin typeface="Times New Roman"/>
              </a:rPr>
              <a:t>L.F.O.D.E</a:t>
            </a:r>
          </a:p>
        </p:txBody>
      </p:sp>
      <p:sp>
        <p:nvSpPr>
          <p:cNvPr id="19" name=""/>
          <p:cNvSpPr/>
          <p:nvPr/>
        </p:nvSpPr>
        <p:spPr>
          <a:xfrm>
            <a:off x="368808" y="8089392"/>
            <a:ext cx="2813304" cy="182880"/>
          </a:xfrm>
          <a:prstGeom prst="rect">
            <a:avLst/>
          </a:prstGeom>
        </p:spPr>
        <p:txBody>
          <a:bodyPr lIns="0" tIns="0" rIns="0" bIns="0" wrap="none">
            <a:noAutofit/>
          </a:bodyPr>
          <a:p>
            <a:pPr algn="just" indent="0">
              <a:spcAft>
                <a:spcPts val="1470"/>
              </a:spcAft>
            </a:pPr>
            <a:r>
              <a:rPr lang="en-US" sz="1300">
                <a:latin typeface="Times New Roman"/>
              </a:rPr>
              <a:t>Solve: H.W: (D</a:t>
            </a:r>
            <a:r>
              <a:rPr lang="en-US" baseline="30000" sz="1300">
                <a:latin typeface="Times New Roman"/>
              </a:rPr>
              <a:t>2</a:t>
            </a:r>
            <a:r>
              <a:rPr lang="en-US" sz="1300">
                <a:latin typeface="Times New Roman"/>
              </a:rPr>
              <a:t> + 4D + 4)y = e </a:t>
            </a:r>
            <a:r>
              <a:rPr lang="en-US" baseline="30000" sz="1300">
                <a:latin typeface="Times New Roman"/>
              </a:rPr>
              <a:t>2x</a:t>
            </a:r>
            <a:r>
              <a:rPr lang="en-US" sz="1300">
                <a:latin typeface="Times New Roman"/>
              </a:rPr>
              <a:t> sec</a:t>
            </a:r>
            <a:r>
              <a:rPr lang="en-US" baseline="30000" sz="1300">
                <a:latin typeface="Times New Roman"/>
              </a:rPr>
              <a:t>2</a:t>
            </a:r>
            <a:r>
              <a:rPr lang="en-US" sz="1300">
                <a:latin typeface="Times New Roman"/>
              </a:rPr>
              <a:t> x</a:t>
            </a:r>
          </a:p>
        </p:txBody>
      </p:sp>
      <p:sp>
        <p:nvSpPr>
          <p:cNvPr id="20" name=""/>
          <p:cNvSpPr/>
          <p:nvPr/>
        </p:nvSpPr>
        <p:spPr>
          <a:xfrm>
            <a:off x="2703576" y="8519160"/>
            <a:ext cx="2240280" cy="137160"/>
          </a:xfrm>
          <a:prstGeom prst="rect">
            <a:avLst/>
          </a:prstGeom>
        </p:spPr>
        <p:txBody>
          <a:bodyPr lIns="0" tIns="0" rIns="0" bIns="0" wrap="none">
            <a:noAutofit/>
          </a:bodyPr>
          <a:p>
            <a:pPr algn="r" indent="0">
              <a:spcAft>
                <a:spcPts val="630"/>
              </a:spcAft>
            </a:pPr>
            <a:r>
              <a:rPr lang="en-US" sz="1300">
                <a:latin typeface="Times New Roman"/>
              </a:rPr>
              <a:t>Homogenous linear D.E. with C.C.</a:t>
            </a:r>
          </a:p>
        </p:txBody>
      </p:sp>
      <p:sp>
        <p:nvSpPr>
          <p:cNvPr id="21" name=""/>
          <p:cNvSpPr/>
          <p:nvPr/>
        </p:nvSpPr>
        <p:spPr>
          <a:xfrm>
            <a:off x="365760" y="8766048"/>
            <a:ext cx="3206496" cy="140208"/>
          </a:xfrm>
          <a:prstGeom prst="rect">
            <a:avLst/>
          </a:prstGeom>
        </p:spPr>
        <p:txBody>
          <a:bodyPr lIns="0" tIns="0" rIns="0" bIns="0" wrap="none">
            <a:noAutofit/>
          </a:bodyPr>
          <a:p>
            <a:pPr algn="just" indent="0">
              <a:spcAft>
                <a:spcPts val="630"/>
              </a:spcAft>
            </a:pPr>
            <a:r>
              <a:rPr lang="en-US" sz="1200">
                <a:latin typeface="Times New Roman"/>
              </a:rPr>
              <a:t>The general from of higher-order O.D.E with C.C. is</a:t>
            </a:r>
          </a:p>
        </p:txBody>
      </p:sp>
      <p:sp>
        <p:nvSpPr>
          <p:cNvPr id="22" name=""/>
          <p:cNvSpPr/>
          <p:nvPr/>
        </p:nvSpPr>
        <p:spPr>
          <a:xfrm>
            <a:off x="387096" y="9025128"/>
            <a:ext cx="3904488" cy="188976"/>
          </a:xfrm>
          <a:prstGeom prst="rect">
            <a:avLst/>
          </a:prstGeom>
        </p:spPr>
        <p:txBody>
          <a:bodyPr lIns="0" tIns="0" rIns="0" bIns="0" wrap="none">
            <a:noAutofit/>
          </a:bodyPr>
          <a:p>
            <a:pPr algn="just" indent="0">
              <a:spcAft>
                <a:spcPts val="420"/>
              </a:spcAft>
            </a:pPr>
            <a:r>
              <a:rPr lang="en-US" i="1" sz="1300">
                <a:latin typeface="Times New Roman"/>
              </a:rPr>
              <a:t>(a</a:t>
            </a:r>
            <a:r>
              <a:rPr lang="en-US" i="1" baseline="-25000" sz="1300">
                <a:latin typeface="Times New Roman"/>
              </a:rPr>
              <a:t>n</a:t>
            </a:r>
            <a:r>
              <a:rPr lang="en-US" i="1" sz="1300">
                <a:latin typeface="Times New Roman"/>
              </a:rPr>
              <a:t>D</a:t>
            </a:r>
            <a:r>
              <a:rPr lang="en-US" i="1" baseline="30000" sz="1300">
                <a:latin typeface="Times New Roman"/>
              </a:rPr>
              <a:t>n</a:t>
            </a:r>
            <a:r>
              <a:rPr lang="en-US" sz="1300">
                <a:latin typeface="Times New Roman"/>
              </a:rPr>
              <a:t> + </a:t>
            </a:r>
            <a:r>
              <a:rPr lang="en-US" i="1" sz="1300">
                <a:latin typeface="Times New Roman"/>
              </a:rPr>
              <a:t>a</a:t>
            </a:r>
            <a:r>
              <a:rPr lang="en-US" i="1" baseline="-25000" sz="1300">
                <a:latin typeface="Times New Roman"/>
              </a:rPr>
              <a:t>n x</a:t>
            </a:r>
            <a:r>
              <a:rPr lang="en-US" i="1" sz="1300">
                <a:latin typeface="Times New Roman"/>
              </a:rPr>
              <a:t>D</a:t>
            </a:r>
            <a:r>
              <a:rPr lang="en-US" i="1" baseline="30000" sz="1300">
                <a:latin typeface="Times New Roman"/>
              </a:rPr>
              <a:t>n</a:t>
            </a:r>
            <a:r>
              <a:rPr lang="en-US" baseline="30000" sz="1300">
                <a:latin typeface="Times New Roman"/>
              </a:rPr>
              <a:t> —1</a:t>
            </a:r>
            <a:r>
              <a:rPr lang="en-US" sz="1300">
                <a:latin typeface="Times New Roman"/>
              </a:rPr>
              <a:t> +-----+ </a:t>
            </a:r>
            <a:r>
              <a:rPr lang="en-US" i="1" baseline="30000" sz="1300">
                <a:latin typeface="Times New Roman"/>
              </a:rPr>
              <a:t>a</a:t>
            </a:r>
            <a:r>
              <a:rPr lang="en-US" i="1" sz="1300">
                <a:latin typeface="Times New Roman"/>
              </a:rPr>
              <a:t>D</a:t>
            </a:r>
            <a:r>
              <a:rPr lang="en-US" baseline="30000" sz="1300">
                <a:latin typeface="Times New Roman"/>
              </a:rPr>
              <a:t>3</a:t>
            </a:r>
            <a:r>
              <a:rPr lang="en-US" sz="1300">
                <a:latin typeface="Times New Roman"/>
              </a:rPr>
              <a:t> + </a:t>
            </a:r>
            <a:r>
              <a:rPr lang="en-US" i="1" sz="1300">
                <a:latin typeface="Times New Roman"/>
              </a:rPr>
              <a:t>a</a:t>
            </a:r>
            <a:r>
              <a:rPr lang="en-US" i="1" baseline="-25000" sz="1300">
                <a:latin typeface="Times New Roman"/>
              </a:rPr>
              <a:t>2</a:t>
            </a:r>
            <a:r>
              <a:rPr lang="en-US" i="1" sz="1300">
                <a:latin typeface="Times New Roman"/>
              </a:rPr>
              <a:t>D</a:t>
            </a:r>
            <a:r>
              <a:rPr lang="en-US" baseline="30000" sz="1300">
                <a:latin typeface="Times New Roman"/>
              </a:rPr>
              <a:t>2</a:t>
            </a:r>
            <a:r>
              <a:rPr lang="en-US" sz="1300">
                <a:latin typeface="Times New Roman"/>
              </a:rPr>
              <a:t> + </a:t>
            </a:r>
            <a:r>
              <a:rPr lang="en-US" i="1" sz="1300">
                <a:latin typeface="Times New Roman"/>
              </a:rPr>
              <a:t>a</a:t>
            </a:r>
            <a:r>
              <a:rPr lang="en-US" i="1" baseline="-25000" sz="1300">
                <a:latin typeface="Times New Roman"/>
              </a:rPr>
              <a:t>r</a:t>
            </a:r>
            <a:r>
              <a:rPr lang="en-US" i="1" sz="1300">
                <a:latin typeface="Times New Roman"/>
              </a:rPr>
              <a:t>D</a:t>
            </a:r>
            <a:r>
              <a:rPr lang="en-US" sz="1300">
                <a:latin typeface="Times New Roman"/>
              </a:rPr>
              <a:t> + </a:t>
            </a:r>
            <a:r>
              <a:rPr lang="en-US" i="1" sz="1300">
                <a:latin typeface="Times New Roman"/>
              </a:rPr>
              <a:t>a</a:t>
            </a:r>
            <a:r>
              <a:rPr lang="en-US" sz="1300">
                <a:latin typeface="Times New Roman"/>
              </a:rPr>
              <a:t>)y = 0</a:t>
            </a:r>
          </a:p>
        </p:txBody>
      </p:sp>
      <p:sp>
        <p:nvSpPr>
          <p:cNvPr id="23" name=""/>
          <p:cNvSpPr/>
          <p:nvPr/>
        </p:nvSpPr>
        <p:spPr>
          <a:xfrm>
            <a:off x="359664" y="9275064"/>
            <a:ext cx="3474720" cy="368808"/>
          </a:xfrm>
          <a:prstGeom prst="rect">
            <a:avLst/>
          </a:prstGeom>
        </p:spPr>
        <p:txBody>
          <a:bodyPr lIns="0" tIns="0" rIns="0" bIns="0">
            <a:noAutofit/>
          </a:bodyPr>
          <a:p>
            <a:pPr indent="0">
              <a:lnSpc>
                <a:spcPts val="1608"/>
              </a:lnSpc>
            </a:pPr>
            <a:r>
              <a:rPr lang="en-US" sz="1200">
                <a:latin typeface="Times New Roman"/>
              </a:rPr>
              <a:t>We can study the L.H.D.E of the second order with C.C. y" + </a:t>
            </a:r>
            <a:r>
              <a:rPr lang="en-US" i="1" sz="1300">
                <a:latin typeface="Times New Roman"/>
              </a:rPr>
              <a:t>ay</a:t>
            </a:r>
            <a:r>
              <a:rPr lang="en-US" sz="1200">
                <a:latin typeface="Times New Roman"/>
              </a:rPr>
              <a:t>'+ </a:t>
            </a:r>
            <a:r>
              <a:rPr lang="en-US" i="1" sz="1300">
                <a:latin typeface="Times New Roman"/>
              </a:rPr>
              <a:t>by</a:t>
            </a:r>
            <a:r>
              <a:rPr lang="en-US" sz="1200">
                <a:latin typeface="Times New Roman"/>
              </a:rPr>
              <a:t> = 0---(1)</a:t>
            </a:r>
          </a:p>
        </p:txBody>
      </p:sp>
      <p:sp>
        <p:nvSpPr>
          <p:cNvPr id="24" name=""/>
          <p:cNvSpPr/>
          <p:nvPr/>
        </p:nvSpPr>
        <p:spPr>
          <a:xfrm>
            <a:off x="414528" y="9787128"/>
            <a:ext cx="697992" cy="301752"/>
          </a:xfrm>
          <a:prstGeom prst="rect">
            <a:avLst/>
          </a:prstGeom>
        </p:spPr>
        <p:txBody>
          <a:bodyPr lIns="0" tIns="0" rIns="0" bIns="0" wrap="none">
            <a:noAutofit/>
          </a:bodyPr>
          <a:p>
            <a:pPr algn="just" indent="0"/>
            <a:r>
              <a:rPr lang="en-US" sz="1500">
                <a:solidFill>
                  <a:srgbClr val="4F81BD"/>
                </a:solidFill>
                <a:latin typeface="Franklin Gothic Medium"/>
              </a:rPr>
              <a:t>29    </a:t>
            </a:r>
            <a:r>
              <a:rPr lang="en-US" sz="1500">
                <a:solidFill>
                  <a:srgbClr val="808080"/>
                </a:solidFill>
                <a:latin typeface="Franklin Gothic Medium"/>
              </a:rPr>
              <a:t>[</a:t>
            </a:r>
          </a:p>
        </p:txBody>
      </p:sp>
      <p:sp>
        <p:nvSpPr>
          <p:cNvPr id="25"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1376" y="621792"/>
            <a:ext cx="6763512" cy="1834896"/>
          </a:xfrm>
          <a:prstGeom prst="rect">
            <a:avLst/>
          </a:prstGeom>
        </p:spPr>
        <p:txBody>
          <a:bodyPr lIns="0" tIns="0" rIns="0" bIns="0">
            <a:noAutofit/>
          </a:bodyPr>
          <a:p>
            <a:pPr algn="just" indent="0">
              <a:spcAft>
                <a:spcPts val="630"/>
              </a:spcAft>
            </a:pPr>
            <a:r>
              <a:rPr lang="en-US" sz="1200">
                <a:latin typeface="Times New Roman"/>
              </a:rPr>
              <a:t>4) y" + </a:t>
            </a:r>
            <a:r>
              <a:rPr lang="en-US" i="1" sz="1300">
                <a:latin typeface="Times New Roman"/>
              </a:rPr>
              <a:t>3xy</a:t>
            </a:r>
            <a:r>
              <a:rPr lang="en-US" i="1" sz="1200">
                <a:latin typeface="Times New Roman"/>
              </a:rPr>
              <a:t>'+</a:t>
            </a:r>
            <a:r>
              <a:rPr lang="en-US" sz="1200">
                <a:latin typeface="Times New Roman"/>
              </a:rPr>
              <a:t> 5 </a:t>
            </a:r>
            <a:r>
              <a:rPr lang="en-US" i="1" sz="1300">
                <a:latin typeface="Times New Roman"/>
              </a:rPr>
              <a:t>y</a:t>
            </a:r>
            <a:r>
              <a:rPr lang="en-US" sz="1200">
                <a:latin typeface="Times New Roman"/>
              </a:rPr>
              <a:t> = x</a:t>
            </a:r>
            <a:r>
              <a:rPr lang="en-US" baseline="30000" sz="1200">
                <a:latin typeface="Times New Roman"/>
              </a:rPr>
              <a:t>2</a:t>
            </a:r>
            <a:r>
              <a:rPr lang="en-US" sz="1200">
                <a:latin typeface="Times New Roman"/>
              </a:rPr>
              <a:t>    (Non.L.)</a:t>
            </a:r>
          </a:p>
          <a:p>
            <a:pPr algn="ctr" indent="0">
              <a:spcAft>
                <a:spcPts val="630"/>
              </a:spcAft>
            </a:pPr>
            <a:r>
              <a:rPr lang="en-US" b="1" sz="1500">
                <a:latin typeface="Times New Roman"/>
              </a:rPr>
              <a:t>The Solutions of ODE</a:t>
            </a:r>
          </a:p>
          <a:p>
            <a:pPr algn="just" indent="0">
              <a:lnSpc>
                <a:spcPts val="1560"/>
              </a:lnSpc>
              <a:spcAft>
                <a:spcPts val="630"/>
              </a:spcAft>
            </a:pPr>
            <a:r>
              <a:rPr lang="en-US" b="1" sz="1200">
                <a:latin typeface="Times New Roman"/>
              </a:rPr>
              <a:t>Solutions</a:t>
            </a:r>
            <a:r>
              <a:rPr lang="en-US" sz="1200">
                <a:latin typeface="Times New Roman"/>
              </a:rPr>
              <a:t>: A functional relation between the dependent variable y and the independent variable x that satisfies the given ODE in some interval J is called a solution of the given ODE on J .</a:t>
            </a:r>
          </a:p>
          <a:p>
            <a:pPr algn="just" indent="0">
              <a:lnSpc>
                <a:spcPts val="1392"/>
              </a:lnSpc>
            </a:pPr>
            <a:r>
              <a:rPr lang="en-US" b="1" sz="1200">
                <a:latin typeface="Times New Roman"/>
              </a:rPr>
              <a:t>Type of solutions</a:t>
            </a:r>
            <a:r>
              <a:rPr lang="en-US" b="1" sz="1500">
                <a:latin typeface="Times New Roman"/>
              </a:rPr>
              <a:t>!</a:t>
            </a:r>
          </a:p>
          <a:p>
            <a:pPr algn="just" indent="0">
              <a:lnSpc>
                <a:spcPts val="1392"/>
              </a:lnSpc>
            </a:pPr>
            <a:r>
              <a:rPr lang="en-US" sz="1200">
                <a:latin typeface="Times New Roman"/>
              </a:rPr>
              <a:t>1)    The general solution, denoted by yo</a:t>
            </a:r>
          </a:p>
          <a:p>
            <a:pPr algn="just" indent="0">
              <a:lnSpc>
                <a:spcPts val="1392"/>
              </a:lnSpc>
            </a:pPr>
            <a:r>
              <a:rPr lang="en-US" sz="1200">
                <a:latin typeface="Times New Roman"/>
              </a:rPr>
              <a:t>2)    The particular solution, denoteld by yp.</a:t>
            </a:r>
          </a:p>
          <a:p>
            <a:pPr algn="just" indent="0">
              <a:lnSpc>
                <a:spcPts val="1392"/>
              </a:lnSpc>
              <a:spcAft>
                <a:spcPts val="1680"/>
              </a:spcAft>
            </a:pPr>
            <a:r>
              <a:rPr lang="en-US" sz="1200">
                <a:latin typeface="Times New Roman"/>
              </a:rPr>
              <a:t>3)    The singular solution, denoted by S.</a:t>
            </a:r>
          </a:p>
        </p:txBody>
      </p:sp>
      <p:sp>
        <p:nvSpPr>
          <p:cNvPr id="5" name=""/>
          <p:cNvSpPr/>
          <p:nvPr/>
        </p:nvSpPr>
        <p:spPr>
          <a:xfrm>
            <a:off x="344424" y="2807208"/>
            <a:ext cx="6702552" cy="557784"/>
          </a:xfrm>
          <a:prstGeom prst="rect">
            <a:avLst/>
          </a:prstGeom>
        </p:spPr>
        <p:txBody>
          <a:bodyPr lIns="0" tIns="0" rIns="0" bIns="0">
            <a:noAutofit/>
          </a:bodyPr>
          <a:p>
            <a:pPr algn="just" indent="0">
              <a:lnSpc>
                <a:spcPts val="1488"/>
              </a:lnSpc>
              <a:spcBef>
                <a:spcPts val="1680"/>
              </a:spcBef>
            </a:pPr>
            <a:r>
              <a:rPr lang="en-US" b="1" sz="1200">
                <a:latin typeface="Times New Roman"/>
              </a:rPr>
              <a:t>General Solution: </a:t>
            </a:r>
            <a:r>
              <a:rPr lang="en-US" sz="1200">
                <a:latin typeface="Times New Roman"/>
              </a:rPr>
              <a:t>Solutions obtained from integrating the differential equations are called general solutions. The general solution of a"^"</a:t>
            </a:r>
            <a:r>
              <a:rPr lang="en-US" baseline="30000" sz="1200">
                <a:latin typeface="Times New Roman"/>
              </a:rPr>
              <a:t>1</a:t>
            </a:r>
            <a:r>
              <a:rPr lang="en-US" sz="1200">
                <a:latin typeface="Times New Roman"/>
              </a:rPr>
              <a:t> order ordinary differential equation contains </a:t>
            </a:r>
            <a:r>
              <a:rPr lang="en-US" i="1" baseline="30000" sz="1200">
                <a:latin typeface="Times New Roman"/>
              </a:rPr>
              <a:t>n</a:t>
            </a:r>
            <a:r>
              <a:rPr lang="en-US" sz="1200">
                <a:latin typeface="Times New Roman"/>
              </a:rPr>
              <a:t> arbitrary constants resulting from integrating </a:t>
            </a:r>
            <a:r>
              <a:rPr lang="en-US" i="1" baseline="30000" sz="1200">
                <a:latin typeface="Times New Roman"/>
              </a:rPr>
              <a:t>n</a:t>
            </a:r>
            <a:r>
              <a:rPr lang="en-US" sz="1200">
                <a:latin typeface="Times New Roman"/>
              </a:rPr>
              <a:t> times.</a:t>
            </a:r>
          </a:p>
        </p:txBody>
      </p:sp>
      <p:sp>
        <p:nvSpPr>
          <p:cNvPr id="6" name=""/>
          <p:cNvSpPr/>
          <p:nvPr/>
        </p:nvSpPr>
        <p:spPr>
          <a:xfrm>
            <a:off x="344424" y="3557016"/>
            <a:ext cx="1274064" cy="466344"/>
          </a:xfrm>
          <a:prstGeom prst="rect">
            <a:avLst/>
          </a:prstGeom>
        </p:spPr>
        <p:txBody>
          <a:bodyPr lIns="0" tIns="0" rIns="0" bIns="0">
            <a:noAutofit/>
          </a:bodyPr>
          <a:p>
            <a:pPr algn="r" indent="0"/>
            <a:r>
              <a:rPr lang="en-US" i="1" sz="1300">
                <a:latin typeface="Times New Roman"/>
              </a:rPr>
              <a:t>dy</a:t>
            </a:r>
          </a:p>
          <a:p>
            <a:pPr algn="r" indent="0"/>
            <a:r>
              <a:rPr lang="en-US" b="1" sz="1200">
                <a:latin typeface="Times New Roman"/>
              </a:rPr>
              <a:t>Example:solve: —</a:t>
            </a:r>
          </a:p>
          <a:p>
            <a:pPr algn="r" indent="0"/>
            <a:r>
              <a:rPr lang="en-US" i="1" sz="1300">
                <a:latin typeface="Times New Roman"/>
              </a:rPr>
              <a:t>dx</a:t>
            </a:r>
          </a:p>
        </p:txBody>
      </p:sp>
      <p:sp>
        <p:nvSpPr>
          <p:cNvPr id="7" name=""/>
          <p:cNvSpPr/>
          <p:nvPr/>
        </p:nvSpPr>
        <p:spPr>
          <a:xfrm>
            <a:off x="1798320" y="3566160"/>
            <a:ext cx="1179576" cy="499872"/>
          </a:xfrm>
          <a:prstGeom prst="rect">
            <a:avLst/>
          </a:prstGeom>
        </p:spPr>
        <p:txBody>
          <a:bodyPr lIns="0" tIns="0" rIns="0" bIns="0">
            <a:noAutofit/>
          </a:bodyPr>
          <a:p>
            <a:pPr indent="0">
              <a:spcAft>
                <a:spcPts val="210"/>
              </a:spcAft>
            </a:pPr>
            <a:r>
              <a:rPr lang="en-US" sz="1200">
                <a:latin typeface="Times New Roman"/>
              </a:rPr>
              <a:t>2</a:t>
            </a:r>
            <a:r>
              <a:rPr lang="en-US" i="1" sz="1300">
                <a:latin typeface="Times New Roman"/>
              </a:rPr>
              <a:t>y</a:t>
            </a:r>
            <a:r>
              <a:rPr lang="en-US" sz="1200">
                <a:latin typeface="Times New Roman"/>
              </a:rPr>
              <a:t> , — = </a:t>
            </a:r>
            <a:r>
              <a:rPr lang="en-US" i="1" sz="1300">
                <a:latin typeface="Times New Roman"/>
              </a:rPr>
              <a:t>2dx</a:t>
            </a:r>
          </a:p>
          <a:p>
            <a:pPr algn="ctr" indent="0"/>
            <a:r>
              <a:rPr lang="en-US" i="1" sz="1300">
                <a:latin typeface="Times New Roman"/>
              </a:rPr>
              <a:t>y</a:t>
            </a:r>
          </a:p>
        </p:txBody>
      </p:sp>
      <p:sp>
        <p:nvSpPr>
          <p:cNvPr id="8" name=""/>
          <p:cNvSpPr/>
          <p:nvPr/>
        </p:nvSpPr>
        <p:spPr>
          <a:xfrm>
            <a:off x="3282696" y="3697224"/>
            <a:ext cx="505968" cy="204216"/>
          </a:xfrm>
          <a:prstGeom prst="rect">
            <a:avLst/>
          </a:prstGeom>
        </p:spPr>
        <p:txBody>
          <a:bodyPr lIns="0" tIns="0" rIns="0" bIns="0" wrap="none">
            <a:noAutofit/>
          </a:bodyPr>
          <a:p>
            <a:pPr indent="0"/>
            <a:r>
              <a:rPr lang="en-US" baseline="30000" sz="1200">
                <a:latin typeface="Times New Roman"/>
              </a:rPr>
              <a:t>(</a:t>
            </a:r>
            <a:r>
              <a:rPr lang="en-US" sz="1200">
                <a:latin typeface="Times New Roman"/>
              </a:rPr>
              <a:t>y * </a:t>
            </a:r>
            <a:r>
              <a:rPr lang="en-US" baseline="30000" sz="1200">
                <a:latin typeface="Times New Roman"/>
              </a:rPr>
              <a:t>0)</a:t>
            </a:r>
          </a:p>
        </p:txBody>
      </p:sp>
      <p:sp>
        <p:nvSpPr>
          <p:cNvPr id="9" name=""/>
          <p:cNvSpPr/>
          <p:nvPr/>
        </p:nvSpPr>
        <p:spPr>
          <a:xfrm>
            <a:off x="1600200" y="4212336"/>
            <a:ext cx="746760" cy="176784"/>
          </a:xfrm>
          <a:prstGeom prst="rect">
            <a:avLst/>
          </a:prstGeom>
        </p:spPr>
        <p:txBody>
          <a:bodyPr lIns="0" tIns="0" rIns="0" bIns="0" wrap="none">
            <a:noAutofit/>
          </a:bodyPr>
          <a:p>
            <a:pPr indent="0"/>
            <a:r>
              <a:rPr lang="en-US" sz="1200">
                <a:latin typeface="Times New Roman"/>
              </a:rPr>
              <a:t>Lin y=2x+c</a:t>
            </a:r>
          </a:p>
        </p:txBody>
      </p:sp>
      <p:sp>
        <p:nvSpPr>
          <p:cNvPr id="10" name=""/>
          <p:cNvSpPr/>
          <p:nvPr/>
        </p:nvSpPr>
        <p:spPr>
          <a:xfrm>
            <a:off x="3230880" y="4230624"/>
            <a:ext cx="304800" cy="158496"/>
          </a:xfrm>
          <a:prstGeom prst="rect">
            <a:avLst/>
          </a:prstGeom>
        </p:spPr>
        <p:txBody>
          <a:bodyPr lIns="0" tIns="0" rIns="0" bIns="0" wrap="none">
            <a:noAutofit/>
          </a:bodyPr>
          <a:p>
            <a:pPr indent="0"/>
            <a:r>
              <a:rPr lang="en-US" sz="1200">
                <a:latin typeface="Times New Roman"/>
              </a:rPr>
              <a:t>y= </a:t>
            </a:r>
            <a:r>
              <a:rPr lang="en-US" i="1" sz="1300">
                <a:latin typeface="Times New Roman"/>
              </a:rPr>
              <a:t>e</a:t>
            </a:r>
          </a:p>
        </p:txBody>
      </p:sp>
      <p:sp>
        <p:nvSpPr>
          <p:cNvPr id="11" name=""/>
          <p:cNvSpPr/>
          <p:nvPr/>
        </p:nvSpPr>
        <p:spPr>
          <a:xfrm>
            <a:off x="3517392" y="4102608"/>
            <a:ext cx="216408" cy="161544"/>
          </a:xfrm>
          <a:prstGeom prst="rect">
            <a:avLst/>
          </a:prstGeom>
        </p:spPr>
        <p:txBody>
          <a:bodyPr lIns="0" tIns="0" rIns="0" bIns="0" wrap="none">
            <a:noAutofit/>
          </a:bodyPr>
          <a:p>
            <a:pPr indent="0"/>
            <a:r>
              <a:rPr lang="en-US" sz="1200">
                <a:latin typeface="Times New Roman"/>
              </a:rPr>
              <a:t>2 x</a:t>
            </a:r>
          </a:p>
        </p:txBody>
      </p:sp>
      <p:sp>
        <p:nvSpPr>
          <p:cNvPr id="12" name=""/>
          <p:cNvSpPr/>
          <p:nvPr/>
        </p:nvSpPr>
        <p:spPr>
          <a:xfrm>
            <a:off x="3858768" y="4145280"/>
            <a:ext cx="109728" cy="103632"/>
          </a:xfrm>
          <a:prstGeom prst="rect">
            <a:avLst/>
          </a:prstGeom>
        </p:spPr>
        <p:txBody>
          <a:bodyPr lIns="0" tIns="0" rIns="0" bIns="0" wrap="none">
            <a:noAutofit/>
          </a:bodyPr>
          <a:p>
            <a:pPr indent="0"/>
            <a:r>
              <a:rPr lang="en-US" i="1" sz="1300">
                <a:latin typeface="Times New Roman"/>
              </a:rPr>
              <a:t>c</a:t>
            </a:r>
          </a:p>
        </p:txBody>
      </p:sp>
      <p:sp>
        <p:nvSpPr>
          <p:cNvPr id="13" name=""/>
          <p:cNvSpPr/>
          <p:nvPr/>
        </p:nvSpPr>
        <p:spPr>
          <a:xfrm>
            <a:off x="3727704" y="4245864"/>
            <a:ext cx="149352" cy="115824"/>
          </a:xfrm>
          <a:prstGeom prst="rect">
            <a:avLst/>
          </a:prstGeom>
        </p:spPr>
        <p:txBody>
          <a:bodyPr lIns="0" tIns="0" rIns="0" bIns="0" wrap="none">
            <a:noAutofit/>
          </a:bodyPr>
          <a:p>
            <a:pPr indent="0"/>
            <a:r>
              <a:rPr lang="en-US" i="1" sz="1300">
                <a:latin typeface="Times New Roman"/>
              </a:rPr>
              <a:t>.e</a:t>
            </a:r>
          </a:p>
        </p:txBody>
      </p:sp>
      <p:sp>
        <p:nvSpPr>
          <p:cNvPr id="14" name=""/>
          <p:cNvSpPr/>
          <p:nvPr/>
        </p:nvSpPr>
        <p:spPr>
          <a:xfrm>
            <a:off x="1639824" y="4504944"/>
            <a:ext cx="411480" cy="176784"/>
          </a:xfrm>
          <a:prstGeom prst="rect">
            <a:avLst/>
          </a:prstGeom>
        </p:spPr>
        <p:txBody>
          <a:bodyPr lIns="0" tIns="0" rIns="0" bIns="0" wrap="none">
            <a:noAutofit/>
          </a:bodyPr>
          <a:p>
            <a:pPr indent="0"/>
            <a:r>
              <a:rPr lang="en-US" sz="1200">
                <a:latin typeface="Times New Roman"/>
              </a:rPr>
              <a:t>y=k </a:t>
            </a:r>
            <a:r>
              <a:rPr lang="en-US" i="1" sz="1300">
                <a:latin typeface="Times New Roman"/>
              </a:rPr>
              <a:t>e</a:t>
            </a:r>
          </a:p>
        </p:txBody>
      </p:sp>
      <p:sp>
        <p:nvSpPr>
          <p:cNvPr id="15" name=""/>
          <p:cNvSpPr/>
          <p:nvPr/>
        </p:nvSpPr>
        <p:spPr>
          <a:xfrm>
            <a:off x="2036064" y="4395216"/>
            <a:ext cx="216408" cy="161544"/>
          </a:xfrm>
          <a:prstGeom prst="rect">
            <a:avLst/>
          </a:prstGeom>
        </p:spPr>
        <p:txBody>
          <a:bodyPr lIns="0" tIns="0" rIns="0" bIns="0" wrap="none">
            <a:noAutofit/>
          </a:bodyPr>
          <a:p>
            <a:pPr indent="0"/>
            <a:r>
              <a:rPr lang="en-US" sz="1200">
                <a:latin typeface="Times New Roman"/>
              </a:rPr>
              <a:t>2 x</a:t>
            </a:r>
          </a:p>
        </p:txBody>
      </p:sp>
      <p:sp>
        <p:nvSpPr>
          <p:cNvPr id="16" name=""/>
          <p:cNvSpPr/>
          <p:nvPr/>
        </p:nvSpPr>
        <p:spPr>
          <a:xfrm>
            <a:off x="2249424" y="4504944"/>
            <a:ext cx="1069848" cy="146304"/>
          </a:xfrm>
          <a:prstGeom prst="rect">
            <a:avLst/>
          </a:prstGeom>
        </p:spPr>
        <p:txBody>
          <a:bodyPr lIns="0" tIns="0" rIns="0" bIns="0" wrap="none">
            <a:noAutofit/>
          </a:bodyPr>
          <a:p>
            <a:pPr indent="0"/>
            <a:r>
              <a:rPr lang="en-US" sz="1200">
                <a:latin typeface="Times New Roman"/>
              </a:rPr>
              <a:t>Isthe G. solution.</a:t>
            </a:r>
          </a:p>
        </p:txBody>
      </p:sp>
      <p:sp>
        <p:nvSpPr>
          <p:cNvPr id="17" name=""/>
          <p:cNvSpPr/>
          <p:nvPr/>
        </p:nvSpPr>
        <p:spPr>
          <a:xfrm>
            <a:off x="4498848" y="4230624"/>
            <a:ext cx="658368" cy="158496"/>
          </a:xfrm>
          <a:prstGeom prst="rect">
            <a:avLst/>
          </a:prstGeom>
        </p:spPr>
        <p:txBody>
          <a:bodyPr lIns="0" tIns="0" rIns="0" bIns="0" wrap="none">
            <a:noAutofit/>
          </a:bodyPr>
          <a:p>
            <a:pPr indent="0"/>
            <a:r>
              <a:rPr lang="en-US" sz="1200">
                <a:latin typeface="Times New Roman"/>
              </a:rPr>
              <a:t>suppose </a:t>
            </a:r>
            <a:r>
              <a:rPr lang="en-US" i="1" sz="1200">
                <a:latin typeface="Times New Roman"/>
              </a:rPr>
              <a:t>e</a:t>
            </a:r>
          </a:p>
        </p:txBody>
      </p:sp>
      <p:sp>
        <p:nvSpPr>
          <p:cNvPr id="18" name=""/>
          <p:cNvSpPr/>
          <p:nvPr/>
        </p:nvSpPr>
        <p:spPr>
          <a:xfrm>
            <a:off x="5138928" y="4145280"/>
            <a:ext cx="103632" cy="118872"/>
          </a:xfrm>
          <a:prstGeom prst="rect">
            <a:avLst/>
          </a:prstGeom>
        </p:spPr>
        <p:txBody>
          <a:bodyPr lIns="0" tIns="0" rIns="0" bIns="0" wrap="none">
            <a:noAutofit/>
          </a:bodyPr>
          <a:p>
            <a:pPr indent="0"/>
            <a:r>
              <a:rPr lang="en-US" i="1" sz="1200">
                <a:latin typeface="Times New Roman"/>
              </a:rPr>
              <a:t>c</a:t>
            </a:r>
          </a:p>
        </p:txBody>
      </p:sp>
      <p:sp>
        <p:nvSpPr>
          <p:cNvPr id="19" name=""/>
          <p:cNvSpPr/>
          <p:nvPr/>
        </p:nvSpPr>
        <p:spPr>
          <a:xfrm>
            <a:off x="5318760" y="4212336"/>
            <a:ext cx="109728" cy="143256"/>
          </a:xfrm>
          <a:prstGeom prst="rect">
            <a:avLst/>
          </a:prstGeom>
        </p:spPr>
        <p:txBody>
          <a:bodyPr lIns="0" tIns="0" rIns="0" bIns="0" wrap="none">
            <a:noAutofit/>
          </a:bodyPr>
          <a:p>
            <a:pPr indent="0"/>
            <a:r>
              <a:rPr lang="en-US" sz="1200">
                <a:latin typeface="Times New Roman"/>
              </a:rPr>
              <a:t>k</a:t>
            </a:r>
          </a:p>
        </p:txBody>
      </p:sp>
      <p:sp>
        <p:nvSpPr>
          <p:cNvPr id="20" name=""/>
          <p:cNvSpPr/>
          <p:nvPr/>
        </p:nvSpPr>
        <p:spPr>
          <a:xfrm>
            <a:off x="344424" y="4861560"/>
            <a:ext cx="6754368" cy="350520"/>
          </a:xfrm>
          <a:prstGeom prst="rect">
            <a:avLst/>
          </a:prstGeom>
        </p:spPr>
        <p:txBody>
          <a:bodyPr lIns="0" tIns="0" rIns="0" bIns="0">
            <a:noAutofit/>
          </a:bodyPr>
          <a:p>
            <a:pPr algn="just" indent="0">
              <a:lnSpc>
                <a:spcPts val="1368"/>
              </a:lnSpc>
            </a:pPr>
            <a:r>
              <a:rPr lang="en-US" b="1" sz="1200">
                <a:latin typeface="Times New Roman"/>
              </a:rPr>
              <a:t>Particular Solution</a:t>
            </a:r>
            <a:r>
              <a:rPr lang="en-US" sz="1200">
                <a:latin typeface="Times New Roman"/>
              </a:rPr>
              <a:t>: Particular solutions are the solutions obtained by assigning(giving) specific values to the arbitrary constants in the general solutions.</a:t>
            </a:r>
          </a:p>
        </p:txBody>
      </p:sp>
      <p:sp>
        <p:nvSpPr>
          <p:cNvPr id="21" name=""/>
          <p:cNvSpPr/>
          <p:nvPr/>
        </p:nvSpPr>
        <p:spPr>
          <a:xfrm>
            <a:off x="344424" y="5394960"/>
            <a:ext cx="2505456" cy="423672"/>
          </a:xfrm>
          <a:prstGeom prst="rect">
            <a:avLst/>
          </a:prstGeom>
        </p:spPr>
        <p:txBody>
          <a:bodyPr lIns="0" tIns="0" rIns="0" bIns="0">
            <a:noAutofit/>
          </a:bodyPr>
          <a:p>
            <a:pPr indent="0">
              <a:spcAft>
                <a:spcPts val="210"/>
              </a:spcAft>
            </a:pPr>
            <a:r>
              <a:rPr lang="en-US" b="1" sz="1200">
                <a:latin typeface="Times New Roman"/>
              </a:rPr>
              <a:t>Example</a:t>
            </a:r>
            <a:r>
              <a:rPr lang="en-US" sz="1200">
                <a:latin typeface="Times New Roman"/>
              </a:rPr>
              <a:t>/pervious example</a:t>
            </a:r>
          </a:p>
          <a:p>
            <a:pPr marL="292100" indent="0"/>
            <a:r>
              <a:rPr lang="en-US" sz="1200">
                <a:latin typeface="Times New Roman"/>
              </a:rPr>
              <a:t>Choose (x, y) = (0, 1) ^ </a:t>
            </a:r>
            <a:r>
              <a:rPr lang="en-US" i="1" sz="1300">
                <a:latin typeface="Times New Roman"/>
              </a:rPr>
              <a:t>k =</a:t>
            </a:r>
            <a:r>
              <a:rPr lang="en-US" sz="1200">
                <a:latin typeface="Times New Roman"/>
              </a:rPr>
              <a:t> 1</a:t>
            </a:r>
          </a:p>
        </p:txBody>
      </p:sp>
      <p:sp>
        <p:nvSpPr>
          <p:cNvPr id="22" name=""/>
          <p:cNvSpPr/>
          <p:nvPr/>
        </p:nvSpPr>
        <p:spPr>
          <a:xfrm>
            <a:off x="341376" y="6031992"/>
            <a:ext cx="6858000" cy="1347216"/>
          </a:xfrm>
          <a:prstGeom prst="rect">
            <a:avLst/>
          </a:prstGeom>
        </p:spPr>
        <p:txBody>
          <a:bodyPr lIns="0" tIns="0" rIns="0" bIns="0">
            <a:noAutofit/>
          </a:bodyPr>
          <a:p>
            <a:pPr marL="596900" indent="0"/>
            <a:r>
              <a:rPr lang="en-US" b="1" sz="1200">
                <a:latin typeface="Times New Roman"/>
              </a:rPr>
              <a:t>2 </a:t>
            </a:r>
            <a:r>
              <a:rPr lang="en-US" i="1" sz="1200">
                <a:latin typeface="Times New Roman"/>
              </a:rPr>
              <a:t>x</a:t>
            </a:r>
          </a:p>
          <a:p>
            <a:pPr algn="just" marL="292100" indent="0">
              <a:spcAft>
                <a:spcPts val="1260"/>
              </a:spcAft>
            </a:pPr>
            <a:r>
              <a:rPr lang="en-US" sz="1200">
                <a:latin typeface="Times New Roman"/>
              </a:rPr>
              <a:t>y= </a:t>
            </a:r>
            <a:r>
              <a:rPr lang="en-US" i="1" sz="1300">
                <a:latin typeface="Times New Roman"/>
              </a:rPr>
              <a:t>e</a:t>
            </a:r>
            <a:r>
              <a:rPr lang="en-US" sz="1200">
                <a:latin typeface="Times New Roman"/>
              </a:rPr>
              <a:t>    is the particular solution.</a:t>
            </a:r>
          </a:p>
          <a:p>
            <a:pPr indent="0">
              <a:lnSpc>
                <a:spcPts val="1368"/>
              </a:lnSpc>
            </a:pPr>
            <a:r>
              <a:rPr lang="en-US" b="1" sz="1200">
                <a:latin typeface="Times New Roman"/>
              </a:rPr>
              <a:t>Note</a:t>
            </a:r>
            <a:r>
              <a:rPr lang="en-US" sz="1200">
                <a:latin typeface="Times New Roman"/>
              </a:rPr>
              <a:t>: To find the particular solution of O.D.E in the G. solution by giving the value of arbitrary constant as follows.</a:t>
            </a:r>
          </a:p>
          <a:p>
            <a:pPr indent="0">
              <a:lnSpc>
                <a:spcPts val="1368"/>
              </a:lnSpc>
            </a:pPr>
            <a:r>
              <a:rPr lang="en-US" sz="1200">
                <a:latin typeface="Times New Roman"/>
              </a:rPr>
              <a:t>By giving the value of dependent variable and the value of independent variable (Represent the integral curve).Obtained the value of arbitrary constant and substituted in the G. solution ,we get the particular solution . (These values of (x, y) is called initial conditions or boundary conditions).</a:t>
            </a:r>
          </a:p>
        </p:txBody>
      </p:sp>
      <p:sp>
        <p:nvSpPr>
          <p:cNvPr id="23" name=""/>
          <p:cNvSpPr/>
          <p:nvPr/>
        </p:nvSpPr>
        <p:spPr>
          <a:xfrm>
            <a:off x="316992" y="8016240"/>
            <a:ext cx="2535936" cy="207264"/>
          </a:xfrm>
          <a:prstGeom prst="rect">
            <a:avLst/>
          </a:prstGeom>
        </p:spPr>
        <p:txBody>
          <a:bodyPr lIns="0" tIns="0" rIns="0" bIns="0" wrap="none">
            <a:noAutofit/>
          </a:bodyPr>
          <a:p>
            <a:pPr indent="0"/>
            <a:r>
              <a:rPr lang="en-US" b="1" baseline="30000" sz="1200">
                <a:latin typeface="Times New Roman"/>
              </a:rPr>
              <a:t>Exam</a:t>
            </a:r>
            <a:r>
              <a:rPr lang="en-US" b="1" sz="1200">
                <a:latin typeface="Times New Roman"/>
              </a:rPr>
              <a:t>p</a:t>
            </a:r>
            <a:r>
              <a:rPr lang="en-US" b="1" baseline="30000" sz="1200">
                <a:latin typeface="Times New Roman"/>
              </a:rPr>
              <a:t>le:</a:t>
            </a:r>
            <a:r>
              <a:rPr lang="en-US" b="1" sz="1200">
                <a:latin typeface="Times New Roman"/>
              </a:rPr>
              <a:t> </a:t>
            </a:r>
            <a:r>
              <a:rPr lang="en-US" i="1" sz="1200">
                <a:latin typeface="Times New Roman"/>
              </a:rPr>
              <a:t>y ” + y =</a:t>
            </a:r>
            <a:r>
              <a:rPr lang="en-US" b="1" sz="1200">
                <a:latin typeface="Times New Roman"/>
              </a:rPr>
              <a:t> 0 </a:t>
            </a:r>
            <a:r>
              <a:rPr lang="en-US" i="1" sz="1200">
                <a:latin typeface="Times New Roman"/>
              </a:rPr>
              <a:t>y</a:t>
            </a:r>
            <a:r>
              <a:rPr lang="en-US" b="1" sz="1200">
                <a:latin typeface="Times New Roman"/>
              </a:rPr>
              <a:t> (0) = 0</a:t>
            </a:r>
            <a:r>
              <a:rPr lang="en-US" i="1" sz="1200">
                <a:latin typeface="Times New Roman"/>
              </a:rPr>
              <a:t>,y</a:t>
            </a:r>
          </a:p>
        </p:txBody>
      </p:sp>
      <p:sp>
        <p:nvSpPr>
          <p:cNvPr id="24" name=""/>
          <p:cNvSpPr/>
          <p:nvPr/>
        </p:nvSpPr>
        <p:spPr>
          <a:xfrm>
            <a:off x="0" y="0"/>
            <a:ext cx="0" cy="0"/>
          </a:xfrm>
          <a:prstGeom prst="rect">
            <a:avLst/>
          </a:prstGeom>
        </p:spPr>
        <p:txBody>
          <a:bodyPr lIns="0" tIns="0" rIns="0" bIns="0" wrap="none">
            <a:noAutofit/>
          </a:bodyPr>
          <a:p/>
        </p:txBody>
      </p:sp>
      <p:sp>
        <p:nvSpPr>
          <p:cNvPr id="25" name=""/>
          <p:cNvSpPr/>
          <p:nvPr/>
        </p:nvSpPr>
        <p:spPr>
          <a:xfrm>
            <a:off x="2883408" y="8241792"/>
            <a:ext cx="316992" cy="115824"/>
          </a:xfrm>
          <a:prstGeom prst="rect">
            <a:avLst/>
          </a:prstGeom>
        </p:spPr>
        <p:txBody>
          <a:bodyPr lIns="0" tIns="0" rIns="0" bIns="0" wrap="none">
            <a:noAutofit/>
          </a:bodyPr>
          <a:p>
            <a:pPr indent="0"/>
            <a:r>
              <a:rPr lang="en-US" sz="1100">
                <a:latin typeface="Times New Roman"/>
              </a:rPr>
              <a:t>V </a:t>
            </a:r>
            <a:r>
              <a:rPr lang="en-US" baseline="30000" sz="1100">
                <a:latin typeface="Times New Roman"/>
              </a:rPr>
              <a:t>2</a:t>
            </a:r>
            <a:r>
              <a:rPr lang="en-US" sz="1100">
                <a:latin typeface="Times New Roman"/>
              </a:rPr>
              <a:t> J</a:t>
            </a:r>
          </a:p>
        </p:txBody>
      </p:sp>
      <p:sp>
        <p:nvSpPr>
          <p:cNvPr id="26" name=""/>
          <p:cNvSpPr/>
          <p:nvPr/>
        </p:nvSpPr>
        <p:spPr>
          <a:xfrm>
            <a:off x="3328416" y="8028432"/>
            <a:ext cx="213360" cy="164592"/>
          </a:xfrm>
          <a:prstGeom prst="rect">
            <a:avLst/>
          </a:prstGeom>
        </p:spPr>
        <p:txBody>
          <a:bodyPr lIns="0" tIns="0" rIns="0" bIns="0" wrap="none">
            <a:noAutofit/>
          </a:bodyPr>
          <a:p>
            <a:pPr indent="0"/>
            <a:r>
              <a:rPr lang="en-US" sz="1100">
                <a:latin typeface="Times New Roman"/>
              </a:rPr>
              <a:t>2.</a:t>
            </a:r>
          </a:p>
        </p:txBody>
      </p:sp>
      <p:sp>
        <p:nvSpPr>
          <p:cNvPr id="27" name=""/>
          <p:cNvSpPr/>
          <p:nvPr/>
        </p:nvSpPr>
        <p:spPr>
          <a:xfrm>
            <a:off x="323088" y="8552688"/>
            <a:ext cx="3852672" cy="182880"/>
          </a:xfrm>
          <a:prstGeom prst="rect">
            <a:avLst/>
          </a:prstGeom>
        </p:spPr>
        <p:txBody>
          <a:bodyPr lIns="0" tIns="0" rIns="0" bIns="0" wrap="none">
            <a:noAutofit/>
          </a:bodyPr>
          <a:p>
            <a:pPr indent="0"/>
            <a:r>
              <a:rPr lang="en-US" b="1" sz="1200">
                <a:latin typeface="Times New Roman"/>
              </a:rPr>
              <a:t>Singular Solutions</a:t>
            </a:r>
            <a:r>
              <a:rPr lang="en-US" sz="1200">
                <a:latin typeface="Times New Roman"/>
              </a:rPr>
              <a:t>: Solutions that cannot be expressed by the</a:t>
            </a:r>
          </a:p>
        </p:txBody>
      </p:sp>
      <p:sp>
        <p:nvSpPr>
          <p:cNvPr id="28" name=""/>
          <p:cNvSpPr/>
          <p:nvPr/>
        </p:nvSpPr>
        <p:spPr>
          <a:xfrm>
            <a:off x="362712" y="9101328"/>
            <a:ext cx="3681984" cy="182880"/>
          </a:xfrm>
          <a:prstGeom prst="rect">
            <a:avLst/>
          </a:prstGeom>
        </p:spPr>
        <p:txBody>
          <a:bodyPr lIns="0" tIns="0" rIns="0" bIns="0" wrap="none">
            <a:noAutofit/>
          </a:bodyPr>
          <a:p>
            <a:pPr algn="just" indent="0"/>
            <a:r>
              <a:rPr lang="en-US" b="1" sz="1200">
                <a:latin typeface="Times New Roman"/>
              </a:rPr>
              <a:t>Example</a:t>
            </a:r>
            <a:r>
              <a:rPr lang="en-US" sz="1200">
                <a:latin typeface="Times New Roman"/>
              </a:rPr>
              <a:t>: </a:t>
            </a:r>
            <a:r>
              <a:rPr lang="en-US" i="1" sz="1300">
                <a:latin typeface="Times New Roman"/>
              </a:rPr>
              <a:t>y' =</a:t>
            </a:r>
            <a:r>
              <a:rPr lang="en-US" sz="1200">
                <a:latin typeface="Times New Roman"/>
              </a:rPr>
              <a:t> 2</a:t>
            </a:r>
            <a:r>
              <a:rPr lang="en-US" i="1" sz="1300">
                <a:latin typeface="Times New Roman"/>
              </a:rPr>
              <a:t>y</a:t>
            </a:r>
            <a:r>
              <a:rPr lang="en-US" sz="1200">
                <a:latin typeface="Times New Roman"/>
              </a:rPr>
              <a:t> ^ </a:t>
            </a:r>
            <a:r>
              <a:rPr lang="en-US" i="1" sz="1200">
                <a:latin typeface="Times New Roman"/>
              </a:rPr>
              <a:t>— </a:t>
            </a:r>
            <a:r>
              <a:rPr lang="en-US" i="1" sz="1300">
                <a:latin typeface="Times New Roman"/>
              </a:rPr>
              <a:t>=</a:t>
            </a:r>
            <a:r>
              <a:rPr lang="en-US" sz="1200">
                <a:latin typeface="Times New Roman"/>
              </a:rPr>
              <a:t> 2</a:t>
            </a:r>
            <a:r>
              <a:rPr lang="en-US" i="1" sz="1300">
                <a:latin typeface="Times New Roman"/>
              </a:rPr>
              <a:t>dx</a:t>
            </a:r>
            <a:r>
              <a:rPr lang="en-US" sz="1200">
                <a:latin typeface="Times New Roman"/>
              </a:rPr>
              <a:t> If y=0 then    = 2</a:t>
            </a:r>
            <a:r>
              <a:rPr lang="en-US" i="1" sz="1300">
                <a:latin typeface="Times New Roman"/>
              </a:rPr>
              <a:t>y</a:t>
            </a:r>
          </a:p>
        </p:txBody>
      </p:sp>
      <p:sp>
        <p:nvSpPr>
          <p:cNvPr id="29" name=""/>
          <p:cNvSpPr/>
          <p:nvPr/>
        </p:nvSpPr>
        <p:spPr>
          <a:xfrm>
            <a:off x="1859280" y="9256776"/>
            <a:ext cx="2273808" cy="179832"/>
          </a:xfrm>
          <a:prstGeom prst="rect">
            <a:avLst/>
          </a:prstGeom>
        </p:spPr>
        <p:txBody>
          <a:bodyPr lIns="0" tIns="0" rIns="0" bIns="0" wrap="none">
            <a:noAutofit/>
          </a:bodyPr>
          <a:p>
            <a:pPr algn="just" indent="0"/>
            <a:r>
              <a:rPr lang="en-US" i="1" baseline="30000" sz="1300">
                <a:latin typeface="Times New Roman"/>
              </a:rPr>
              <a:t>y</a:t>
            </a:r>
            <a:r>
              <a:rPr lang="en-US" sz="1200">
                <a:latin typeface="Times New Roman"/>
              </a:rPr>
              <a:t>    V </a:t>
            </a:r>
            <a:r>
              <a:rPr lang="en-US" i="1" sz="1300">
                <a:latin typeface="Times New Roman"/>
              </a:rPr>
              <a:t>dx    </a:t>
            </a:r>
            <a:r>
              <a:rPr lang="en-US" i="1" cap="small" sz="1300">
                <a:latin typeface="Times New Roman"/>
              </a:rPr>
              <a:t>j</a:t>
            </a:r>
          </a:p>
        </p:txBody>
      </p:sp>
      <p:sp>
        <p:nvSpPr>
          <p:cNvPr id="30" name=""/>
          <p:cNvSpPr/>
          <p:nvPr/>
        </p:nvSpPr>
        <p:spPr>
          <a:xfrm>
            <a:off x="3410712" y="8970264"/>
            <a:ext cx="198120" cy="185928"/>
          </a:xfrm>
          <a:prstGeom prst="rect">
            <a:avLst/>
          </a:prstGeom>
        </p:spPr>
        <p:txBody>
          <a:bodyPr lIns="0" tIns="0" rIns="0" bIns="0" wrap="none">
            <a:noAutofit/>
          </a:bodyPr>
          <a:p>
            <a:pPr indent="0"/>
            <a:r>
              <a:rPr lang="en-US" i="1" sz="1300">
                <a:latin typeface="Times New Roman"/>
              </a:rPr>
              <a:t>dy</a:t>
            </a:r>
          </a:p>
        </p:txBody>
      </p:sp>
      <p:sp>
        <p:nvSpPr>
          <p:cNvPr id="31" name=""/>
          <p:cNvSpPr/>
          <p:nvPr/>
        </p:nvSpPr>
        <p:spPr>
          <a:xfrm>
            <a:off x="4184904" y="8564880"/>
            <a:ext cx="2837688" cy="734568"/>
          </a:xfrm>
          <a:prstGeom prst="rect">
            <a:avLst/>
          </a:prstGeom>
        </p:spPr>
        <p:txBody>
          <a:bodyPr lIns="0" tIns="0" rIns="0" bIns="0">
            <a:noAutofit/>
          </a:bodyPr>
          <a:p>
            <a:pPr indent="0">
              <a:lnSpc>
                <a:spcPts val="4344"/>
              </a:lnSpc>
            </a:pPr>
            <a:r>
              <a:rPr lang="en-US" sz="1200">
                <a:latin typeface="Times New Roman"/>
              </a:rPr>
              <a:t>general solutions are called singular solutions.</a:t>
            </a:r>
          </a:p>
          <a:p>
            <a:pPr indent="0">
              <a:lnSpc>
                <a:spcPts val="4344"/>
              </a:lnSpc>
            </a:pPr>
            <a:r>
              <a:rPr lang="en-US" sz="1200">
                <a:latin typeface="Times New Roman"/>
              </a:rPr>
              <a:t>is undefined, then y =0</a:t>
            </a:r>
          </a:p>
        </p:txBody>
      </p:sp>
      <p:sp>
        <p:nvSpPr>
          <p:cNvPr id="32" name=""/>
          <p:cNvSpPr/>
          <p:nvPr/>
        </p:nvSpPr>
        <p:spPr>
          <a:xfrm>
            <a:off x="390144" y="9488424"/>
            <a:ext cx="1673352" cy="201168"/>
          </a:xfrm>
          <a:prstGeom prst="rect">
            <a:avLst/>
          </a:prstGeom>
        </p:spPr>
        <p:txBody>
          <a:bodyPr lIns="0" tIns="0" rIns="0" bIns="0" wrap="none">
            <a:noAutofit/>
          </a:bodyPr>
          <a:p>
            <a:pPr indent="0"/>
            <a:r>
              <a:rPr lang="en-US" sz="1200">
                <a:latin typeface="Times New Roman"/>
              </a:rPr>
              <a:t>is the singular solution.</a:t>
            </a:r>
          </a:p>
        </p:txBody>
      </p:sp>
      <p:sp>
        <p:nvSpPr>
          <p:cNvPr id="33" name=""/>
          <p:cNvSpPr/>
          <p:nvPr/>
        </p:nvSpPr>
        <p:spPr>
          <a:xfrm>
            <a:off x="414528" y="9787128"/>
            <a:ext cx="697992" cy="301752"/>
          </a:xfrm>
          <a:prstGeom prst="rect">
            <a:avLst/>
          </a:prstGeom>
        </p:spPr>
        <p:txBody>
          <a:bodyPr lIns="0" tIns="0" rIns="0" bIns="0" wrap="none">
            <a:noAutofit/>
          </a:bodyPr>
          <a:p>
            <a:pPr indent="0"/>
            <a:r>
              <a:rPr lang="en-US" sz="1500">
                <a:solidFill>
                  <a:srgbClr val="4F81BD"/>
                </a:solidFill>
                <a:latin typeface="Franklin Gothic Medium"/>
              </a:rPr>
              <a:t>3 </a:t>
            </a:r>
            <a:r>
              <a:rPr lang="en-US" sz="1500">
                <a:solidFill>
                  <a:srgbClr val="808080"/>
                </a:solidFill>
                <a:latin typeface="Franklin Gothic Medium"/>
              </a:rPr>
              <a:t>I</a:t>
            </a:r>
          </a:p>
        </p:txBody>
      </p:sp>
      <p:sp>
        <p:nvSpPr>
          <p:cNvPr id="34"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356104" y="3511296"/>
            <a:ext cx="216408" cy="210312"/>
          </a:xfrm>
          <a:prstGeom prst="rect">
            <a:avLst/>
          </a:prstGeom>
        </p:spPr>
      </p:pic>
      <p:sp>
        <p:nvSpPr>
          <p:cNvPr id="3"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4"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5" name=""/>
          <p:cNvSpPr/>
          <p:nvPr/>
        </p:nvSpPr>
        <p:spPr>
          <a:xfrm>
            <a:off x="2932176" y="1060704"/>
            <a:ext cx="262128" cy="182880"/>
          </a:xfrm>
          <a:prstGeom prst="rect">
            <a:avLst/>
          </a:prstGeom>
        </p:spPr>
        <p:txBody>
          <a:bodyPr lIns="0" tIns="0" rIns="0" bIns="0" wrap="none">
            <a:noAutofit/>
          </a:bodyPr>
          <a:p>
            <a:pPr indent="0"/>
            <a:r>
              <a:rPr lang="en-US" sz="1200">
                <a:latin typeface="Times New Roman"/>
              </a:rPr>
              <a:t>(*)</a:t>
            </a:r>
          </a:p>
        </p:txBody>
      </p:sp>
      <p:sp>
        <p:nvSpPr>
          <p:cNvPr id="6" name=""/>
          <p:cNvSpPr/>
          <p:nvPr/>
        </p:nvSpPr>
        <p:spPr>
          <a:xfrm>
            <a:off x="384048" y="640080"/>
            <a:ext cx="2036064" cy="237744"/>
          </a:xfrm>
          <a:prstGeom prst="rect">
            <a:avLst/>
          </a:prstGeom>
        </p:spPr>
        <p:txBody>
          <a:bodyPr lIns="0" tIns="0" rIns="0" bIns="0" wrap="none">
            <a:noAutofit/>
          </a:bodyPr>
          <a:p>
            <a:pPr algn="just" indent="0">
              <a:spcAft>
                <a:spcPts val="630"/>
              </a:spcAft>
            </a:pP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aD + b )y =</a:t>
            </a:r>
            <a:r>
              <a:rPr lang="en-US" sz="1200">
                <a:latin typeface="Times New Roman"/>
              </a:rPr>
              <a:t> 0---(1)</a:t>
            </a:r>
          </a:p>
        </p:txBody>
      </p:sp>
      <p:sp>
        <p:nvSpPr>
          <p:cNvPr id="7" name=""/>
          <p:cNvSpPr/>
          <p:nvPr/>
        </p:nvSpPr>
        <p:spPr>
          <a:xfrm>
            <a:off x="356616" y="932688"/>
            <a:ext cx="2346960" cy="237744"/>
          </a:xfrm>
          <a:prstGeom prst="rect">
            <a:avLst/>
          </a:prstGeom>
        </p:spPr>
        <p:txBody>
          <a:bodyPr lIns="0" tIns="0" rIns="0" bIns="0" wrap="none">
            <a:noAutofit/>
          </a:bodyPr>
          <a:p>
            <a:pPr algn="just" indent="0">
              <a:spcAft>
                <a:spcPts val="630"/>
              </a:spcAft>
            </a:pPr>
            <a:r>
              <a:rPr lang="en-US" sz="1200">
                <a:latin typeface="Times New Roman"/>
              </a:rPr>
              <a:t>Note: if </a:t>
            </a: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aD + b</a:t>
            </a:r>
            <a:r>
              <a:rPr lang="en-US" sz="1200">
                <a:latin typeface="Times New Roman"/>
              </a:rPr>
              <a:t> </a:t>
            </a:r>
            <a:r>
              <a:rPr lang="en-US" i="1" sz="1300">
                <a:latin typeface="Times New Roman"/>
              </a:rPr>
              <a:t>)y = Q (x</a:t>
            </a:r>
            <a:r>
              <a:rPr lang="en-US" sz="1200">
                <a:latin typeface="Times New Roman"/>
              </a:rPr>
              <a:t> ) -</a:t>
            </a:r>
          </a:p>
        </p:txBody>
      </p:sp>
      <p:sp>
        <p:nvSpPr>
          <p:cNvPr id="8" name=""/>
          <p:cNvSpPr/>
          <p:nvPr/>
        </p:nvSpPr>
        <p:spPr>
          <a:xfrm>
            <a:off x="362712" y="1264920"/>
            <a:ext cx="6900672" cy="411480"/>
          </a:xfrm>
          <a:prstGeom prst="rect">
            <a:avLst/>
          </a:prstGeom>
        </p:spPr>
        <p:txBody>
          <a:bodyPr lIns="0" tIns="0" rIns="0" bIns="0">
            <a:noAutofit/>
          </a:bodyPr>
          <a:p>
            <a:pPr indent="0">
              <a:lnSpc>
                <a:spcPts val="1824"/>
              </a:lnSpc>
              <a:spcAft>
                <a:spcPts val="210"/>
              </a:spcAft>
            </a:pPr>
            <a:r>
              <a:rPr lang="en-US" sz="1200">
                <a:latin typeface="Times New Roman"/>
              </a:rPr>
              <a:t>Is non-Homog. L.D.E. with C.C. we can find the general solution of equ.(*) such that contains the complementary solution of </a:t>
            </a: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aD + b</a:t>
            </a:r>
            <a:r>
              <a:rPr lang="en-US" sz="1200">
                <a:latin typeface="Times New Roman"/>
              </a:rPr>
              <a:t> )</a:t>
            </a:r>
            <a:r>
              <a:rPr lang="en-US" i="1" sz="1300">
                <a:latin typeface="Times New Roman"/>
              </a:rPr>
              <a:t>y =</a:t>
            </a:r>
            <a:r>
              <a:rPr lang="en-US" sz="1200">
                <a:latin typeface="Times New Roman"/>
              </a:rPr>
              <a:t> 0---(**) H.D.E with C.C. in which denoted by (yc) , and</a:t>
            </a:r>
          </a:p>
        </p:txBody>
      </p:sp>
      <p:sp>
        <p:nvSpPr>
          <p:cNvPr id="9" name=""/>
          <p:cNvSpPr/>
          <p:nvPr/>
        </p:nvSpPr>
        <p:spPr>
          <a:xfrm>
            <a:off x="359664" y="1795272"/>
            <a:ext cx="5102352" cy="143256"/>
          </a:xfrm>
          <a:prstGeom prst="rect">
            <a:avLst/>
          </a:prstGeom>
        </p:spPr>
        <p:txBody>
          <a:bodyPr lIns="0" tIns="0" rIns="0" bIns="0" wrap="none">
            <a:noAutofit/>
          </a:bodyPr>
          <a:p>
            <a:pPr algn="just" indent="0">
              <a:spcAft>
                <a:spcPts val="1050"/>
              </a:spcAft>
            </a:pPr>
            <a:r>
              <a:rPr lang="en-US" sz="1200">
                <a:latin typeface="Times New Roman"/>
              </a:rPr>
              <a:t>the particular solution of equ.(*) (non-Homog),denoted by(yp),then    </a:t>
            </a:r>
            <a:r>
              <a:rPr lang="en-US" i="1" sz="1300">
                <a:latin typeface="Times New Roman"/>
              </a:rPr>
              <a:t>y = y + y</a:t>
            </a:r>
          </a:p>
        </p:txBody>
      </p:sp>
      <p:sp>
        <p:nvSpPr>
          <p:cNvPr id="10" name=""/>
          <p:cNvSpPr/>
          <p:nvPr/>
        </p:nvSpPr>
        <p:spPr>
          <a:xfrm>
            <a:off x="341376" y="2093976"/>
            <a:ext cx="3136392" cy="1182624"/>
          </a:xfrm>
          <a:prstGeom prst="rect">
            <a:avLst/>
          </a:prstGeom>
        </p:spPr>
        <p:txBody>
          <a:bodyPr lIns="0" tIns="0" rIns="0" bIns="0">
            <a:noAutofit/>
          </a:bodyPr>
          <a:p>
            <a:pPr algn="just" indent="0">
              <a:spcBef>
                <a:spcPts val="1050"/>
              </a:spcBef>
              <a:spcAft>
                <a:spcPts val="210"/>
              </a:spcAft>
            </a:pPr>
            <a:r>
              <a:rPr lang="en-US" sz="1200">
                <a:latin typeface="Times New Roman"/>
              </a:rPr>
              <a:t>We study the H.D.E. with C.C.</a:t>
            </a:r>
          </a:p>
          <a:p>
            <a:pPr algn="just" indent="0">
              <a:lnSpc>
                <a:spcPts val="2016"/>
              </a:lnSpc>
            </a:pP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aD + b</a:t>
            </a:r>
            <a:r>
              <a:rPr lang="en-US" sz="1200">
                <a:latin typeface="Times New Roman"/>
              </a:rPr>
              <a:t> ) </a:t>
            </a:r>
            <a:r>
              <a:rPr lang="en-US" i="1" sz="1300">
                <a:latin typeface="Times New Roman"/>
              </a:rPr>
              <a:t>y =</a:t>
            </a:r>
            <a:r>
              <a:rPr lang="en-US" sz="1200">
                <a:latin typeface="Times New Roman"/>
              </a:rPr>
              <a:t> 0---(1)</a:t>
            </a:r>
          </a:p>
          <a:p>
            <a:pPr indent="0">
              <a:lnSpc>
                <a:spcPts val="2016"/>
              </a:lnSpc>
            </a:pPr>
            <a:r>
              <a:rPr lang="en-US" i="1" sz="1300">
                <a:latin typeface="Times New Roman"/>
              </a:rPr>
              <a:t>f (D</a:t>
            </a:r>
            <a:r>
              <a:rPr lang="en-US" sz="1200">
                <a:latin typeface="Times New Roman"/>
              </a:rPr>
              <a:t> )y = 0 ^ </a:t>
            </a:r>
            <a:r>
              <a:rPr lang="en-US" i="1" sz="1300">
                <a:latin typeface="Times New Roman"/>
              </a:rPr>
              <a:t>f (D</a:t>
            </a:r>
            <a:r>
              <a:rPr lang="en-US" sz="1200">
                <a:latin typeface="Times New Roman"/>
              </a:rPr>
              <a:t> ) = 0 is a characteristic equ. </a:t>
            </a:r>
            <a:r>
              <a:rPr lang="en-US" i="1" sz="1300">
                <a:latin typeface="Times New Roman"/>
              </a:rPr>
              <a:t>f (D</a:t>
            </a:r>
            <a:r>
              <a:rPr lang="en-US" sz="1200">
                <a:latin typeface="Times New Roman"/>
              </a:rPr>
              <a:t> ) = </a:t>
            </a: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aD + b =</a:t>
            </a:r>
            <a:r>
              <a:rPr lang="en-US" sz="1200">
                <a:latin typeface="Times New Roman"/>
              </a:rPr>
              <a:t> 0 </a:t>
            </a:r>
            <a:r>
              <a:rPr lang="en-US" i="1" sz="1300">
                <a:latin typeface="Times New Roman"/>
              </a:rPr>
              <a:t>f (m</a:t>
            </a:r>
            <a:r>
              <a:rPr lang="en-US" sz="1200">
                <a:latin typeface="Times New Roman"/>
              </a:rPr>
              <a:t> ) = </a:t>
            </a:r>
            <a:r>
              <a:rPr lang="en-US" i="1" sz="1300">
                <a:latin typeface="Times New Roman"/>
              </a:rPr>
              <a:t>m</a:t>
            </a:r>
            <a:r>
              <a:rPr lang="en-US" baseline="30000" sz="1200">
                <a:latin typeface="Times New Roman"/>
              </a:rPr>
              <a:t>2</a:t>
            </a:r>
            <a:r>
              <a:rPr lang="en-US" sz="1200">
                <a:latin typeface="Times New Roman"/>
              </a:rPr>
              <a:t> + </a:t>
            </a:r>
            <a:r>
              <a:rPr lang="en-US" i="1" sz="1300">
                <a:latin typeface="Times New Roman"/>
              </a:rPr>
              <a:t>am + b =</a:t>
            </a:r>
            <a:r>
              <a:rPr lang="en-US" sz="1200">
                <a:latin typeface="Times New Roman"/>
              </a:rPr>
              <a:t> 0</a:t>
            </a:r>
          </a:p>
        </p:txBody>
      </p:sp>
      <p:sp>
        <p:nvSpPr>
          <p:cNvPr id="11" name=""/>
          <p:cNvSpPr/>
          <p:nvPr/>
        </p:nvSpPr>
        <p:spPr>
          <a:xfrm>
            <a:off x="423672" y="3578352"/>
            <a:ext cx="393192" cy="140208"/>
          </a:xfrm>
          <a:prstGeom prst="rect">
            <a:avLst/>
          </a:prstGeom>
        </p:spPr>
        <p:txBody>
          <a:bodyPr lIns="0" tIns="0" rIns="0" bIns="0">
            <a:noAutofit/>
          </a:bodyPr>
          <a:p>
            <a:pPr algn="just" indent="0">
              <a:lnSpc>
                <a:spcPts val="384"/>
              </a:lnSpc>
            </a:pPr>
            <a:r>
              <a:rPr lang="en-US" i="1" sz="1100">
                <a:latin typeface="Arial"/>
              </a:rPr>
              <a:t>m = </a:t>
            </a:r>
            <a:r>
              <a:rPr lang="en-US" i="1" baseline="30000" sz="1100">
                <a:latin typeface="Arial"/>
              </a:rPr>
              <a:t>m</a:t>
            </a:r>
            <a:r>
              <a:rPr lang="en-US" sz="1100">
                <a:latin typeface="Arial"/>
              </a:rPr>
              <a:t> </a:t>
            </a:r>
            <a:r>
              <a:rPr lang="en-US" sz="650">
                <a:latin typeface="Times New Roman"/>
              </a:rPr>
              <a:t>1,2</a:t>
            </a:r>
          </a:p>
        </p:txBody>
      </p:sp>
      <p:sp>
        <p:nvSpPr>
          <p:cNvPr id="12" name=""/>
          <p:cNvSpPr/>
          <p:nvPr/>
        </p:nvSpPr>
        <p:spPr>
          <a:xfrm>
            <a:off x="829056" y="3316224"/>
            <a:ext cx="1054608" cy="268224"/>
          </a:xfrm>
          <a:prstGeom prst="rect">
            <a:avLst/>
          </a:prstGeom>
        </p:spPr>
        <p:txBody>
          <a:bodyPr lIns="0" tIns="0" rIns="0" bIns="0" wrap="none">
            <a:noAutofit/>
          </a:bodyPr>
          <a:p>
            <a:pPr indent="0"/>
            <a:r>
              <a:rPr lang="en-US" i="1" sz="1300">
                <a:latin typeface="Times New Roman"/>
              </a:rPr>
              <a:t>-a + yja</a:t>
            </a:r>
            <a:r>
              <a:rPr lang="en-US" i="1" baseline="30000" sz="1300">
                <a:latin typeface="Times New Roman"/>
              </a:rPr>
              <a:t>2</a:t>
            </a:r>
            <a:r>
              <a:rPr lang="en-US" i="1" sz="1300">
                <a:latin typeface="Times New Roman"/>
              </a:rPr>
              <a:t> -4b</a:t>
            </a:r>
          </a:p>
        </p:txBody>
      </p:sp>
      <p:sp>
        <p:nvSpPr>
          <p:cNvPr id="13" name=""/>
          <p:cNvSpPr/>
          <p:nvPr/>
        </p:nvSpPr>
        <p:spPr>
          <a:xfrm>
            <a:off x="1286256" y="3651504"/>
            <a:ext cx="176784" cy="164592"/>
          </a:xfrm>
          <a:prstGeom prst="rect">
            <a:avLst/>
          </a:prstGeom>
        </p:spPr>
        <p:txBody>
          <a:bodyPr lIns="0" tIns="0" rIns="0" bIns="0" wrap="none">
            <a:noAutofit/>
          </a:bodyPr>
          <a:p>
            <a:pPr indent="0"/>
            <a:r>
              <a:rPr lang="en-US" sz="1400">
                <a:latin typeface="Times New Roman"/>
              </a:rPr>
              <a:t>2</a:t>
            </a:r>
          </a:p>
        </p:txBody>
      </p:sp>
      <p:sp>
        <p:nvSpPr>
          <p:cNvPr id="14" name=""/>
          <p:cNvSpPr/>
          <p:nvPr/>
        </p:nvSpPr>
        <p:spPr>
          <a:xfrm>
            <a:off x="316992" y="3870960"/>
            <a:ext cx="1115568" cy="201168"/>
          </a:xfrm>
          <a:prstGeom prst="rect">
            <a:avLst/>
          </a:prstGeom>
        </p:spPr>
        <p:txBody>
          <a:bodyPr lIns="0" tIns="0" rIns="0" bIns="0" wrap="none">
            <a:noAutofit/>
          </a:bodyPr>
          <a:p>
            <a:pPr indent="0"/>
            <a:r>
              <a:rPr lang="en-US" sz="1200">
                <a:latin typeface="Times New Roman"/>
              </a:rPr>
              <a:t>Or </a:t>
            </a:r>
            <a:r>
              <a:rPr lang="en-US" i="1" sz="1300">
                <a:latin typeface="Times New Roman"/>
              </a:rPr>
              <a:t>f (D</a:t>
            </a:r>
            <a:r>
              <a:rPr lang="en-US" sz="1200">
                <a:latin typeface="Times New Roman"/>
              </a:rPr>
              <a:t> </a:t>
            </a:r>
            <a:r>
              <a:rPr lang="en-US" i="1" sz="1300">
                <a:latin typeface="Times New Roman"/>
              </a:rPr>
              <a:t>)y =</a:t>
            </a:r>
            <a:r>
              <a:rPr lang="en-US" sz="1200">
                <a:latin typeface="Times New Roman"/>
              </a:rPr>
              <a:t> 0</a:t>
            </a:r>
          </a:p>
        </p:txBody>
      </p:sp>
      <p:sp>
        <p:nvSpPr>
          <p:cNvPr id="15" name=""/>
          <p:cNvSpPr/>
          <p:nvPr/>
        </p:nvSpPr>
        <p:spPr>
          <a:xfrm>
            <a:off x="365760" y="4105656"/>
            <a:ext cx="3041904" cy="530352"/>
          </a:xfrm>
          <a:prstGeom prst="rect">
            <a:avLst/>
          </a:prstGeom>
        </p:spPr>
        <p:txBody>
          <a:bodyPr lIns="0" tIns="0" rIns="0" bIns="0">
            <a:noAutofit/>
          </a:bodyPr>
          <a:p>
            <a:pPr algn="just" indent="0">
              <a:spcAft>
                <a:spcPts val="630"/>
              </a:spcAft>
            </a:pP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aD + b</a:t>
            </a:r>
            <a:r>
              <a:rPr lang="en-US" sz="1200">
                <a:latin typeface="Times New Roman"/>
              </a:rPr>
              <a:t> ) </a:t>
            </a:r>
            <a:r>
              <a:rPr lang="en-US" i="1" sz="1300">
                <a:latin typeface="Times New Roman"/>
              </a:rPr>
              <a:t>y =</a:t>
            </a:r>
            <a:r>
              <a:rPr lang="en-US" sz="1200">
                <a:latin typeface="Times New Roman"/>
              </a:rPr>
              <a:t> 0</a:t>
            </a:r>
          </a:p>
          <a:p>
            <a:pPr algn="just" indent="0"/>
            <a:r>
              <a:rPr lang="en-US" i="1" sz="1300">
                <a:latin typeface="Times New Roman"/>
              </a:rPr>
              <a:t>(D — m</a:t>
            </a:r>
            <a:r>
              <a:rPr lang="en-US" i="1" baseline="-25000" sz="1300">
                <a:latin typeface="Times New Roman"/>
              </a:rPr>
              <a:t>x</a:t>
            </a:r>
            <a:r>
              <a:rPr lang="en-US" i="1" sz="1300">
                <a:latin typeface="Times New Roman"/>
              </a:rPr>
              <a:t> )(D — m</a:t>
            </a:r>
            <a:r>
              <a:rPr lang="en-US" i="1" baseline="-25000" sz="1300">
                <a:latin typeface="Times New Roman"/>
              </a:rPr>
              <a:t>2</a:t>
            </a:r>
            <a:r>
              <a:rPr lang="en-US" i="1" sz="1300">
                <a:latin typeface="Times New Roman"/>
              </a:rPr>
              <a:t>) y =</a:t>
            </a:r>
            <a:r>
              <a:rPr lang="en-US" sz="1200">
                <a:latin typeface="Times New Roman"/>
              </a:rPr>
              <a:t> 0---(3) Such that</a:t>
            </a:r>
          </a:p>
        </p:txBody>
      </p:sp>
      <p:sp>
        <p:nvSpPr>
          <p:cNvPr id="16" name=""/>
          <p:cNvSpPr/>
          <p:nvPr/>
        </p:nvSpPr>
        <p:spPr>
          <a:xfrm>
            <a:off x="368808" y="4700016"/>
            <a:ext cx="1078992" cy="646176"/>
          </a:xfrm>
          <a:prstGeom prst="rect">
            <a:avLst/>
          </a:prstGeom>
        </p:spPr>
        <p:txBody>
          <a:bodyPr lIns="0" tIns="0" rIns="0" bIns="0">
            <a:noAutofit/>
          </a:bodyPr>
          <a:p>
            <a:pPr indent="0">
              <a:spcAft>
                <a:spcPts val="420"/>
              </a:spcAft>
            </a:pPr>
            <a:r>
              <a:rPr lang="en-US" sz="1200">
                <a:latin typeface="Times New Roman"/>
              </a:rPr>
              <a:t>m j, </a:t>
            </a:r>
            <a:r>
              <a:rPr lang="en-US" i="1" sz="1300">
                <a:latin typeface="Times New Roman"/>
              </a:rPr>
              <a:t>m</a:t>
            </a:r>
            <a:r>
              <a:rPr lang="en-US" i="1" baseline="-25000" sz="1300">
                <a:latin typeface="Times New Roman"/>
              </a:rPr>
              <a:t>2</a:t>
            </a:r>
            <a:r>
              <a:rPr lang="en-US" sz="1200">
                <a:latin typeface="Times New Roman"/>
              </a:rPr>
              <a:t> are roots</a:t>
            </a:r>
          </a:p>
          <a:p>
            <a:pPr indent="0">
              <a:spcAft>
                <a:spcPts val="420"/>
              </a:spcAft>
            </a:pPr>
            <a:r>
              <a:rPr lang="en-US" i="1" sz="1300">
                <a:latin typeface="Times New Roman"/>
              </a:rPr>
              <a:t>m</a:t>
            </a:r>
            <a:r>
              <a:rPr lang="en-US" i="1" baseline="-25000" sz="1300">
                <a:latin typeface="Times New Roman"/>
              </a:rPr>
              <a:t>x</a:t>
            </a:r>
            <a:r>
              <a:rPr lang="en-US" i="1" sz="1300">
                <a:latin typeface="Times New Roman"/>
              </a:rPr>
              <a:t>m</a:t>
            </a:r>
            <a:r>
              <a:rPr lang="en-US" i="1" baseline="-25000" sz="1300">
                <a:latin typeface="Times New Roman"/>
              </a:rPr>
              <a:t>2</a:t>
            </a:r>
            <a:r>
              <a:rPr lang="en-US" i="1" sz="1300">
                <a:latin typeface="Times New Roman"/>
              </a:rPr>
              <a:t> = b</a:t>
            </a:r>
          </a:p>
          <a:p>
            <a:pPr indent="0"/>
            <a:r>
              <a:rPr lang="en-US" sz="1200">
                <a:latin typeface="Times New Roman"/>
              </a:rPr>
              <a:t>—(m + m</a:t>
            </a:r>
            <a:r>
              <a:rPr lang="en-US" baseline="-25000" sz="1200">
                <a:latin typeface="Times New Roman"/>
              </a:rPr>
              <a:t>2</a:t>
            </a:r>
            <a:r>
              <a:rPr lang="en-US" sz="1200">
                <a:latin typeface="Times New Roman"/>
              </a:rPr>
              <a:t>) = </a:t>
            </a:r>
            <a:r>
              <a:rPr lang="en-US" i="1" sz="1300">
                <a:latin typeface="Times New Roman"/>
              </a:rPr>
              <a:t>a</a:t>
            </a:r>
          </a:p>
        </p:txBody>
      </p:sp>
      <p:sp>
        <p:nvSpPr>
          <p:cNvPr id="17" name=""/>
          <p:cNvSpPr/>
          <p:nvPr/>
        </p:nvSpPr>
        <p:spPr>
          <a:xfrm>
            <a:off x="353568" y="5370576"/>
            <a:ext cx="2371344" cy="1362456"/>
          </a:xfrm>
          <a:prstGeom prst="rect">
            <a:avLst/>
          </a:prstGeom>
        </p:spPr>
        <p:txBody>
          <a:bodyPr lIns="0" tIns="0" rIns="0" bIns="0">
            <a:noAutofit/>
          </a:bodyPr>
          <a:p>
            <a:pPr algn="just" indent="0">
              <a:spcAft>
                <a:spcPts val="420"/>
              </a:spcAft>
            </a:pPr>
            <a:r>
              <a:rPr lang="en-US" sz="1200">
                <a:latin typeface="Times New Roman"/>
              </a:rPr>
              <a:t>Suppose (</a:t>
            </a:r>
            <a:r>
              <a:rPr lang="en-US" i="1" sz="1300">
                <a:latin typeface="Times New Roman"/>
              </a:rPr>
              <a:t>D —</a:t>
            </a:r>
            <a:r>
              <a:rPr lang="en-US" sz="1200">
                <a:latin typeface="Times New Roman"/>
              </a:rPr>
              <a:t> m</a:t>
            </a:r>
            <a:r>
              <a:rPr lang="en-US" baseline="-25000" sz="1200">
                <a:latin typeface="Times New Roman"/>
              </a:rPr>
              <a:t>2</a:t>
            </a:r>
            <a:r>
              <a:rPr lang="en-US" sz="1200">
                <a:latin typeface="Times New Roman"/>
              </a:rPr>
              <a:t>) </a:t>
            </a:r>
            <a:r>
              <a:rPr lang="en-US" i="1" sz="1300">
                <a:latin typeface="Times New Roman"/>
              </a:rPr>
              <a:t>y = u</a:t>
            </a:r>
            <a:r>
              <a:rPr lang="en-US" sz="1200">
                <a:latin typeface="Times New Roman"/>
              </a:rPr>
              <a:t>---(4)</a:t>
            </a:r>
          </a:p>
          <a:p>
            <a:pPr algn="just" indent="0">
              <a:spcAft>
                <a:spcPts val="210"/>
              </a:spcAft>
            </a:pPr>
            <a:r>
              <a:rPr lang="en-US" sz="1200">
                <a:latin typeface="Times New Roman"/>
              </a:rPr>
              <a:t>Substequ.(4) in equ.(3) , we get S.D.E.</a:t>
            </a:r>
          </a:p>
          <a:p>
            <a:pPr algn="just" indent="0">
              <a:spcAft>
                <a:spcPts val="420"/>
              </a:spcAft>
            </a:pPr>
            <a:r>
              <a:rPr lang="en-US" sz="1200">
                <a:latin typeface="Times New Roman"/>
              </a:rPr>
              <a:t>(</a:t>
            </a:r>
            <a:r>
              <a:rPr lang="en-US" i="1" sz="1300">
                <a:latin typeface="Times New Roman"/>
              </a:rPr>
              <a:t>D — m )u =</a:t>
            </a:r>
            <a:r>
              <a:rPr lang="en-US" sz="1200">
                <a:latin typeface="Times New Roman"/>
              </a:rPr>
              <a:t> 0</a:t>
            </a:r>
          </a:p>
          <a:p>
            <a:pPr algn="just" indent="0">
              <a:spcAft>
                <a:spcPts val="420"/>
              </a:spcAft>
            </a:pPr>
            <a:r>
              <a:rPr lang="en-US" i="1" sz="1300">
                <a:latin typeface="Times New Roman"/>
              </a:rPr>
              <a:t>Du — my, =</a:t>
            </a:r>
            <a:r>
              <a:rPr lang="en-US" sz="1200">
                <a:latin typeface="Times New Roman"/>
              </a:rPr>
              <a:t> 0</a:t>
            </a:r>
          </a:p>
          <a:p>
            <a:pPr algn="just" indent="0"/>
            <a:r>
              <a:rPr lang="en-US" i="1" sz="1300">
                <a:latin typeface="Times New Roman"/>
              </a:rPr>
              <a:t>du</a:t>
            </a:r>
            <a:r>
              <a:rPr lang="en-US" sz="1200">
                <a:latin typeface="Times New Roman"/>
              </a:rPr>
              <a:t>    _</a:t>
            </a:r>
          </a:p>
          <a:p>
            <a:pPr marR="1435100" indent="292100">
              <a:lnSpc>
                <a:spcPts val="1104"/>
              </a:lnSpc>
            </a:pPr>
            <a:r>
              <a:rPr lang="en-US" sz="1200">
                <a:latin typeface="Times New Roman"/>
              </a:rPr>
              <a:t>— </a:t>
            </a:r>
            <a:r>
              <a:rPr lang="en-US" i="1" sz="1300">
                <a:latin typeface="Times New Roman"/>
              </a:rPr>
              <a:t>my =</a:t>
            </a:r>
            <a:r>
              <a:rPr lang="en-US" sz="1200">
                <a:latin typeface="Times New Roman"/>
              </a:rPr>
              <a:t> </a:t>
            </a:r>
            <a:r>
              <a:rPr lang="en-US" sz="1300">
                <a:latin typeface="Times New Roman"/>
              </a:rPr>
              <a:t>0 </a:t>
            </a:r>
            <a:r>
              <a:rPr lang="en-US" i="1" sz="1300">
                <a:latin typeface="Times New Roman"/>
              </a:rPr>
              <a:t>dx</a:t>
            </a:r>
          </a:p>
        </p:txBody>
      </p:sp>
      <p:sp>
        <p:nvSpPr>
          <p:cNvPr id="18" name=""/>
          <p:cNvSpPr/>
          <p:nvPr/>
        </p:nvSpPr>
        <p:spPr>
          <a:xfrm>
            <a:off x="368808" y="6958584"/>
            <a:ext cx="210312" cy="414528"/>
          </a:xfrm>
          <a:prstGeom prst="rect">
            <a:avLst/>
          </a:prstGeom>
        </p:spPr>
        <p:txBody>
          <a:bodyPr lIns="0" tIns="0" rIns="0" bIns="0">
            <a:noAutofit/>
          </a:bodyPr>
          <a:p>
            <a:pPr indent="0">
              <a:spcAft>
                <a:spcPts val="840"/>
              </a:spcAft>
            </a:pPr>
            <a:r>
              <a:rPr lang="en-US" i="1" sz="1300">
                <a:latin typeface="Times New Roman"/>
              </a:rPr>
              <a:t>du</a:t>
            </a:r>
          </a:p>
          <a:p>
            <a:pPr indent="0"/>
            <a:r>
              <a:rPr lang="en-US" i="1" sz="1300">
                <a:latin typeface="Times New Roman"/>
              </a:rPr>
              <a:t>u</a:t>
            </a:r>
          </a:p>
        </p:txBody>
      </p:sp>
      <p:sp>
        <p:nvSpPr>
          <p:cNvPr id="19" name=""/>
          <p:cNvSpPr/>
          <p:nvPr/>
        </p:nvSpPr>
        <p:spPr>
          <a:xfrm>
            <a:off x="618744" y="7071360"/>
            <a:ext cx="829056" cy="207264"/>
          </a:xfrm>
          <a:prstGeom prst="rect">
            <a:avLst/>
          </a:prstGeom>
        </p:spPr>
        <p:txBody>
          <a:bodyPr lIns="0" tIns="0" rIns="0" bIns="0" wrap="none">
            <a:noAutofit/>
          </a:bodyPr>
          <a:p>
            <a:pPr indent="0"/>
            <a:r>
              <a:rPr lang="en-US" i="1" sz="1300">
                <a:latin typeface="Times New Roman"/>
              </a:rPr>
              <a:t>— m</a:t>
            </a:r>
            <a:r>
              <a:rPr lang="en-US" i="1" baseline="-25000" sz="1300">
                <a:latin typeface="Times New Roman"/>
              </a:rPr>
              <a:t>x</a:t>
            </a:r>
            <a:r>
              <a:rPr lang="en-US" i="1" sz="1300">
                <a:latin typeface="Times New Roman"/>
              </a:rPr>
              <a:t>dx =</a:t>
            </a:r>
            <a:r>
              <a:rPr lang="en-US" sz="1200">
                <a:latin typeface="Times New Roman"/>
              </a:rPr>
              <a:t> 0</a:t>
            </a:r>
          </a:p>
        </p:txBody>
      </p:sp>
      <p:sp>
        <p:nvSpPr>
          <p:cNvPr id="20" name=""/>
          <p:cNvSpPr/>
          <p:nvPr/>
        </p:nvSpPr>
        <p:spPr>
          <a:xfrm>
            <a:off x="387096" y="7610856"/>
            <a:ext cx="2346960" cy="402336"/>
          </a:xfrm>
          <a:prstGeom prst="rect">
            <a:avLst/>
          </a:prstGeom>
        </p:spPr>
        <p:txBody>
          <a:bodyPr lIns="0" tIns="0" rIns="0" bIns="0">
            <a:noAutofit/>
          </a:bodyPr>
          <a:p>
            <a:pPr indent="0">
              <a:lnSpc>
                <a:spcPts val="1848"/>
              </a:lnSpc>
              <a:spcAft>
                <a:spcPts val="210"/>
              </a:spcAft>
            </a:pPr>
            <a:r>
              <a:rPr lang="en-US" i="1" sz="1300">
                <a:latin typeface="Times New Roman"/>
              </a:rPr>
              <a:t>linu — m^x = C</a:t>
            </a:r>
            <a:r>
              <a:rPr lang="en-US" sz="1200">
                <a:latin typeface="Times New Roman"/>
              </a:rPr>
              <a:t> ,where c is constant </a:t>
            </a:r>
            <a:r>
              <a:rPr lang="en-US" i="1" sz="1300">
                <a:latin typeface="Times New Roman"/>
              </a:rPr>
              <a:t>linu = C</a:t>
            </a:r>
            <a:r>
              <a:rPr lang="en-US" sz="1200">
                <a:latin typeface="Times New Roman"/>
              </a:rPr>
              <a:t> + </a:t>
            </a:r>
            <a:r>
              <a:rPr lang="en-US" i="1" sz="1300">
                <a:latin typeface="Times New Roman"/>
              </a:rPr>
              <a:t>m</a:t>
            </a:r>
            <a:r>
              <a:rPr lang="en-US" i="1" baseline="-25000" sz="1300">
                <a:latin typeface="Times New Roman"/>
              </a:rPr>
              <a:t>x</a:t>
            </a:r>
            <a:r>
              <a:rPr lang="en-US" i="1" sz="1300">
                <a:latin typeface="Times New Roman"/>
              </a:rPr>
              <a:t>x</a:t>
            </a:r>
          </a:p>
        </p:txBody>
      </p:sp>
      <p:sp>
        <p:nvSpPr>
          <p:cNvPr id="21" name=""/>
          <p:cNvSpPr/>
          <p:nvPr/>
        </p:nvSpPr>
        <p:spPr>
          <a:xfrm>
            <a:off x="3236976" y="8101584"/>
            <a:ext cx="3587496" cy="216408"/>
          </a:xfrm>
          <a:prstGeom prst="rect">
            <a:avLst/>
          </a:prstGeom>
        </p:spPr>
        <p:txBody>
          <a:bodyPr lIns="0" tIns="0" rIns="0" bIns="0" wrap="none">
            <a:noAutofit/>
          </a:bodyPr>
          <a:p>
            <a:pPr algn="just" indent="0"/>
            <a:r>
              <a:rPr lang="en-US" sz="1200">
                <a:latin typeface="Times New Roman"/>
              </a:rPr>
              <a:t>where c* is constant^ = </a:t>
            </a:r>
            <a:r>
              <a:rPr lang="en-US" i="1" sz="1300">
                <a:latin typeface="Times New Roman"/>
              </a:rPr>
              <a:t>C* Q</a:t>
            </a:r>
            <a:r>
              <a:rPr lang="en-US" i="1" baseline="30000" sz="1300">
                <a:latin typeface="Times New Roman"/>
              </a:rPr>
              <a:t>m</a:t>
            </a:r>
            <a:r>
              <a:rPr lang="en-US" i="1" sz="1300">
                <a:latin typeface="Times New Roman"/>
              </a:rPr>
              <a:t>'</a:t>
            </a:r>
            <a:r>
              <a:rPr lang="en-US" i="1" baseline="30000" sz="1300">
                <a:latin typeface="Times New Roman"/>
              </a:rPr>
              <a:t>lX</a:t>
            </a:r>
            <a:r>
              <a:rPr lang="en-US" sz="1200">
                <a:latin typeface="Times New Roman"/>
              </a:rPr>
              <a:t>----(5)</a:t>
            </a:r>
          </a:p>
        </p:txBody>
      </p:sp>
      <p:sp>
        <p:nvSpPr>
          <p:cNvPr id="22" name=""/>
          <p:cNvSpPr/>
          <p:nvPr/>
        </p:nvSpPr>
        <p:spPr>
          <a:xfrm>
            <a:off x="329184" y="8168640"/>
            <a:ext cx="438912" cy="115824"/>
          </a:xfrm>
          <a:prstGeom prst="rect">
            <a:avLst/>
          </a:prstGeom>
        </p:spPr>
        <p:txBody>
          <a:bodyPr lIns="0" tIns="0" rIns="0" bIns="0" wrap="none">
            <a:noAutofit/>
          </a:bodyPr>
          <a:p>
            <a:pPr indent="0"/>
            <a:r>
              <a:rPr lang="en-US" i="1" sz="1300">
                <a:latin typeface="Times New Roman"/>
              </a:rPr>
              <a:t>u = e</a:t>
            </a:r>
          </a:p>
        </p:txBody>
      </p:sp>
      <p:sp>
        <p:nvSpPr>
          <p:cNvPr id="23" name=""/>
          <p:cNvSpPr/>
          <p:nvPr/>
        </p:nvSpPr>
        <p:spPr>
          <a:xfrm>
            <a:off x="2395728" y="8168640"/>
            <a:ext cx="499872" cy="115824"/>
          </a:xfrm>
          <a:prstGeom prst="rect">
            <a:avLst/>
          </a:prstGeom>
        </p:spPr>
        <p:txBody>
          <a:bodyPr lIns="0" tIns="0" rIns="0" bIns="0" wrap="none">
            <a:noAutofit/>
          </a:bodyPr>
          <a:p>
            <a:pPr indent="0"/>
            <a:r>
              <a:rPr lang="en-US" i="1" sz="1300">
                <a:latin typeface="Times New Roman"/>
              </a:rPr>
              <a:t>e = c</a:t>
            </a:r>
          </a:p>
        </p:txBody>
      </p:sp>
      <p:sp>
        <p:nvSpPr>
          <p:cNvPr id="24" name=""/>
          <p:cNvSpPr/>
          <p:nvPr/>
        </p:nvSpPr>
        <p:spPr>
          <a:xfrm>
            <a:off x="353568" y="8531352"/>
            <a:ext cx="1944624" cy="408432"/>
          </a:xfrm>
          <a:prstGeom prst="rect">
            <a:avLst/>
          </a:prstGeom>
        </p:spPr>
        <p:txBody>
          <a:bodyPr lIns="0" tIns="0" rIns="0" bIns="0">
            <a:noAutofit/>
          </a:bodyPr>
          <a:p>
            <a:pPr algn="just" indent="0">
              <a:lnSpc>
                <a:spcPts val="1632"/>
              </a:lnSpc>
            </a:pPr>
            <a:r>
              <a:rPr lang="en-US" sz="1200">
                <a:latin typeface="Times New Roman"/>
              </a:rPr>
              <a:t>Substequ.(4) in equ.(5) , we get </a:t>
            </a:r>
            <a:r>
              <a:rPr lang="en-US" i="1" sz="1300">
                <a:latin typeface="Times New Roman"/>
              </a:rPr>
              <a:t>(D —</a:t>
            </a:r>
            <a:r>
              <a:rPr lang="en-US" sz="1200">
                <a:latin typeface="Times New Roman"/>
              </a:rPr>
              <a:t> m</a:t>
            </a:r>
            <a:r>
              <a:rPr lang="en-US" baseline="-25000" sz="1200">
                <a:latin typeface="Times New Roman"/>
              </a:rPr>
              <a:t>2</a:t>
            </a:r>
            <a:r>
              <a:rPr lang="en-US" sz="1200">
                <a:latin typeface="Times New Roman"/>
              </a:rPr>
              <a:t>)y = c *e</a:t>
            </a:r>
            <a:r>
              <a:rPr lang="en-US" baseline="30000" sz="1200">
                <a:latin typeface="Times New Roman"/>
              </a:rPr>
              <a:t>m1x</a:t>
            </a:r>
          </a:p>
        </p:txBody>
      </p:sp>
      <p:sp>
        <p:nvSpPr>
          <p:cNvPr id="25" name=""/>
          <p:cNvSpPr/>
          <p:nvPr/>
        </p:nvSpPr>
        <p:spPr>
          <a:xfrm>
            <a:off x="323088" y="8955024"/>
            <a:ext cx="1542288" cy="310896"/>
          </a:xfrm>
          <a:prstGeom prst="rect">
            <a:avLst/>
          </a:prstGeom>
        </p:spPr>
        <p:txBody>
          <a:bodyPr lIns="0" tIns="0" rIns="0" bIns="0" wrap="none">
            <a:noAutofit/>
          </a:bodyPr>
          <a:p>
            <a:pPr indent="0"/>
            <a:r>
              <a:rPr lang="en-US" sz="1600">
                <a:latin typeface="Times New Roman"/>
              </a:rPr>
              <a:t>^ — </a:t>
            </a:r>
            <a:r>
              <a:rPr lang="en-US" i="1" sz="1600" spc="150">
                <a:latin typeface="Times New Roman"/>
              </a:rPr>
              <a:t>m</a:t>
            </a:r>
            <a:r>
              <a:rPr lang="en-US" i="1" baseline="-25000" sz="1600" spc="150">
                <a:latin typeface="Times New Roman"/>
              </a:rPr>
              <a:t>2</a:t>
            </a:r>
            <a:r>
              <a:rPr lang="en-US" i="1" sz="1600" spc="150">
                <a:latin typeface="Times New Roman"/>
              </a:rPr>
              <a:t>y = c*e</a:t>
            </a:r>
            <a:r>
              <a:rPr lang="en-US" i="1" baseline="30000" sz="1600" spc="150">
                <a:latin typeface="Times New Roman"/>
              </a:rPr>
              <a:t>miX</a:t>
            </a:r>
          </a:p>
        </p:txBody>
      </p:sp>
      <p:sp>
        <p:nvSpPr>
          <p:cNvPr id="26" name=""/>
          <p:cNvSpPr/>
          <p:nvPr/>
        </p:nvSpPr>
        <p:spPr>
          <a:xfrm>
            <a:off x="353568" y="9265920"/>
            <a:ext cx="451104" cy="780288"/>
          </a:xfrm>
          <a:prstGeom prst="rect">
            <a:avLst/>
          </a:prstGeom>
        </p:spPr>
        <p:txBody>
          <a:bodyPr lIns="0" tIns="0" rIns="0" bIns="0">
            <a:noAutofit/>
          </a:bodyPr>
          <a:p>
            <a:pPr algn="just" indent="0">
              <a:lnSpc>
                <a:spcPts val="2208"/>
              </a:lnSpc>
            </a:pPr>
            <a:r>
              <a:rPr lang="en-US" i="1" sz="1300">
                <a:latin typeface="Times New Roman"/>
              </a:rPr>
              <a:t>P</a:t>
            </a:r>
            <a:r>
              <a:rPr lang="en-US" sz="1200">
                <a:latin typeface="Times New Roman"/>
              </a:rPr>
              <a:t> (</a:t>
            </a:r>
            <a:r>
              <a:rPr lang="en-US" baseline="30000" sz="1200">
                <a:latin typeface="Times New Roman"/>
              </a:rPr>
              <a:t>x</a:t>
            </a:r>
            <a:r>
              <a:rPr lang="en-US" sz="1200">
                <a:latin typeface="Times New Roman"/>
              </a:rPr>
              <a:t> ) </a:t>
            </a:r>
            <a:r>
              <a:rPr lang="en-US" i="1" baseline="30000" sz="1300">
                <a:latin typeface="Times New Roman"/>
              </a:rPr>
              <a:t>Q</a:t>
            </a:r>
            <a:r>
              <a:rPr lang="en-US" sz="1200">
                <a:latin typeface="Times New Roman"/>
              </a:rPr>
              <a:t> </a:t>
            </a:r>
            <a:r>
              <a:rPr lang="en-US" b="1" sz="1500">
                <a:latin typeface="Times New Roman"/>
              </a:rPr>
              <a:t>(</a:t>
            </a:r>
            <a:r>
              <a:rPr lang="en-US" b="1" baseline="30000" sz="1500">
                <a:latin typeface="Times New Roman"/>
              </a:rPr>
              <a:t>x</a:t>
            </a:r>
            <a:r>
              <a:rPr lang="en-US" b="1" sz="1500">
                <a:latin typeface="Times New Roman"/>
              </a:rPr>
              <a:t> ) </a:t>
            </a:r>
            <a:r>
              <a:rPr lang="en-US" b="1" sz="1500">
                <a:solidFill>
                  <a:srgbClr val="4F81BD"/>
                </a:solidFill>
                <a:latin typeface="Times New Roman"/>
              </a:rPr>
              <a:t>30</a:t>
            </a:r>
          </a:p>
        </p:txBody>
      </p:sp>
      <p:sp>
        <p:nvSpPr>
          <p:cNvPr id="27" name=""/>
          <p:cNvSpPr/>
          <p:nvPr/>
        </p:nvSpPr>
        <p:spPr>
          <a:xfrm>
            <a:off x="798576" y="9332976"/>
            <a:ext cx="609600" cy="371856"/>
          </a:xfrm>
          <a:prstGeom prst="rect">
            <a:avLst/>
          </a:prstGeom>
        </p:spPr>
        <p:txBody>
          <a:bodyPr lIns="0" tIns="0" rIns="0" bIns="0">
            <a:noAutofit/>
          </a:bodyPr>
          <a:p>
            <a:pPr indent="0">
              <a:spcAft>
                <a:spcPts val="420"/>
              </a:spcAft>
            </a:pPr>
            <a:r>
              <a:rPr lang="en-US" i="1" sz="1300">
                <a:latin typeface="Times New Roman"/>
              </a:rPr>
              <a:t>= </a:t>
            </a:r>
            <a:r>
              <a:rPr lang="en-US" i="1" baseline="30000" sz="1300">
                <a:latin typeface="Times New Roman"/>
              </a:rPr>
              <a:t>—m</a:t>
            </a:r>
            <a:r>
              <a:rPr lang="en-US" sz="1200">
                <a:latin typeface="Times New Roman"/>
              </a:rPr>
              <a:t> 2</a:t>
            </a:r>
          </a:p>
          <a:p>
            <a:pPr indent="0"/>
            <a:r>
              <a:rPr lang="en-US" sz="1200">
                <a:latin typeface="Times New Roman"/>
              </a:rPr>
              <a:t>= c *e</a:t>
            </a:r>
            <a:r>
              <a:rPr lang="en-US" baseline="30000" sz="1200">
                <a:latin typeface="Times New Roman"/>
              </a:rPr>
              <a:t>m1x</a:t>
            </a:r>
          </a:p>
        </p:txBody>
      </p:sp>
      <p:sp>
        <p:nvSpPr>
          <p:cNvPr id="28" name=""/>
          <p:cNvSpPr/>
          <p:nvPr/>
        </p:nvSpPr>
        <p:spPr>
          <a:xfrm>
            <a:off x="2898648" y="9019032"/>
            <a:ext cx="252984" cy="204216"/>
          </a:xfrm>
          <a:prstGeom prst="rect">
            <a:avLst/>
          </a:prstGeom>
        </p:spPr>
        <p:txBody>
          <a:bodyPr lIns="0" tIns="0" rIns="0" bIns="0" wrap="none">
            <a:noAutofit/>
          </a:bodyPr>
          <a:p>
            <a:pPr indent="0"/>
            <a:r>
              <a:rPr lang="en-US" sz="1600">
                <a:latin typeface="Times New Roman"/>
              </a:rPr>
              <a:t>(6)</a:t>
            </a:r>
          </a:p>
        </p:txBody>
      </p:sp>
      <p:sp>
        <p:nvSpPr>
          <p:cNvPr id="29" name=""/>
          <p:cNvSpPr/>
          <p:nvPr/>
        </p:nvSpPr>
        <p:spPr>
          <a:xfrm>
            <a:off x="3389376" y="9043416"/>
            <a:ext cx="676656" cy="143256"/>
          </a:xfrm>
          <a:prstGeom prst="rect">
            <a:avLst/>
          </a:prstGeom>
        </p:spPr>
        <p:txBody>
          <a:bodyPr lIns="0" tIns="0" rIns="0" bIns="0" wrap="none">
            <a:noAutofit/>
          </a:bodyPr>
          <a:p>
            <a:pPr indent="0"/>
            <a:r>
              <a:rPr lang="en-US" sz="1200">
                <a:latin typeface="Times New Roman"/>
              </a:rPr>
              <a:t>L.F.O.D.E</a:t>
            </a:r>
          </a:p>
        </p:txBody>
      </p:sp>
      <p:sp>
        <p:nvSpPr>
          <p:cNvPr id="30"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1152144" y="676656"/>
            <a:ext cx="1310640" cy="140208"/>
          </a:xfrm>
          <a:prstGeom prst="rect">
            <a:avLst/>
          </a:prstGeom>
        </p:spPr>
        <p:txBody>
          <a:bodyPr lIns="0" tIns="0" rIns="0" bIns="0" wrap="none">
            <a:noAutofit/>
          </a:bodyPr>
          <a:p>
            <a:pPr indent="0"/>
            <a:r>
              <a:rPr lang="en-US" i="1" sz="1300">
                <a:latin typeface="Times New Roman"/>
              </a:rPr>
              <a:t>\c *e</a:t>
            </a:r>
            <a:r>
              <a:rPr lang="en-US" i="1" baseline="30000" sz="1300">
                <a:latin typeface="Times New Roman"/>
              </a:rPr>
              <a:t>m1x</a:t>
            </a:r>
            <a:r>
              <a:rPr lang="en-US" i="1" sz="1300">
                <a:latin typeface="Times New Roman"/>
              </a:rPr>
              <a:t>e </a:t>
            </a:r>
            <a:r>
              <a:rPr lang="en-US" i="1" baseline="30000" sz="1300">
                <a:latin typeface="Times New Roman"/>
              </a:rPr>
              <a:t>m2X</a:t>
            </a:r>
            <a:r>
              <a:rPr lang="en-US" i="1" sz="1300">
                <a:latin typeface="Times New Roman"/>
              </a:rPr>
              <a:t>dx + c</a:t>
            </a:r>
          </a:p>
        </p:txBody>
      </p:sp>
      <p:sp>
        <p:nvSpPr>
          <p:cNvPr id="5" name=""/>
          <p:cNvSpPr/>
          <p:nvPr/>
        </p:nvSpPr>
        <p:spPr>
          <a:xfrm>
            <a:off x="381000" y="643128"/>
            <a:ext cx="859536" cy="243840"/>
          </a:xfrm>
          <a:prstGeom prst="rect">
            <a:avLst/>
          </a:prstGeom>
        </p:spPr>
        <p:txBody>
          <a:bodyPr lIns="0" tIns="0" rIns="0" bIns="0" wrap="none">
            <a:noAutofit/>
          </a:bodyPr>
          <a:p>
            <a:pPr algn="just" indent="0">
              <a:spcAft>
                <a:spcPts val="420"/>
              </a:spcAft>
            </a:pPr>
            <a:r>
              <a:rPr lang="en-US" i="1" sz="1300">
                <a:latin typeface="Times New Roman"/>
              </a:rPr>
              <a:t>y ■ e -= </a:t>
            </a:r>
            <a:r>
              <a:rPr lang="en-US" b="1" i="1" sz="2500">
                <a:latin typeface="Arial"/>
              </a:rPr>
              <a:t>f</a:t>
            </a:r>
            <a:r>
              <a:rPr lang="en-US" i="1" sz="1300">
                <a:latin typeface="Times New Roman"/>
              </a:rPr>
              <a:t>c</a:t>
            </a:r>
          </a:p>
        </p:txBody>
      </p:sp>
      <p:sp>
        <p:nvSpPr>
          <p:cNvPr id="6" name=""/>
          <p:cNvSpPr/>
          <p:nvPr/>
        </p:nvSpPr>
        <p:spPr>
          <a:xfrm>
            <a:off x="359664" y="935736"/>
            <a:ext cx="6416040" cy="1045464"/>
          </a:xfrm>
          <a:prstGeom prst="rect">
            <a:avLst/>
          </a:prstGeom>
        </p:spPr>
        <p:txBody>
          <a:bodyPr lIns="0" tIns="0" rIns="0" bIns="0">
            <a:noAutofit/>
          </a:bodyPr>
          <a:p>
            <a:pPr algn="just" indent="0">
              <a:spcAft>
                <a:spcPts val="420"/>
              </a:spcAft>
            </a:pPr>
            <a:r>
              <a:rPr lang="en-US" i="1" sz="1200">
                <a:latin typeface="Times New Roman"/>
              </a:rPr>
              <a:t>y</a:t>
            </a:r>
            <a:r>
              <a:rPr lang="en-US" b="1" sz="1200">
                <a:latin typeface="Times New Roman"/>
              </a:rPr>
              <a:t> = </a:t>
            </a:r>
            <a:r>
              <a:rPr lang="en-US" sz="1200">
                <a:latin typeface="Times New Roman"/>
              </a:rPr>
              <a:t>e </a:t>
            </a:r>
            <a:r>
              <a:rPr lang="en-US" b="1" sz="1200">
                <a:latin typeface="Times New Roman"/>
              </a:rPr>
              <a:t>*"■' [</a:t>
            </a:r>
            <a:r>
              <a:rPr lang="en-US" sz="1200">
                <a:latin typeface="Times New Roman"/>
              </a:rPr>
              <a:t>c </a:t>
            </a:r>
            <a:r>
              <a:rPr lang="en-US" b="1" sz="1200">
                <a:latin typeface="Times New Roman"/>
              </a:rPr>
              <a:t>* </a:t>
            </a:r>
            <a:r>
              <a:rPr lang="en-US" b="1" baseline="-25000" sz="1200">
                <a:latin typeface="Times New Roman"/>
              </a:rPr>
              <a:t>f</a:t>
            </a:r>
            <a:r>
              <a:rPr lang="en-US" b="1" sz="1200">
                <a:latin typeface="Times New Roman"/>
              </a:rPr>
              <a:t> </a:t>
            </a:r>
            <a:r>
              <a:rPr lang="en-US" i="1" sz="1200">
                <a:latin typeface="Times New Roman"/>
              </a:rPr>
              <a:t>e</a:t>
            </a:r>
            <a:r>
              <a:rPr lang="en-US" i="1" baseline="30000" sz="1200">
                <a:latin typeface="Times New Roman"/>
              </a:rPr>
              <a:t>,m</a:t>
            </a:r>
            <a:r>
              <a:rPr lang="en-US" i="1" sz="1200">
                <a:latin typeface="Times New Roman"/>
              </a:rPr>
              <a:t>'-</a:t>
            </a:r>
            <a:r>
              <a:rPr lang="en-US" i="1" baseline="30000" sz="1200">
                <a:latin typeface="Times New Roman"/>
              </a:rPr>
              <a:t>m</a:t>
            </a:r>
            <a:r>
              <a:rPr lang="en-US" i="1" sz="1200">
                <a:latin typeface="Times New Roman"/>
              </a:rPr>
              <a:t>-"dx + c</a:t>
            </a:r>
            <a:r>
              <a:rPr lang="en-US" b="1" sz="1200">
                <a:latin typeface="Times New Roman"/>
              </a:rPr>
              <a:t> ]---(7)</a:t>
            </a:r>
          </a:p>
          <a:p>
            <a:pPr algn="just" indent="0">
              <a:spcAft>
                <a:spcPts val="210"/>
              </a:spcAft>
            </a:pPr>
            <a:r>
              <a:rPr lang="en-US" sz="1200">
                <a:latin typeface="Times New Roman"/>
              </a:rPr>
              <a:t>We find the relation between two equ.(2)&amp;(3). There exist three cases:</a:t>
            </a:r>
          </a:p>
          <a:p>
            <a:pPr algn="just" indent="0">
              <a:spcAft>
                <a:spcPts val="840"/>
              </a:spcAft>
            </a:pPr>
            <a:r>
              <a:rPr lang="en-US" sz="1200">
                <a:latin typeface="Times New Roman"/>
              </a:rPr>
              <a:t>Casel: if </a:t>
            </a:r>
            <a:r>
              <a:rPr lang="en-US" i="1" sz="1300">
                <a:latin typeface="Times New Roman"/>
              </a:rPr>
              <a:t>(a</a:t>
            </a:r>
            <a:r>
              <a:rPr lang="en-US" baseline="30000" sz="1200">
                <a:latin typeface="Times New Roman"/>
              </a:rPr>
              <a:t>2</a:t>
            </a:r>
            <a:r>
              <a:rPr lang="en-US" sz="1200">
                <a:latin typeface="Times New Roman"/>
              </a:rPr>
              <a:t> — </a:t>
            </a:r>
            <a:r>
              <a:rPr lang="en-US" i="1" sz="1300">
                <a:latin typeface="Times New Roman"/>
              </a:rPr>
              <a:t>4b &gt;</a:t>
            </a:r>
            <a:r>
              <a:rPr lang="en-US" sz="1200">
                <a:latin typeface="Times New Roman"/>
              </a:rPr>
              <a:t> 0) then there exists two distinct (different) real roots </a:t>
            </a:r>
            <a:r>
              <a:rPr lang="en-US" i="1" sz="1300">
                <a:latin typeface="Times New Roman"/>
              </a:rPr>
              <a:t>(m</a:t>
            </a:r>
            <a:r>
              <a:rPr lang="en-US" i="1" baseline="-25000" sz="1300">
                <a:latin typeface="Times New Roman"/>
              </a:rPr>
              <a:t>1</a:t>
            </a:r>
            <a:r>
              <a:rPr lang="en-US" sz="1200">
                <a:latin typeface="Times New Roman"/>
              </a:rPr>
              <a:t> ^ m</a:t>
            </a:r>
            <a:r>
              <a:rPr lang="en-US" baseline="-25000" sz="1200">
                <a:latin typeface="Times New Roman"/>
              </a:rPr>
              <a:t>2</a:t>
            </a:r>
            <a:r>
              <a:rPr lang="en-US" sz="1200">
                <a:latin typeface="Times New Roman"/>
              </a:rPr>
              <a:t> e</a:t>
            </a:r>
            <a:r>
              <a:rPr lang="en-US" i="1" sz="1300">
                <a:latin typeface="Times New Roman"/>
              </a:rPr>
              <a:t>IR</a:t>
            </a:r>
            <a:r>
              <a:rPr lang="en-US" sz="1200">
                <a:latin typeface="Times New Roman"/>
              </a:rPr>
              <a:t> ) in equ (7)</a:t>
            </a:r>
          </a:p>
          <a:p>
            <a:pPr algn="just" indent="0"/>
            <a:r>
              <a:rPr lang="en-US" sz="1200">
                <a:latin typeface="Times New Roman"/>
              </a:rPr>
              <a:t>y = e</a:t>
            </a:r>
            <a:r>
              <a:rPr lang="en-US" baseline="30000" sz="1200">
                <a:latin typeface="Times New Roman"/>
              </a:rPr>
              <a:t>m2x</a:t>
            </a:r>
            <a:r>
              <a:rPr lang="en-US" sz="1200">
                <a:latin typeface="Times New Roman"/>
              </a:rPr>
              <a:t> [c * f e </a:t>
            </a:r>
            <a:r>
              <a:rPr lang="en-US" baseline="30000" sz="1200">
                <a:latin typeface="Times New Roman"/>
              </a:rPr>
              <a:t>m—m2 </a:t>
            </a:r>
            <a:r>
              <a:rPr lang="en-US" i="1" baseline="30000" sz="1300">
                <a:latin typeface="Times New Roman"/>
              </a:rPr>
              <a:t>)x</a:t>
            </a:r>
            <a:r>
              <a:rPr lang="en-US" i="1" sz="1300">
                <a:latin typeface="Times New Roman"/>
              </a:rPr>
              <a:t> dx</a:t>
            </a:r>
            <a:r>
              <a:rPr lang="en-US" sz="1200">
                <a:latin typeface="Times New Roman"/>
              </a:rPr>
              <a:t> + </a:t>
            </a:r>
            <a:r>
              <a:rPr lang="en-US" i="1" sz="1300">
                <a:latin typeface="Times New Roman"/>
              </a:rPr>
              <a:t>c</a:t>
            </a:r>
            <a:r>
              <a:rPr lang="en-US" baseline="-25000" sz="1200">
                <a:latin typeface="Times New Roman"/>
              </a:rPr>
              <a:t>x</a:t>
            </a:r>
            <a:r>
              <a:rPr lang="en-US" sz="1200">
                <a:latin typeface="Times New Roman"/>
              </a:rPr>
              <a:t>]</a:t>
            </a:r>
          </a:p>
        </p:txBody>
      </p:sp>
      <p:sp>
        <p:nvSpPr>
          <p:cNvPr id="7" name=""/>
          <p:cNvSpPr/>
          <p:nvPr/>
        </p:nvSpPr>
        <p:spPr>
          <a:xfrm>
            <a:off x="377952" y="2167128"/>
            <a:ext cx="624840" cy="158496"/>
          </a:xfrm>
          <a:prstGeom prst="rect">
            <a:avLst/>
          </a:prstGeom>
        </p:spPr>
        <p:txBody>
          <a:bodyPr lIns="0" tIns="0" rIns="0" bIns="0" wrap="none">
            <a:noAutofit/>
          </a:bodyPr>
          <a:p>
            <a:pPr algn="r" indent="0">
              <a:spcAft>
                <a:spcPts val="1260"/>
              </a:spcAft>
            </a:pPr>
            <a:r>
              <a:rPr lang="en-US" sz="1200">
                <a:latin typeface="Times New Roman"/>
              </a:rPr>
              <a:t>y = </a:t>
            </a:r>
            <a:r>
              <a:rPr lang="en-US" i="1" sz="1300">
                <a:latin typeface="Times New Roman"/>
              </a:rPr>
              <a:t>e</a:t>
            </a:r>
            <a:r>
              <a:rPr lang="en-US" i="1" baseline="30000" sz="1300">
                <a:latin typeface="Times New Roman"/>
              </a:rPr>
              <a:t>m</a:t>
            </a:r>
            <a:r>
              <a:rPr lang="en-US" baseline="30000" sz="1200">
                <a:latin typeface="Times New Roman"/>
              </a:rPr>
              <a:t> 2X</a:t>
            </a:r>
            <a:r>
              <a:rPr lang="en-US" sz="1200">
                <a:latin typeface="Times New Roman"/>
              </a:rPr>
              <a:t> [</a:t>
            </a:r>
          </a:p>
        </p:txBody>
      </p:sp>
      <p:sp>
        <p:nvSpPr>
          <p:cNvPr id="8" name=""/>
          <p:cNvSpPr/>
          <p:nvPr/>
        </p:nvSpPr>
        <p:spPr>
          <a:xfrm>
            <a:off x="880872" y="2563368"/>
            <a:ext cx="137160" cy="109728"/>
          </a:xfrm>
          <a:prstGeom prst="rect">
            <a:avLst/>
          </a:prstGeom>
        </p:spPr>
        <p:txBody>
          <a:bodyPr lIns="0" tIns="0" rIns="0" bIns="0" wrap="none">
            <a:noAutofit/>
          </a:bodyPr>
          <a:p>
            <a:pPr algn="r" indent="0"/>
            <a:r>
              <a:rPr lang="en-US" i="1" sz="1300">
                <a:latin typeface="Times New Roman"/>
              </a:rPr>
              <a:t>c '■</a:t>
            </a:r>
          </a:p>
        </p:txBody>
      </p:sp>
      <p:sp>
        <p:nvSpPr>
          <p:cNvPr id="9" name=""/>
          <p:cNvSpPr/>
          <p:nvPr/>
        </p:nvSpPr>
        <p:spPr>
          <a:xfrm>
            <a:off x="377952" y="2700528"/>
            <a:ext cx="265176" cy="118872"/>
          </a:xfrm>
          <a:prstGeom prst="rect">
            <a:avLst/>
          </a:prstGeom>
        </p:spPr>
        <p:txBody>
          <a:bodyPr lIns="0" tIns="0" rIns="0" bIns="0" wrap="none">
            <a:noAutofit/>
          </a:bodyPr>
          <a:p>
            <a:pPr indent="0"/>
            <a:r>
              <a:rPr lang="en-US" i="1" sz="1300">
                <a:latin typeface="Times New Roman"/>
              </a:rPr>
              <a:t>y</a:t>
            </a:r>
            <a:r>
              <a:rPr lang="en-US" sz="1200">
                <a:latin typeface="Times New Roman"/>
              </a:rPr>
              <a:t> =</a:t>
            </a:r>
          </a:p>
        </p:txBody>
      </p:sp>
      <p:sp>
        <p:nvSpPr>
          <p:cNvPr id="10" name=""/>
          <p:cNvSpPr/>
          <p:nvPr/>
        </p:nvSpPr>
        <p:spPr>
          <a:xfrm>
            <a:off x="1152144" y="2078736"/>
            <a:ext cx="170688" cy="109728"/>
          </a:xfrm>
          <a:prstGeom prst="rect">
            <a:avLst/>
          </a:prstGeom>
        </p:spPr>
        <p:txBody>
          <a:bodyPr lIns="0" tIns="0" rIns="0" bIns="0" wrap="none">
            <a:noAutofit/>
          </a:bodyPr>
          <a:p>
            <a:pPr indent="0"/>
            <a:r>
              <a:rPr lang="en-US" i="1" sz="1300">
                <a:latin typeface="Times New Roman"/>
              </a:rPr>
              <a:t>c</a:t>
            </a:r>
          </a:p>
        </p:txBody>
      </p:sp>
      <p:sp>
        <p:nvSpPr>
          <p:cNvPr id="11" name=""/>
          <p:cNvSpPr/>
          <p:nvPr/>
        </p:nvSpPr>
        <p:spPr>
          <a:xfrm>
            <a:off x="1719072" y="2151888"/>
            <a:ext cx="420624" cy="67056"/>
          </a:xfrm>
          <a:prstGeom prst="rect">
            <a:avLst/>
          </a:prstGeom>
        </p:spPr>
        <p:txBody>
          <a:bodyPr lIns="0" tIns="0" rIns="0" bIns="0" wrap="none">
            <a:noAutofit/>
          </a:bodyPr>
          <a:p>
            <a:pPr indent="0"/>
            <a:r>
              <a:rPr lang="en-US" sz="1200">
                <a:latin typeface="Times New Roman"/>
              </a:rPr>
              <a:t>(m — </a:t>
            </a:r>
            <a:r>
              <a:rPr lang="en-US" i="1" sz="1300">
                <a:latin typeface="Times New Roman"/>
              </a:rPr>
              <a:t>m</a:t>
            </a:r>
            <a:r>
              <a:rPr lang="en-US" sz="1200">
                <a:latin typeface="Times New Roman"/>
              </a:rPr>
              <a:t> )x</a:t>
            </a:r>
          </a:p>
        </p:txBody>
      </p:sp>
      <p:sp>
        <p:nvSpPr>
          <p:cNvPr id="12" name=""/>
          <p:cNvSpPr/>
          <p:nvPr/>
        </p:nvSpPr>
        <p:spPr>
          <a:xfrm>
            <a:off x="1018032" y="2334768"/>
            <a:ext cx="591312" cy="152400"/>
          </a:xfrm>
          <a:prstGeom prst="rect">
            <a:avLst/>
          </a:prstGeom>
        </p:spPr>
        <p:txBody>
          <a:bodyPr lIns="0" tIns="0" rIns="0" bIns="0" wrap="none">
            <a:noAutofit/>
          </a:bodyPr>
          <a:p>
            <a:pPr algn="just" indent="0"/>
            <a:r>
              <a:rPr lang="en-US" i="1" sz="1300">
                <a:latin typeface="Times New Roman"/>
              </a:rPr>
              <a:t>m</a:t>
            </a:r>
            <a:r>
              <a:rPr lang="en-US" sz="1200">
                <a:latin typeface="Times New Roman"/>
              </a:rPr>
              <a:t>—m</a:t>
            </a:r>
            <a:r>
              <a:rPr lang="en-US" baseline="-25000" sz="1200">
                <a:latin typeface="Times New Roman"/>
              </a:rPr>
              <a:t>2</a:t>
            </a:r>
          </a:p>
        </p:txBody>
      </p:sp>
      <p:sp>
        <p:nvSpPr>
          <p:cNvPr id="13" name=""/>
          <p:cNvSpPr/>
          <p:nvPr/>
        </p:nvSpPr>
        <p:spPr>
          <a:xfrm>
            <a:off x="2157984" y="2133600"/>
            <a:ext cx="359664" cy="213360"/>
          </a:xfrm>
          <a:prstGeom prst="rect">
            <a:avLst/>
          </a:prstGeom>
        </p:spPr>
        <p:txBody>
          <a:bodyPr lIns="0" tIns="0" rIns="0" bIns="0" wrap="none">
            <a:noAutofit/>
          </a:bodyPr>
          <a:p>
            <a:pPr indent="0"/>
            <a:r>
              <a:rPr lang="en-US" sz="1200">
                <a:latin typeface="Times New Roman"/>
              </a:rPr>
              <a:t>+ c</a:t>
            </a:r>
            <a:r>
              <a:rPr lang="en-US" baseline="-25000" sz="1200">
                <a:latin typeface="Times New Roman"/>
              </a:rPr>
              <a:t>1</a:t>
            </a:r>
            <a:r>
              <a:rPr lang="en-US" sz="1200">
                <a:latin typeface="Times New Roman"/>
              </a:rPr>
              <a:t>]</a:t>
            </a:r>
          </a:p>
        </p:txBody>
      </p:sp>
      <p:sp>
        <p:nvSpPr>
          <p:cNvPr id="14" name=""/>
          <p:cNvSpPr/>
          <p:nvPr/>
        </p:nvSpPr>
        <p:spPr>
          <a:xfrm>
            <a:off x="658368" y="2828544"/>
            <a:ext cx="633984" cy="152400"/>
          </a:xfrm>
          <a:prstGeom prst="rect">
            <a:avLst/>
          </a:prstGeom>
        </p:spPr>
        <p:txBody>
          <a:bodyPr lIns="0" tIns="0" rIns="0" bIns="0" wrap="none">
            <a:noAutofit/>
          </a:bodyPr>
          <a:p>
            <a:pPr algn="just" indent="0"/>
            <a:r>
              <a:rPr lang="en-US" sz="1200" spc="300">
                <a:latin typeface="Times New Roman"/>
              </a:rPr>
              <a:t>m—m</a:t>
            </a:r>
            <a:r>
              <a:rPr lang="en-US" baseline="-25000" sz="1200" spc="300">
                <a:latin typeface="Times New Roman"/>
              </a:rPr>
              <a:t>2</a:t>
            </a:r>
          </a:p>
        </p:txBody>
      </p:sp>
      <p:sp>
        <p:nvSpPr>
          <p:cNvPr id="15" name=""/>
          <p:cNvSpPr/>
          <p:nvPr/>
        </p:nvSpPr>
        <p:spPr>
          <a:xfrm>
            <a:off x="1267968" y="2633472"/>
            <a:ext cx="920496" cy="207264"/>
          </a:xfrm>
          <a:prstGeom prst="rect">
            <a:avLst/>
          </a:prstGeom>
        </p:spPr>
        <p:txBody>
          <a:bodyPr lIns="0" tIns="0" rIns="0" bIns="0" wrap="none">
            <a:noAutofit/>
          </a:bodyPr>
          <a:p>
            <a:pPr indent="0"/>
            <a:r>
              <a:rPr lang="en-US" sz="1200">
                <a:latin typeface="Times New Roman"/>
              </a:rPr>
              <a:t>e</a:t>
            </a:r>
            <a:r>
              <a:rPr lang="en-US" baseline="30000" sz="1200">
                <a:latin typeface="Times New Roman"/>
              </a:rPr>
              <a:t>m</a:t>
            </a:r>
            <a:r>
              <a:rPr lang="en-US" sz="1200">
                <a:latin typeface="Times New Roman"/>
              </a:rPr>
              <a:t>1</a:t>
            </a:r>
            <a:r>
              <a:rPr lang="en-US" baseline="30000" sz="1200">
                <a:latin typeface="Times New Roman"/>
              </a:rPr>
              <a:t>x</a:t>
            </a:r>
            <a:r>
              <a:rPr lang="en-US" sz="1200">
                <a:latin typeface="Times New Roman"/>
              </a:rPr>
              <a:t> + </a:t>
            </a:r>
            <a:r>
              <a:rPr lang="en-US" i="1" sz="1300">
                <a:latin typeface="Times New Roman"/>
              </a:rPr>
              <a:t>cf</a:t>
            </a:r>
            <a:r>
              <a:rPr lang="en-US" i="1" baseline="30000" sz="1300">
                <a:latin typeface="Times New Roman"/>
              </a:rPr>
              <a:t>m</a:t>
            </a:r>
            <a:r>
              <a:rPr lang="en-US" baseline="30000" sz="1200">
                <a:latin typeface="Times New Roman"/>
              </a:rPr>
              <a:t> 2x</a:t>
            </a:r>
          </a:p>
        </p:txBody>
      </p:sp>
      <p:sp>
        <p:nvSpPr>
          <p:cNvPr id="16" name=""/>
          <p:cNvSpPr/>
          <p:nvPr/>
        </p:nvSpPr>
        <p:spPr>
          <a:xfrm>
            <a:off x="329184" y="3145536"/>
            <a:ext cx="1115568" cy="195072"/>
          </a:xfrm>
          <a:prstGeom prst="rect">
            <a:avLst/>
          </a:prstGeom>
        </p:spPr>
        <p:txBody>
          <a:bodyPr lIns="0" tIns="0" rIns="0" bIns="0" wrap="none">
            <a:noAutofit/>
          </a:bodyPr>
          <a:p>
            <a:pPr indent="0"/>
            <a:r>
              <a:rPr lang="en-US" i="1" sz="1300">
                <a:latin typeface="Times New Roman"/>
              </a:rPr>
              <a:t>y = c</a:t>
            </a:r>
            <a:r>
              <a:rPr lang="en-US" i="1" baseline="-25000" sz="1300">
                <a:latin typeface="Times New Roman"/>
              </a:rPr>
              <a:t>2</a:t>
            </a:r>
            <a:r>
              <a:rPr lang="en-US" i="1" sz="1300">
                <a:latin typeface="Times New Roman"/>
              </a:rPr>
              <a:t>e</a:t>
            </a:r>
            <a:r>
              <a:rPr lang="en-US" i="1" baseline="30000" sz="1300">
                <a:latin typeface="Times New Roman"/>
              </a:rPr>
              <a:t>mx</a:t>
            </a:r>
            <a:r>
              <a:rPr lang="en-US" i="1" sz="1300">
                <a:latin typeface="Times New Roman"/>
              </a:rPr>
              <a:t> + cf</a:t>
            </a:r>
          </a:p>
        </p:txBody>
      </p:sp>
      <p:sp>
        <p:nvSpPr>
          <p:cNvPr id="17" name=""/>
          <p:cNvSpPr/>
          <p:nvPr/>
        </p:nvSpPr>
        <p:spPr>
          <a:xfrm>
            <a:off x="1444752" y="3127248"/>
            <a:ext cx="243840" cy="85344"/>
          </a:xfrm>
          <a:prstGeom prst="rect">
            <a:avLst/>
          </a:prstGeom>
        </p:spPr>
        <p:txBody>
          <a:bodyPr lIns="0" tIns="0" rIns="0" bIns="0" wrap="none">
            <a:noAutofit/>
          </a:bodyPr>
          <a:p>
            <a:pPr indent="0"/>
            <a:r>
              <a:rPr lang="en-US" i="1" sz="1300">
                <a:latin typeface="Times New Roman"/>
              </a:rPr>
              <a:t>m 2x</a:t>
            </a:r>
          </a:p>
        </p:txBody>
      </p:sp>
      <p:sp>
        <p:nvSpPr>
          <p:cNvPr id="18" name=""/>
          <p:cNvSpPr/>
          <p:nvPr/>
        </p:nvSpPr>
        <p:spPr>
          <a:xfrm>
            <a:off x="1719072" y="3151632"/>
            <a:ext cx="530352" cy="146304"/>
          </a:xfrm>
          <a:prstGeom prst="rect">
            <a:avLst/>
          </a:prstGeom>
        </p:spPr>
        <p:txBody>
          <a:bodyPr lIns="0" tIns="0" rIns="0" bIns="0" wrap="none">
            <a:noAutofit/>
          </a:bodyPr>
          <a:p>
            <a:pPr indent="0"/>
            <a:r>
              <a:rPr lang="en-US" sz="1200">
                <a:latin typeface="Times New Roman"/>
              </a:rPr>
              <a:t>where</a:t>
            </a:r>
            <a:r>
              <a:rPr lang="en-US" i="1" sz="1300">
                <a:latin typeface="Times New Roman"/>
              </a:rPr>
              <a:t>c</a:t>
            </a:r>
          </a:p>
        </p:txBody>
      </p:sp>
      <p:sp>
        <p:nvSpPr>
          <p:cNvPr id="19" name=""/>
          <p:cNvSpPr/>
          <p:nvPr/>
        </p:nvSpPr>
        <p:spPr>
          <a:xfrm>
            <a:off x="2414016" y="3322320"/>
            <a:ext cx="627888" cy="152400"/>
          </a:xfrm>
          <a:prstGeom prst="rect">
            <a:avLst/>
          </a:prstGeom>
        </p:spPr>
        <p:txBody>
          <a:bodyPr lIns="0" tIns="0" rIns="0" bIns="0" wrap="none">
            <a:noAutofit/>
          </a:bodyPr>
          <a:p>
            <a:pPr algn="just" indent="0"/>
            <a:r>
              <a:rPr lang="en-US" i="1" sz="1300" spc="300">
                <a:latin typeface="Times New Roman"/>
              </a:rPr>
              <a:t>m—m</a:t>
            </a:r>
            <a:r>
              <a:rPr lang="en-US" i="1" baseline="-25000" sz="1300" spc="300">
                <a:latin typeface="Times New Roman"/>
              </a:rPr>
              <a:t>2</a:t>
            </a:r>
          </a:p>
        </p:txBody>
      </p:sp>
      <p:sp>
        <p:nvSpPr>
          <p:cNvPr id="20" name=""/>
          <p:cNvSpPr/>
          <p:nvPr/>
        </p:nvSpPr>
        <p:spPr>
          <a:xfrm>
            <a:off x="408432" y="3578352"/>
            <a:ext cx="1158240" cy="195072"/>
          </a:xfrm>
          <a:prstGeom prst="rect">
            <a:avLst/>
          </a:prstGeom>
        </p:spPr>
        <p:txBody>
          <a:bodyPr lIns="0" tIns="0" rIns="0" bIns="0" wrap="none">
            <a:noAutofit/>
          </a:bodyPr>
          <a:p>
            <a:pPr indent="0"/>
            <a:r>
              <a:rPr lang="en-US" i="1" sz="1500">
                <a:latin typeface="Times New Roman"/>
              </a:rPr>
              <a:t>y</a:t>
            </a:r>
            <a:r>
              <a:rPr lang="en-US" i="1" sz="1200">
                <a:latin typeface="Times New Roman"/>
              </a:rPr>
              <a:t>c </a:t>
            </a:r>
            <a:r>
              <a:rPr lang="en-US" i="1" sz="1500">
                <a:latin typeface="Times New Roman"/>
              </a:rPr>
              <a:t>= c</a:t>
            </a:r>
            <a:r>
              <a:rPr lang="en-US" i="1" sz="1200">
                <a:latin typeface="Times New Roman"/>
              </a:rPr>
              <a:t>,</a:t>
            </a:r>
            <a:r>
              <a:rPr lang="en-US" i="1" sz="1500">
                <a:latin typeface="Times New Roman"/>
              </a:rPr>
              <a:t>e</a:t>
            </a:r>
            <a:r>
              <a:rPr lang="en-US" i="1" baseline="30000" sz="1200">
                <a:latin typeface="Times New Roman"/>
              </a:rPr>
              <a:t>mix</a:t>
            </a:r>
            <a:r>
              <a:rPr lang="en-US" i="1" sz="1200">
                <a:latin typeface="Times New Roman"/>
              </a:rPr>
              <a:t> </a:t>
            </a:r>
            <a:r>
              <a:rPr lang="en-US" i="1" sz="1500">
                <a:latin typeface="Times New Roman"/>
              </a:rPr>
              <a:t>+ c </a:t>
            </a:r>
            <a:r>
              <a:rPr lang="en-US" i="1" baseline="-25000" sz="1500">
                <a:latin typeface="Times New Roman"/>
              </a:rPr>
              <a:t>2</a:t>
            </a:r>
            <a:r>
              <a:rPr lang="en-US" i="1" sz="1500">
                <a:latin typeface="Times New Roman"/>
              </a:rPr>
              <a:t>e'</a:t>
            </a:r>
          </a:p>
        </p:txBody>
      </p:sp>
      <p:sp>
        <p:nvSpPr>
          <p:cNvPr id="21" name=""/>
          <p:cNvSpPr/>
          <p:nvPr/>
        </p:nvSpPr>
        <p:spPr>
          <a:xfrm>
            <a:off x="310896" y="3834384"/>
            <a:ext cx="6577584" cy="3322320"/>
          </a:xfrm>
          <a:prstGeom prst="rect">
            <a:avLst/>
          </a:prstGeom>
        </p:spPr>
        <p:txBody>
          <a:bodyPr lIns="0" tIns="0" rIns="0" bIns="0">
            <a:noAutofit/>
          </a:bodyPr>
          <a:p>
            <a:pPr algn="just" indent="0">
              <a:spcAft>
                <a:spcPts val="210"/>
              </a:spcAft>
            </a:pPr>
            <a:r>
              <a:rPr lang="en-US" sz="1200">
                <a:latin typeface="Times New Roman"/>
              </a:rPr>
              <a:t>Be a complementary solution of H.L.D.E with C.C in which contains two real distinct roots.</a:t>
            </a:r>
          </a:p>
          <a:p>
            <a:pPr algn="just" indent="0">
              <a:spcAft>
                <a:spcPts val="210"/>
              </a:spcAft>
            </a:pPr>
            <a:r>
              <a:rPr lang="en-US" b="1" sz="1200">
                <a:latin typeface="Times New Roman"/>
              </a:rPr>
              <a:t>Case 2:</a:t>
            </a:r>
          </a:p>
          <a:p>
            <a:pPr marR="927100" indent="0">
              <a:lnSpc>
                <a:spcPts val="2160"/>
              </a:lnSpc>
            </a:pPr>
            <a:r>
              <a:rPr lang="en-US" sz="1200">
                <a:latin typeface="Times New Roman"/>
              </a:rPr>
              <a:t>If </a:t>
            </a:r>
            <a:r>
              <a:rPr lang="en-US" i="1" sz="1300">
                <a:latin typeface="Times New Roman"/>
              </a:rPr>
              <a:t>(</a:t>
            </a:r>
            <a:r>
              <a:rPr lang="en-US" i="1" sz="1200">
                <a:latin typeface="Times New Roman"/>
              </a:rPr>
              <a:t>a</a:t>
            </a:r>
            <a:r>
              <a:rPr lang="en-US" b="1" baseline="30000" sz="1200">
                <a:latin typeface="Times New Roman"/>
              </a:rPr>
              <a:t>2</a:t>
            </a:r>
            <a:r>
              <a:rPr lang="en-US" b="1" sz="1200">
                <a:latin typeface="Times New Roman"/>
              </a:rPr>
              <a:t> — </a:t>
            </a:r>
            <a:r>
              <a:rPr lang="en-US" sz="1200">
                <a:latin typeface="Times New Roman"/>
              </a:rPr>
              <a:t>4b </a:t>
            </a:r>
            <a:r>
              <a:rPr lang="en-US" b="1" sz="1200">
                <a:latin typeface="Times New Roman"/>
              </a:rPr>
              <a:t>= </a:t>
            </a:r>
            <a:r>
              <a:rPr lang="en-US" sz="1200">
                <a:latin typeface="Times New Roman"/>
              </a:rPr>
              <a:t>0) then there exist two (repeated) real roots (m = m</a:t>
            </a:r>
            <a:r>
              <a:rPr lang="en-US" baseline="-25000" sz="1200">
                <a:latin typeface="Times New Roman"/>
              </a:rPr>
              <a:t>2</a:t>
            </a:r>
            <a:r>
              <a:rPr lang="en-US" sz="1200">
                <a:latin typeface="Times New Roman"/>
              </a:rPr>
              <a:t> = </a:t>
            </a:r>
            <a:r>
              <a:rPr lang="en-US" i="1" sz="1300">
                <a:latin typeface="Times New Roman"/>
              </a:rPr>
              <a:t>m e IR</a:t>
            </a:r>
            <a:r>
              <a:rPr lang="en-US" sz="1200">
                <a:latin typeface="Times New Roman"/>
              </a:rPr>
              <a:t> ) . In equ.(7)</a:t>
            </a:r>
          </a:p>
          <a:p>
            <a:pPr marR="927100" indent="0">
              <a:lnSpc>
                <a:spcPts val="2328"/>
              </a:lnSpc>
            </a:pPr>
            <a:r>
              <a:rPr lang="en-US" sz="1200">
                <a:latin typeface="Times New Roman"/>
              </a:rPr>
              <a:t>y = </a:t>
            </a:r>
            <a:r>
              <a:rPr lang="en-US" i="1" sz="1300">
                <a:latin typeface="Times New Roman"/>
              </a:rPr>
              <a:t>e</a:t>
            </a:r>
            <a:r>
              <a:rPr lang="en-US" i="1" baseline="30000" sz="1300">
                <a:latin typeface="Times New Roman"/>
              </a:rPr>
              <a:t>mx</a:t>
            </a:r>
            <a:r>
              <a:rPr lang="en-US" i="1" sz="1300">
                <a:latin typeface="Times New Roman"/>
              </a:rPr>
              <a:t> [c</a:t>
            </a:r>
            <a:r>
              <a:rPr lang="en-US" sz="1200">
                <a:latin typeface="Times New Roman"/>
              </a:rPr>
              <a:t> * </a:t>
            </a:r>
            <a:r>
              <a:rPr lang="en-US" i="1" sz="1600" spc="150">
                <a:latin typeface="Times New Roman"/>
              </a:rPr>
              <a:t>f</a:t>
            </a:r>
            <a:r>
              <a:rPr lang="en-US" i="1" sz="1300">
                <a:latin typeface="Times New Roman"/>
              </a:rPr>
              <a:t>e</a:t>
            </a:r>
            <a:r>
              <a:rPr lang="en-US" i="1" baseline="30000" sz="1300">
                <a:latin typeface="Times New Roman"/>
              </a:rPr>
              <a:t>{m —m</a:t>
            </a:r>
            <a:r>
              <a:rPr lang="en-US" baseline="30000" sz="1200">
                <a:latin typeface="Times New Roman"/>
              </a:rPr>
              <a:t>)x</a:t>
            </a:r>
            <a:r>
              <a:rPr lang="en-US" sz="1200">
                <a:latin typeface="Times New Roman"/>
              </a:rPr>
              <a:t> </a:t>
            </a:r>
            <a:r>
              <a:rPr lang="en-US" i="1" sz="1300">
                <a:latin typeface="Times New Roman"/>
              </a:rPr>
              <a:t>dx + c</a:t>
            </a:r>
            <a:r>
              <a:rPr lang="en-US" sz="1200">
                <a:latin typeface="Times New Roman"/>
              </a:rPr>
              <a:t>,] y = </a:t>
            </a:r>
            <a:r>
              <a:rPr lang="en-US" i="1" sz="1300">
                <a:latin typeface="Times New Roman"/>
              </a:rPr>
              <a:t>e</a:t>
            </a:r>
            <a:r>
              <a:rPr lang="en-US" i="1" baseline="30000" sz="1300">
                <a:latin typeface="Times New Roman"/>
              </a:rPr>
              <a:t>mx</a:t>
            </a:r>
            <a:r>
              <a:rPr lang="en-US" i="1" sz="1300">
                <a:latin typeface="Times New Roman"/>
              </a:rPr>
              <a:t> [c</a:t>
            </a:r>
            <a:r>
              <a:rPr lang="en-US" sz="1200">
                <a:latin typeface="Times New Roman"/>
              </a:rPr>
              <a:t> * </a:t>
            </a:r>
            <a:r>
              <a:rPr lang="en-US" b="1" sz="3600">
                <a:latin typeface="Times New Roman"/>
              </a:rPr>
              <a:t>f</a:t>
            </a:r>
            <a:r>
              <a:rPr lang="en-US" sz="1200">
                <a:latin typeface="Times New Roman"/>
              </a:rPr>
              <a:t>e</a:t>
            </a:r>
            <a:r>
              <a:rPr lang="en-US" baseline="30000" sz="1200">
                <a:latin typeface="Times New Roman"/>
              </a:rPr>
              <a:t>(m —m)x</a:t>
            </a:r>
            <a:r>
              <a:rPr lang="en-US" sz="1200">
                <a:latin typeface="Times New Roman"/>
              </a:rPr>
              <a:t> </a:t>
            </a:r>
            <a:r>
              <a:rPr lang="en-US" i="1" sz="1300">
                <a:latin typeface="Times New Roman"/>
              </a:rPr>
              <a:t>dx + c</a:t>
            </a:r>
            <a:r>
              <a:rPr lang="en-US" sz="1200">
                <a:latin typeface="Times New Roman"/>
              </a:rPr>
              <a:t>,]</a:t>
            </a:r>
          </a:p>
          <a:p>
            <a:pPr algn="just" indent="0">
              <a:lnSpc>
                <a:spcPts val="2328"/>
              </a:lnSpc>
            </a:pPr>
            <a:r>
              <a:rPr lang="en-US" i="1" sz="1300">
                <a:latin typeface="Times New Roman"/>
              </a:rPr>
              <a:t>y = e</a:t>
            </a:r>
            <a:r>
              <a:rPr lang="en-US" i="1" baseline="30000" sz="1300">
                <a:latin typeface="Times New Roman"/>
              </a:rPr>
              <a:t>m</a:t>
            </a:r>
            <a:r>
              <a:rPr lang="en-US" i="1" sz="1300">
                <a:latin typeface="Times New Roman"/>
              </a:rPr>
              <a:t> (c</a:t>
            </a:r>
            <a:r>
              <a:rPr lang="en-US" sz="1200">
                <a:latin typeface="Times New Roman"/>
              </a:rPr>
              <a:t> *x + c)</a:t>
            </a:r>
          </a:p>
          <a:p>
            <a:pPr algn="just" indent="0">
              <a:spcAft>
                <a:spcPts val="210"/>
              </a:spcAft>
            </a:pPr>
            <a:r>
              <a:rPr lang="en-US" i="1" sz="1300">
                <a:latin typeface="Times New Roman"/>
              </a:rPr>
              <a:t>yc =</a:t>
            </a:r>
            <a:r>
              <a:rPr lang="en-US" sz="1200">
                <a:latin typeface="Times New Roman"/>
              </a:rPr>
              <a:t> e</a:t>
            </a:r>
            <a:r>
              <a:rPr lang="en-US" baseline="30000" sz="1200">
                <a:latin typeface="Times New Roman"/>
              </a:rPr>
              <a:t>m</a:t>
            </a:r>
            <a:r>
              <a:rPr lang="en-US" sz="1200">
                <a:latin typeface="Times New Roman"/>
              </a:rPr>
              <a:t>(c + </a:t>
            </a:r>
            <a:r>
              <a:rPr lang="en-US" i="1" sz="1300">
                <a:latin typeface="Times New Roman"/>
              </a:rPr>
              <a:t>c</a:t>
            </a:r>
            <a:r>
              <a:rPr lang="en-US" i="1" baseline="-25000" sz="1300">
                <a:latin typeface="Times New Roman"/>
              </a:rPr>
              <a:t>2</a:t>
            </a:r>
            <a:r>
              <a:rPr lang="en-US" i="1" sz="1300">
                <a:latin typeface="Times New Roman"/>
              </a:rPr>
              <a:t>x</a:t>
            </a:r>
            <a:r>
              <a:rPr lang="en-US" sz="1200">
                <a:latin typeface="Times New Roman"/>
              </a:rPr>
              <a:t> )    where </a:t>
            </a:r>
            <a:r>
              <a:rPr lang="en-US" i="1" sz="1300">
                <a:latin typeface="Times New Roman"/>
              </a:rPr>
              <a:t>c</a:t>
            </a:r>
            <a:r>
              <a:rPr lang="en-US" sz="1200">
                <a:latin typeface="Times New Roman"/>
              </a:rPr>
              <a:t> * = c</a:t>
            </a:r>
            <a:r>
              <a:rPr lang="en-US" baseline="-25000" sz="1200">
                <a:latin typeface="Times New Roman"/>
              </a:rPr>
              <a:t>2</a:t>
            </a:r>
          </a:p>
          <a:p>
            <a:pPr algn="just" indent="0">
              <a:spcAft>
                <a:spcPts val="210"/>
              </a:spcAft>
            </a:pPr>
            <a:r>
              <a:rPr lang="en-US" sz="1200">
                <a:latin typeface="Times New Roman"/>
              </a:rPr>
              <a:t>Or</a:t>
            </a:r>
          </a:p>
          <a:p>
            <a:pPr marR="5181600" indent="0">
              <a:lnSpc>
                <a:spcPts val="1584"/>
              </a:lnSpc>
            </a:pPr>
            <a:r>
              <a:rPr lang="en-US" i="1" sz="1300">
                <a:latin typeface="Times New Roman"/>
              </a:rPr>
              <a:t>yc = ce</a:t>
            </a:r>
            <a:r>
              <a:rPr lang="en-US" i="1" baseline="30000" sz="1300">
                <a:latin typeface="Times New Roman"/>
              </a:rPr>
              <a:t>mx</a:t>
            </a:r>
            <a:r>
              <a:rPr lang="en-US" i="1" sz="1300">
                <a:latin typeface="Times New Roman"/>
              </a:rPr>
              <a:t> + cx e</a:t>
            </a:r>
            <a:r>
              <a:rPr lang="en-US" i="1" baseline="30000" sz="1300">
                <a:latin typeface="Times New Roman"/>
              </a:rPr>
              <a:t>m </a:t>
            </a:r>
            <a:r>
              <a:rPr lang="en-US" sz="1200">
                <a:latin typeface="Times New Roman"/>
              </a:rPr>
              <a:t>Or</a:t>
            </a:r>
          </a:p>
          <a:p>
            <a:pPr algn="just" indent="0">
              <a:spcAft>
                <a:spcPts val="210"/>
              </a:spcAft>
            </a:pPr>
            <a:r>
              <a:rPr lang="en-US" sz="1200">
                <a:latin typeface="Times New Roman"/>
              </a:rPr>
              <a:t>yc = </a:t>
            </a:r>
            <a:r>
              <a:rPr lang="en-US" baseline="30000" sz="1200">
                <a:latin typeface="Times New Roman"/>
              </a:rPr>
              <a:t>(c</a:t>
            </a:r>
            <a:r>
              <a:rPr lang="en-US" sz="1200">
                <a:latin typeface="Times New Roman"/>
              </a:rPr>
              <a:t>1</a:t>
            </a:r>
            <a:r>
              <a:rPr lang="en-US" baseline="30000" sz="1200">
                <a:latin typeface="Times New Roman"/>
              </a:rPr>
              <a:t>x</a:t>
            </a:r>
            <a:r>
              <a:rPr lang="en-US" sz="1200">
                <a:latin typeface="Times New Roman"/>
              </a:rPr>
              <a:t> + </a:t>
            </a:r>
            <a:r>
              <a:rPr lang="en-US" i="1" sz="1300">
                <a:latin typeface="Times New Roman"/>
              </a:rPr>
              <a:t>c </a:t>
            </a:r>
            <a:r>
              <a:rPr lang="en-US" i="1" baseline="-25000" sz="1300">
                <a:latin typeface="Times New Roman"/>
              </a:rPr>
              <a:t>2</a:t>
            </a:r>
            <a:r>
              <a:rPr lang="en-US" i="1" baseline="30000" sz="1300">
                <a:latin typeface="Times New Roman"/>
              </a:rPr>
              <a:t>)</a:t>
            </a:r>
            <a:r>
              <a:rPr lang="en-US" i="1" sz="1300">
                <a:latin typeface="Times New Roman"/>
              </a:rPr>
              <a:t>e</a:t>
            </a:r>
            <a:r>
              <a:rPr lang="en-US" i="1" baseline="30000" sz="1300">
                <a:latin typeface="Times New Roman"/>
              </a:rPr>
              <a:t>mx</a:t>
            </a:r>
          </a:p>
          <a:p>
            <a:pPr algn="just" indent="0">
              <a:lnSpc>
                <a:spcPts val="1800"/>
              </a:lnSpc>
            </a:pPr>
            <a:r>
              <a:rPr lang="en-US" sz="1200">
                <a:latin typeface="Times New Roman"/>
              </a:rPr>
              <a:t>Be a complementary solution of H.L.D.E with C.C in which contains two equal roots (repeated real roots). </a:t>
            </a:r>
            <a:r>
              <a:rPr lang="en-US" b="1" sz="1200">
                <a:latin typeface="Times New Roman"/>
              </a:rPr>
              <a:t>Case 3</a:t>
            </a:r>
            <a:r>
              <a:rPr lang="en-US" sz="1200">
                <a:latin typeface="Times New Roman"/>
              </a:rPr>
              <a:t>: if </a:t>
            </a:r>
            <a:r>
              <a:rPr lang="en-US" i="1" sz="1300">
                <a:latin typeface="Times New Roman"/>
              </a:rPr>
              <a:t>(a</a:t>
            </a:r>
            <a:r>
              <a:rPr lang="en-US" baseline="30000" sz="1200">
                <a:latin typeface="Times New Roman"/>
              </a:rPr>
              <a:t>2</a:t>
            </a:r>
            <a:r>
              <a:rPr lang="en-US" sz="1200">
                <a:latin typeface="Times New Roman"/>
              </a:rPr>
              <a:t> </a:t>
            </a:r>
            <a:r>
              <a:rPr lang="en-US" b="1" sz="1200">
                <a:latin typeface="Times New Roman"/>
              </a:rPr>
              <a:t>— </a:t>
            </a:r>
            <a:r>
              <a:rPr lang="en-US" sz="1200">
                <a:latin typeface="Times New Roman"/>
              </a:rPr>
              <a:t>4b </a:t>
            </a:r>
            <a:r>
              <a:rPr lang="en-US" b="1" sz="1200">
                <a:latin typeface="Times New Roman"/>
              </a:rPr>
              <a:t>&lt; </a:t>
            </a:r>
            <a:r>
              <a:rPr lang="en-US" sz="1200">
                <a:latin typeface="Times New Roman"/>
              </a:rPr>
              <a:t>0) then there exist two complex roots</a:t>
            </a:r>
          </a:p>
        </p:txBody>
      </p:sp>
      <p:sp>
        <p:nvSpPr>
          <p:cNvPr id="22" name=""/>
          <p:cNvSpPr/>
          <p:nvPr/>
        </p:nvSpPr>
        <p:spPr>
          <a:xfrm>
            <a:off x="341376" y="7388352"/>
            <a:ext cx="207264" cy="109728"/>
          </a:xfrm>
          <a:prstGeom prst="rect">
            <a:avLst/>
          </a:prstGeom>
        </p:spPr>
        <p:txBody>
          <a:bodyPr lIns="0" tIns="0" rIns="0" bIns="0" wrap="none">
            <a:noAutofit/>
          </a:bodyPr>
          <a:p>
            <a:pPr algn="just" indent="0"/>
            <a:r>
              <a:rPr lang="en-US" sz="1200">
                <a:latin typeface="Times New Roman"/>
              </a:rPr>
              <a:t>m,</a:t>
            </a:r>
          </a:p>
        </p:txBody>
      </p:sp>
      <p:sp>
        <p:nvSpPr>
          <p:cNvPr id="23" name=""/>
          <p:cNvSpPr/>
          <p:nvPr/>
        </p:nvSpPr>
        <p:spPr>
          <a:xfrm>
            <a:off x="768096" y="7333488"/>
            <a:ext cx="457200" cy="164592"/>
          </a:xfrm>
          <a:prstGeom prst="rect">
            <a:avLst/>
          </a:prstGeom>
        </p:spPr>
        <p:txBody>
          <a:bodyPr lIns="0" tIns="0" rIns="0" bIns="0" wrap="none">
            <a:noAutofit/>
          </a:bodyPr>
          <a:p>
            <a:pPr indent="0"/>
            <a:r>
              <a:rPr lang="en-US" i="1" sz="1300">
                <a:latin typeface="Times New Roman"/>
              </a:rPr>
              <a:t>a</a:t>
            </a:r>
            <a:r>
              <a:rPr lang="en-US" sz="1200">
                <a:latin typeface="Times New Roman"/>
              </a:rPr>
              <a:t> ± </a:t>
            </a:r>
            <a:r>
              <a:rPr lang="en-US" i="1" sz="1300">
                <a:latin typeface="Times New Roman"/>
              </a:rPr>
              <a:t>ib</a:t>
            </a:r>
          </a:p>
        </p:txBody>
      </p:sp>
      <p:sp>
        <p:nvSpPr>
          <p:cNvPr id="24" name=""/>
          <p:cNvSpPr/>
          <p:nvPr/>
        </p:nvSpPr>
        <p:spPr>
          <a:xfrm>
            <a:off x="1328928" y="7199376"/>
            <a:ext cx="755904" cy="164592"/>
          </a:xfrm>
          <a:prstGeom prst="rect">
            <a:avLst/>
          </a:prstGeom>
        </p:spPr>
        <p:txBody>
          <a:bodyPr lIns="0" tIns="0" rIns="0" bIns="0" wrap="none">
            <a:noAutofit/>
          </a:bodyPr>
          <a:p>
            <a:pPr indent="0"/>
            <a:r>
              <a:rPr lang="en-US" i="1" sz="1300">
                <a:latin typeface="Times New Roman"/>
              </a:rPr>
              <a:t>m = a + ib</a:t>
            </a:r>
          </a:p>
        </p:txBody>
      </p:sp>
      <p:sp>
        <p:nvSpPr>
          <p:cNvPr id="25" name=""/>
          <p:cNvSpPr/>
          <p:nvPr/>
        </p:nvSpPr>
        <p:spPr>
          <a:xfrm>
            <a:off x="2103120" y="7187184"/>
            <a:ext cx="97536" cy="121920"/>
          </a:xfrm>
          <a:prstGeom prst="rect">
            <a:avLst/>
          </a:prstGeom>
        </p:spPr>
        <p:txBody>
          <a:bodyPr lIns="0" tIns="0" rIns="0" bIns="0" wrap="none">
            <a:noAutofit/>
          </a:bodyPr>
          <a:p>
            <a:pPr indent="0"/>
            <a:r>
              <a:rPr lang="en-US" sz="1200">
                <a:latin typeface="Times New Roman"/>
              </a:rPr>
              <a:t>\</a:t>
            </a:r>
          </a:p>
        </p:txBody>
      </p:sp>
      <p:sp>
        <p:nvSpPr>
          <p:cNvPr id="26" name=""/>
          <p:cNvSpPr/>
          <p:nvPr/>
        </p:nvSpPr>
        <p:spPr>
          <a:xfrm>
            <a:off x="1249680" y="7537704"/>
            <a:ext cx="268224" cy="140208"/>
          </a:xfrm>
          <a:prstGeom prst="rect">
            <a:avLst/>
          </a:prstGeom>
        </p:spPr>
        <p:txBody>
          <a:bodyPr lIns="0" tIns="0" rIns="0" bIns="0" wrap="none">
            <a:noAutofit/>
          </a:bodyPr>
          <a:p>
            <a:pPr algn="just" indent="0"/>
            <a:r>
              <a:rPr lang="en-US" sz="1200">
                <a:latin typeface="Times New Roman"/>
              </a:rPr>
              <a:t>V </a:t>
            </a:r>
            <a:r>
              <a:rPr lang="en-US" i="1" baseline="30000" sz="1300">
                <a:latin typeface="Times New Roman"/>
              </a:rPr>
              <a:t>m</a:t>
            </a:r>
            <a:r>
              <a:rPr lang="en-US" sz="1200">
                <a:latin typeface="Times New Roman"/>
              </a:rPr>
              <a:t> 2</a:t>
            </a:r>
          </a:p>
        </p:txBody>
      </p:sp>
      <p:sp>
        <p:nvSpPr>
          <p:cNvPr id="27" name=""/>
          <p:cNvSpPr/>
          <p:nvPr/>
        </p:nvSpPr>
        <p:spPr>
          <a:xfrm>
            <a:off x="1658112" y="7467600"/>
            <a:ext cx="451104" cy="164592"/>
          </a:xfrm>
          <a:prstGeom prst="rect">
            <a:avLst/>
          </a:prstGeom>
        </p:spPr>
        <p:txBody>
          <a:bodyPr lIns="0" tIns="0" rIns="0" bIns="0" wrap="none">
            <a:noAutofit/>
          </a:bodyPr>
          <a:p>
            <a:pPr indent="0"/>
            <a:r>
              <a:rPr lang="en-US" i="1" sz="1300">
                <a:latin typeface="Times New Roman"/>
              </a:rPr>
              <a:t>a — ib</a:t>
            </a:r>
          </a:p>
        </p:txBody>
      </p:sp>
      <p:sp>
        <p:nvSpPr>
          <p:cNvPr id="28" name=""/>
          <p:cNvSpPr/>
          <p:nvPr/>
        </p:nvSpPr>
        <p:spPr>
          <a:xfrm>
            <a:off x="310896" y="7723632"/>
            <a:ext cx="1908048" cy="1377696"/>
          </a:xfrm>
          <a:prstGeom prst="rect">
            <a:avLst/>
          </a:prstGeom>
        </p:spPr>
        <p:txBody>
          <a:bodyPr lIns="0" tIns="0" rIns="0" bIns="0">
            <a:noAutofit/>
          </a:bodyPr>
          <a:p>
            <a:pPr algn="just" indent="0">
              <a:lnSpc>
                <a:spcPts val="1824"/>
              </a:lnSpc>
            </a:pPr>
            <a:r>
              <a:rPr lang="en-US" i="1" sz="1300">
                <a:latin typeface="Times New Roman"/>
              </a:rPr>
              <a:t>b</a:t>
            </a:r>
            <a:r>
              <a:rPr lang="en-US" sz="1200">
                <a:latin typeface="Times New Roman"/>
              </a:rPr>
              <a:t> ^0,m</a:t>
            </a:r>
            <a:r>
              <a:rPr lang="en-US" baseline="-25000" sz="1200">
                <a:latin typeface="Times New Roman"/>
              </a:rPr>
              <a:t>12</a:t>
            </a:r>
            <a:r>
              <a:rPr lang="en-US" sz="1200">
                <a:latin typeface="Times New Roman"/>
              </a:rPr>
              <a:t> </a:t>
            </a:r>
            <a:r>
              <a:rPr lang="en-US" i="1" sz="1300">
                <a:latin typeface="Times New Roman"/>
              </a:rPr>
              <a:t>eC</a:t>
            </a:r>
          </a:p>
          <a:p>
            <a:pPr algn="just" indent="0">
              <a:lnSpc>
                <a:spcPts val="1824"/>
              </a:lnSpc>
            </a:pPr>
            <a:r>
              <a:rPr lang="en-US" sz="1200">
                <a:latin typeface="Times New Roman"/>
              </a:rPr>
              <a:t>In first case</a:t>
            </a:r>
          </a:p>
          <a:p>
            <a:pPr algn="just" marL="647700" indent="0"/>
            <a:r>
              <a:rPr lang="en-US" i="1" sz="1300">
                <a:latin typeface="Times New Roman"/>
              </a:rPr>
              <a:t>m x .    m x</a:t>
            </a:r>
          </a:p>
          <a:p>
            <a:pPr algn="just" indent="0">
              <a:spcAft>
                <a:spcPts val="420"/>
              </a:spcAft>
            </a:pPr>
            <a:r>
              <a:rPr lang="en-US" i="1" sz="1300">
                <a:latin typeface="Times New Roman"/>
              </a:rPr>
              <a:t>yc = ce </a:t>
            </a:r>
            <a:r>
              <a:rPr lang="en-US" i="1" baseline="30000" sz="1300">
                <a:latin typeface="Times New Roman"/>
              </a:rPr>
              <a:t>1</a:t>
            </a:r>
            <a:r>
              <a:rPr lang="en-US" i="1" sz="1300">
                <a:latin typeface="Times New Roman"/>
              </a:rPr>
              <a:t> + c</a:t>
            </a:r>
            <a:r>
              <a:rPr lang="en-US" i="1" baseline="-25000" sz="1300">
                <a:latin typeface="Times New Roman"/>
              </a:rPr>
              <a:t>2</a:t>
            </a:r>
            <a:r>
              <a:rPr lang="en-US" i="1" sz="1300">
                <a:latin typeface="Times New Roman"/>
              </a:rPr>
              <a:t>e</a:t>
            </a:r>
            <a:r>
              <a:rPr lang="en-US" sz="1200">
                <a:latin typeface="Times New Roman"/>
              </a:rPr>
              <a:t> </a:t>
            </a:r>
            <a:r>
              <a:rPr lang="en-US" baseline="30000" sz="1200">
                <a:latin typeface="Times New Roman"/>
              </a:rPr>
              <a:t>2</a:t>
            </a:r>
          </a:p>
          <a:p>
            <a:pPr algn="just" marL="647700" indent="0"/>
            <a:r>
              <a:rPr lang="en-US" i="1" sz="1300">
                <a:latin typeface="Times New Roman"/>
              </a:rPr>
              <a:t>(a+ib</a:t>
            </a:r>
            <a:r>
              <a:rPr lang="en-US" sz="1200">
                <a:latin typeface="Times New Roman"/>
              </a:rPr>
              <a:t> )x    </a:t>
            </a:r>
            <a:r>
              <a:rPr lang="en-US" i="1" sz="1300">
                <a:latin typeface="Times New Roman"/>
              </a:rPr>
              <a:t>a-ib</a:t>
            </a:r>
            <a:r>
              <a:rPr lang="en-US" sz="1200">
                <a:latin typeface="Times New Roman"/>
              </a:rPr>
              <a:t> )x</a:t>
            </a:r>
          </a:p>
          <a:p>
            <a:pPr algn="just" indent="0">
              <a:spcAft>
                <a:spcPts val="420"/>
              </a:spcAft>
            </a:pPr>
            <a:r>
              <a:rPr lang="en-US" i="1" sz="1300">
                <a:latin typeface="Times New Roman"/>
              </a:rPr>
              <a:t>yc = c£ ’ + c</a:t>
            </a:r>
            <a:r>
              <a:rPr lang="en-US" i="1" baseline="-25000" sz="1300">
                <a:latin typeface="Times New Roman"/>
              </a:rPr>
              <a:t>2</a:t>
            </a:r>
            <a:r>
              <a:rPr lang="en-US" i="1" sz="1300">
                <a:latin typeface="Times New Roman"/>
              </a:rPr>
              <a:t>e    '</a:t>
            </a:r>
          </a:p>
          <a:p>
            <a:pPr algn="just" marL="203200" indent="0"/>
            <a:r>
              <a:rPr lang="en-US" sz="1200">
                <a:latin typeface="Times New Roman"/>
              </a:rPr>
              <a:t>_ _ </a:t>
            </a:r>
            <a:r>
              <a:rPr lang="en-US" i="1" sz="1300">
                <a:latin typeface="Times New Roman"/>
              </a:rPr>
              <a:t>ax ibx    ax    —ibx</a:t>
            </a:r>
          </a:p>
          <a:p>
            <a:pPr algn="just" indent="0">
              <a:lnSpc>
                <a:spcPts val="1632"/>
              </a:lnSpc>
            </a:pPr>
            <a:r>
              <a:rPr lang="en-US" i="1" sz="1300">
                <a:latin typeface="Times New Roman"/>
              </a:rPr>
              <a:t>yc = ce e + c</a:t>
            </a:r>
            <a:r>
              <a:rPr lang="en-US" i="1" baseline="-25000" sz="1300">
                <a:latin typeface="Times New Roman"/>
              </a:rPr>
              <a:t>2</a:t>
            </a:r>
            <a:r>
              <a:rPr lang="en-US" i="1" sz="1300">
                <a:latin typeface="Times New Roman"/>
              </a:rPr>
              <a:t>e ■ e</a:t>
            </a:r>
          </a:p>
          <a:p>
            <a:pPr algn="just" indent="0">
              <a:lnSpc>
                <a:spcPts val="1632"/>
              </a:lnSpc>
            </a:pPr>
            <a:r>
              <a:rPr lang="en-US" sz="1200">
                <a:latin typeface="Times New Roman"/>
              </a:rPr>
              <a:t>By Euler’s formula</a:t>
            </a:r>
          </a:p>
        </p:txBody>
      </p:sp>
      <p:sp>
        <p:nvSpPr>
          <p:cNvPr id="29" name=""/>
          <p:cNvSpPr/>
          <p:nvPr/>
        </p:nvSpPr>
        <p:spPr>
          <a:xfrm>
            <a:off x="365760" y="9192768"/>
            <a:ext cx="1414272" cy="134112"/>
          </a:xfrm>
          <a:prstGeom prst="rect">
            <a:avLst/>
          </a:prstGeom>
        </p:spPr>
        <p:txBody>
          <a:bodyPr lIns="0" tIns="0" rIns="0" bIns="0" wrap="none">
            <a:noAutofit/>
          </a:bodyPr>
          <a:p>
            <a:pPr indent="0"/>
            <a:r>
              <a:rPr lang="en-US" sz="1200">
                <a:latin typeface="Times New Roman"/>
              </a:rPr>
              <a:t>e = cosx + </a:t>
            </a:r>
            <a:r>
              <a:rPr lang="en-US" i="1" sz="1300">
                <a:latin typeface="Times New Roman"/>
              </a:rPr>
              <a:t>i</a:t>
            </a:r>
            <a:r>
              <a:rPr lang="en-US" sz="1200">
                <a:latin typeface="Times New Roman"/>
              </a:rPr>
              <a:t> sinx</a:t>
            </a:r>
          </a:p>
        </p:txBody>
      </p:sp>
      <p:sp>
        <p:nvSpPr>
          <p:cNvPr id="30" name=""/>
          <p:cNvSpPr/>
          <p:nvPr/>
        </p:nvSpPr>
        <p:spPr>
          <a:xfrm>
            <a:off x="365760" y="9491472"/>
            <a:ext cx="1469136" cy="121920"/>
          </a:xfrm>
          <a:prstGeom prst="rect">
            <a:avLst/>
          </a:prstGeom>
        </p:spPr>
        <p:txBody>
          <a:bodyPr lIns="0" tIns="0" rIns="0" bIns="0" wrap="none">
            <a:noAutofit/>
          </a:bodyPr>
          <a:p>
            <a:pPr indent="0"/>
            <a:r>
              <a:rPr lang="en-US" sz="1200">
                <a:latin typeface="Times New Roman"/>
              </a:rPr>
              <a:t>e = cos x — </a:t>
            </a:r>
            <a:r>
              <a:rPr lang="en-US" i="1" sz="1300">
                <a:latin typeface="Times New Roman"/>
              </a:rPr>
              <a:t>i</a:t>
            </a:r>
            <a:r>
              <a:rPr lang="en-US" sz="1200">
                <a:latin typeface="Times New Roman"/>
              </a:rPr>
              <a:t> sinx</a:t>
            </a:r>
          </a:p>
        </p:txBody>
      </p:sp>
      <p:sp>
        <p:nvSpPr>
          <p:cNvPr id="31" name=""/>
          <p:cNvSpPr/>
          <p:nvPr/>
        </p:nvSpPr>
        <p:spPr>
          <a:xfrm>
            <a:off x="384048" y="9863328"/>
            <a:ext cx="286512" cy="176784"/>
          </a:xfrm>
          <a:prstGeom prst="rect">
            <a:avLst/>
          </a:prstGeom>
        </p:spPr>
        <p:txBody>
          <a:bodyPr lIns="0" tIns="0" rIns="0" bIns="0" wrap="none">
            <a:noAutofit/>
          </a:bodyPr>
          <a:p>
            <a:pPr indent="0"/>
            <a:r>
              <a:rPr lang="en-US" sz="1500">
                <a:solidFill>
                  <a:srgbClr val="4F81BD"/>
                </a:solidFill>
                <a:latin typeface="Franklin Gothic Medium"/>
              </a:rPr>
              <a:t>31</a:t>
            </a:r>
          </a:p>
        </p:txBody>
      </p:sp>
      <p:sp>
        <p:nvSpPr>
          <p:cNvPr id="32" name=""/>
          <p:cNvSpPr/>
          <p:nvPr/>
        </p:nvSpPr>
        <p:spPr>
          <a:xfrm>
            <a:off x="5888736" y="9857232"/>
            <a:ext cx="1383792" cy="164592"/>
          </a:xfrm>
          <a:prstGeom prst="rect">
            <a:avLst/>
          </a:prstGeom>
        </p:spPr>
        <p:txBody>
          <a:bodyPr lIns="0" tIns="0" rIns="0" bIns="0" wrap="none">
            <a:noAutofit/>
          </a:bodyPr>
          <a:p>
            <a:pPr indent="0"/>
            <a:r>
              <a:rPr lang="en-US" sz="1200">
                <a:latin typeface="Times New Roman"/>
              </a:rPr>
              <a:t>College of Education</a:t>
            </a:r>
          </a:p>
        </p:txBody>
      </p:sp>
      <p:sp>
        <p:nvSpPr>
          <p:cNvPr id="33" name=""/>
          <p:cNvSpPr/>
          <p:nvPr/>
        </p:nvSpPr>
        <p:spPr>
          <a:xfrm>
            <a:off x="2761488" y="3041904"/>
            <a:ext cx="67056" cy="73152"/>
          </a:xfrm>
          <a:prstGeom prst="rect">
            <a:avLst/>
          </a:prstGeom>
        </p:spPr>
        <p:txBody>
          <a:bodyPr lIns="0" tIns="0" rIns="0" bIns="0" wrap="none">
            <a:noAutofit/>
          </a:bodyPr>
          <a:p>
            <a:pPr indent="0"/>
            <a:r>
              <a:rPr lang="en-US" sz="1000">
                <a:latin typeface="Gulim"/>
              </a:rPr>
              <a:t>*</a:t>
            </a:r>
          </a:p>
        </p:txBody>
      </p:sp>
      <p:sp>
        <p:nvSpPr>
          <p:cNvPr id="34" name=""/>
          <p:cNvSpPr/>
          <p:nvPr/>
        </p:nvSpPr>
        <p:spPr>
          <a:xfrm>
            <a:off x="2639568" y="3084576"/>
            <a:ext cx="67056" cy="85344"/>
          </a:xfrm>
          <a:prstGeom prst="rect">
            <a:avLst/>
          </a:prstGeom>
        </p:spPr>
        <p:txBody>
          <a:bodyPr lIns="0" tIns="0" rIns="0" bIns="0" wrap="none">
            <a:noAutofit/>
          </a:bodyPr>
          <a:p>
            <a:pPr indent="0"/>
            <a:r>
              <a:rPr lang="en-US" i="1" sz="1300">
                <a:latin typeface="Times New Roman"/>
              </a:rPr>
              <a:t>c</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1376" y="618744"/>
            <a:ext cx="5498592" cy="9043416"/>
          </a:xfrm>
          <a:prstGeom prst="rect">
            <a:avLst/>
          </a:prstGeom>
        </p:spPr>
        <p:txBody>
          <a:bodyPr lIns="0" tIns="0" rIns="0" bIns="0">
            <a:noAutofit/>
          </a:bodyPr>
          <a:p>
            <a:pPr marR="660400" indent="0">
              <a:lnSpc>
                <a:spcPts val="2064"/>
              </a:lnSpc>
            </a:pPr>
            <a:r>
              <a:rPr lang="en-US" i="1" sz="1300">
                <a:latin typeface="Times New Roman"/>
              </a:rPr>
              <a:t>yc</a:t>
            </a:r>
            <a:r>
              <a:rPr lang="en-US" sz="1200">
                <a:latin typeface="Times New Roman"/>
              </a:rPr>
              <a:t> = </a:t>
            </a:r>
            <a:r>
              <a:rPr lang="en-US" i="1" sz="1300">
                <a:latin typeface="Times New Roman"/>
              </a:rPr>
              <a:t>e</a:t>
            </a:r>
            <a:r>
              <a:rPr lang="en-US" i="1" baseline="30000" sz="1300">
                <a:latin typeface="Times New Roman"/>
              </a:rPr>
              <a:t>ax</a:t>
            </a:r>
            <a:r>
              <a:rPr lang="en-US" i="1" sz="1300">
                <a:latin typeface="Times New Roman"/>
              </a:rPr>
              <a:t>[c</a:t>
            </a:r>
            <a:r>
              <a:rPr lang="en-US" i="1" baseline="-25000" sz="1300">
                <a:latin typeface="Times New Roman"/>
              </a:rPr>
              <a:t>1</a:t>
            </a:r>
            <a:r>
              <a:rPr lang="en-US" sz="1200">
                <a:latin typeface="Times New Roman"/>
              </a:rPr>
              <a:t> (cosbx + </a:t>
            </a:r>
            <a:r>
              <a:rPr lang="en-US" i="1" sz="1300">
                <a:latin typeface="Times New Roman"/>
              </a:rPr>
              <a:t>i</a:t>
            </a:r>
            <a:r>
              <a:rPr lang="en-US" sz="1200">
                <a:latin typeface="Times New Roman"/>
              </a:rPr>
              <a:t> sin</a:t>
            </a:r>
            <a:r>
              <a:rPr lang="en-US" i="1" sz="1300">
                <a:latin typeface="Times New Roman"/>
              </a:rPr>
              <a:t>bx</a:t>
            </a:r>
            <a:r>
              <a:rPr lang="en-US" sz="1200">
                <a:latin typeface="Times New Roman"/>
              </a:rPr>
              <a:t> ) + c</a:t>
            </a:r>
            <a:r>
              <a:rPr lang="en-US" baseline="-25000" sz="1200">
                <a:latin typeface="Times New Roman"/>
              </a:rPr>
              <a:t>2</a:t>
            </a:r>
            <a:r>
              <a:rPr lang="en-US" sz="1200">
                <a:latin typeface="Times New Roman"/>
              </a:rPr>
              <a:t> (</a:t>
            </a:r>
            <a:r>
              <a:rPr lang="en-US" i="1" sz="1300">
                <a:latin typeface="Times New Roman"/>
              </a:rPr>
              <a:t>cosbx</a:t>
            </a:r>
            <a:r>
              <a:rPr lang="en-US" sz="1200">
                <a:latin typeface="Times New Roman"/>
              </a:rPr>
              <a:t> - </a:t>
            </a:r>
            <a:r>
              <a:rPr lang="en-US" i="1" sz="1300">
                <a:latin typeface="Times New Roman"/>
              </a:rPr>
              <a:t>i</a:t>
            </a:r>
            <a:r>
              <a:rPr lang="en-US" sz="1200">
                <a:latin typeface="Times New Roman"/>
              </a:rPr>
              <a:t> sin</a:t>
            </a:r>
            <a:r>
              <a:rPr lang="en-US" i="1" sz="1300">
                <a:latin typeface="Times New Roman"/>
              </a:rPr>
              <a:t>bx</a:t>
            </a:r>
            <a:r>
              <a:rPr lang="en-US" sz="1200">
                <a:latin typeface="Times New Roman"/>
              </a:rPr>
              <a:t> )] yc = e</a:t>
            </a:r>
            <a:r>
              <a:rPr lang="en-US" baseline="30000" sz="1200">
                <a:latin typeface="Times New Roman"/>
              </a:rPr>
              <a:t>a x</a:t>
            </a:r>
            <a:r>
              <a:rPr lang="en-US" sz="1200">
                <a:latin typeface="Times New Roman"/>
              </a:rPr>
              <a:t> [(c1 + </a:t>
            </a:r>
            <a:r>
              <a:rPr lang="en-US" i="1" sz="1300">
                <a:latin typeface="Times New Roman"/>
              </a:rPr>
              <a:t>c</a:t>
            </a:r>
            <a:r>
              <a:rPr lang="en-US" baseline="-25000" sz="1200">
                <a:latin typeface="Times New Roman"/>
              </a:rPr>
              <a:t>2</a:t>
            </a:r>
            <a:r>
              <a:rPr lang="en-US" sz="1200">
                <a:latin typeface="Times New Roman"/>
              </a:rPr>
              <a:t>) cosbx </a:t>
            </a:r>
            <a:r>
              <a:rPr lang="en-US" i="1" sz="1300">
                <a:latin typeface="Times New Roman"/>
              </a:rPr>
              <a:t>+(ic</a:t>
            </a:r>
            <a:r>
              <a:rPr lang="en-US" i="1" baseline="-25000" sz="1300">
                <a:latin typeface="Times New Roman"/>
              </a:rPr>
              <a:t>x</a:t>
            </a:r>
            <a:r>
              <a:rPr lang="en-US" i="1" sz="1300">
                <a:latin typeface="Times New Roman"/>
              </a:rPr>
              <a:t> + ic</a:t>
            </a:r>
            <a:r>
              <a:rPr lang="en-US" baseline="-25000" sz="1200">
                <a:latin typeface="Times New Roman"/>
              </a:rPr>
              <a:t>2</a:t>
            </a:r>
            <a:r>
              <a:rPr lang="en-US" sz="1200">
                <a:latin typeface="Times New Roman"/>
              </a:rPr>
              <a:t>) sinbx ] </a:t>
            </a:r>
            <a:r>
              <a:rPr lang="en-US" i="1" sz="1300">
                <a:latin typeface="Times New Roman"/>
              </a:rPr>
              <a:t>yc = e</a:t>
            </a:r>
            <a:r>
              <a:rPr lang="en-US" i="1" baseline="30000" sz="1300">
                <a:latin typeface="Times New Roman"/>
              </a:rPr>
              <a:t>ax</a:t>
            </a:r>
            <a:r>
              <a:rPr lang="en-US" i="1" sz="1300">
                <a:latin typeface="Times New Roman"/>
              </a:rPr>
              <a:t> [K</a:t>
            </a:r>
            <a:r>
              <a:rPr lang="en-US" sz="1200">
                <a:latin typeface="Times New Roman"/>
              </a:rPr>
              <a:t> cosbx + </a:t>
            </a:r>
            <a:r>
              <a:rPr lang="en-US" i="1" sz="1300">
                <a:latin typeface="Times New Roman"/>
              </a:rPr>
              <a:t>K</a:t>
            </a:r>
            <a:r>
              <a:rPr lang="en-US" i="1" baseline="-25000" sz="1300">
                <a:latin typeface="Times New Roman"/>
              </a:rPr>
              <a:t>2</a:t>
            </a:r>
            <a:r>
              <a:rPr lang="en-US" sz="1200">
                <a:latin typeface="Times New Roman"/>
              </a:rPr>
              <a:t> sinbx ]</a:t>
            </a:r>
          </a:p>
          <a:p>
            <a:pPr indent="0">
              <a:spcAft>
                <a:spcPts val="420"/>
              </a:spcAft>
            </a:pPr>
            <a:r>
              <a:rPr lang="en-US" sz="1200">
                <a:latin typeface="Times New Roman"/>
              </a:rPr>
              <a:t>Where </a:t>
            </a:r>
            <a:r>
              <a:rPr lang="en-US" i="1" sz="1300">
                <a:latin typeface="Times New Roman"/>
              </a:rPr>
              <a:t>c + c</a:t>
            </a:r>
            <a:r>
              <a:rPr lang="en-US" i="1" baseline="-25000" sz="1300">
                <a:latin typeface="Times New Roman"/>
              </a:rPr>
              <a:t>2</a:t>
            </a:r>
            <a:r>
              <a:rPr lang="en-US" i="1" sz="1300">
                <a:latin typeface="Times New Roman"/>
              </a:rPr>
              <a:t> = K</a:t>
            </a:r>
            <a:r>
              <a:rPr lang="en-US" sz="1200">
                <a:latin typeface="Times New Roman"/>
              </a:rPr>
              <a:t> and </a:t>
            </a:r>
            <a:r>
              <a:rPr lang="en-US" i="1" sz="1300">
                <a:latin typeface="Times New Roman"/>
              </a:rPr>
              <a:t>ic</a:t>
            </a:r>
            <a:r>
              <a:rPr lang="en-US" i="1" baseline="-25000" sz="1300">
                <a:latin typeface="Times New Roman"/>
              </a:rPr>
              <a:t>x</a:t>
            </a:r>
            <a:r>
              <a:rPr lang="en-US" i="1" sz="1300">
                <a:latin typeface="Times New Roman"/>
              </a:rPr>
              <a:t> + ic</a:t>
            </a:r>
            <a:r>
              <a:rPr lang="en-US" i="1" baseline="-25000" sz="1300">
                <a:latin typeface="Times New Roman"/>
              </a:rPr>
              <a:t>2</a:t>
            </a:r>
            <a:r>
              <a:rPr lang="en-US" i="1" sz="1300">
                <a:latin typeface="Times New Roman"/>
              </a:rPr>
              <a:t> = K</a:t>
            </a:r>
            <a:r>
              <a:rPr lang="en-US" i="1" baseline="-25000" sz="1300">
                <a:latin typeface="Times New Roman"/>
              </a:rPr>
              <a:t>2</a:t>
            </a:r>
          </a:p>
          <a:p>
            <a:pPr algn="just" indent="0">
              <a:lnSpc>
                <a:spcPts val="1368"/>
              </a:lnSpc>
            </a:pPr>
            <a:r>
              <a:rPr lang="en-US" sz="1200">
                <a:latin typeface="Times New Roman"/>
              </a:rPr>
              <a:t>be a complementary solution of H.L.D.E with C.C in which contains two complex roots . Or</a:t>
            </a:r>
          </a:p>
          <a:p>
            <a:pPr marR="660400" indent="0">
              <a:lnSpc>
                <a:spcPts val="3120"/>
              </a:lnSpc>
            </a:pPr>
            <a:r>
              <a:rPr lang="en-US" i="1" sz="1300">
                <a:latin typeface="Times New Roman"/>
              </a:rPr>
              <a:t>yc = K</a:t>
            </a:r>
            <a:r>
              <a:rPr lang="en-US" i="1" baseline="-25000" sz="1300">
                <a:latin typeface="Times New Roman"/>
              </a:rPr>
              <a:t>l</a:t>
            </a:r>
            <a:r>
              <a:rPr lang="en-US" i="1" sz="1300">
                <a:latin typeface="Times New Roman"/>
              </a:rPr>
              <a:t>e</a:t>
            </a:r>
            <a:r>
              <a:rPr lang="en-US" i="1" baseline="30000" sz="1300">
                <a:latin typeface="Times New Roman"/>
              </a:rPr>
              <a:t>ax</a:t>
            </a:r>
            <a:r>
              <a:rPr lang="en-US" sz="1200">
                <a:latin typeface="Times New Roman"/>
              </a:rPr>
              <a:t> cosbx + </a:t>
            </a:r>
            <a:r>
              <a:rPr lang="en-US" i="1" sz="1300">
                <a:latin typeface="Times New Roman"/>
              </a:rPr>
              <a:t>K</a:t>
            </a:r>
            <a:r>
              <a:rPr lang="en-US" i="1" baseline="-25000" sz="1300">
                <a:latin typeface="Times New Roman"/>
              </a:rPr>
              <a:t>2</a:t>
            </a:r>
            <a:r>
              <a:rPr lang="en-US" i="1" sz="1300">
                <a:latin typeface="Times New Roman"/>
              </a:rPr>
              <a:t>e</a:t>
            </a:r>
            <a:r>
              <a:rPr lang="en-US" i="1" baseline="30000" sz="1300">
                <a:latin typeface="Times New Roman"/>
              </a:rPr>
              <a:t>ax</a:t>
            </a:r>
            <a:r>
              <a:rPr lang="en-US" sz="1200">
                <a:latin typeface="Times New Roman"/>
              </a:rPr>
              <a:t> sinbx </a:t>
            </a:r>
            <a:r>
              <a:rPr lang="en-US" b="1" sz="1200">
                <a:latin typeface="Times New Roman"/>
              </a:rPr>
              <a:t>Examples:</a:t>
            </a:r>
          </a:p>
          <a:p>
            <a:pPr indent="0">
              <a:spcAft>
                <a:spcPts val="420"/>
              </a:spcAft>
            </a:pPr>
            <a:r>
              <a:rPr lang="en-US" sz="1200">
                <a:latin typeface="Times New Roman"/>
              </a:rPr>
              <a:t>Solve the following H.D.E.(find the g. solution or the complementary solution)</a:t>
            </a:r>
          </a:p>
          <a:p>
            <a:pPr algn="just" indent="0">
              <a:lnSpc>
                <a:spcPts val="2232"/>
              </a:lnSpc>
            </a:pPr>
            <a:r>
              <a:rPr lang="en-US" sz="1200">
                <a:latin typeface="Times New Roman"/>
              </a:rPr>
              <a:t>(1)    </a:t>
            </a:r>
            <a:r>
              <a:rPr lang="en-US" i="1" sz="1300">
                <a:latin typeface="Times New Roman"/>
              </a:rPr>
              <a:t>y</a:t>
            </a:r>
            <a:r>
              <a:rPr lang="en-US" sz="1200">
                <a:latin typeface="Times New Roman"/>
              </a:rPr>
              <a:t> " + 5 </a:t>
            </a:r>
            <a:r>
              <a:rPr lang="en-US" i="1" sz="1300">
                <a:latin typeface="Times New Roman"/>
              </a:rPr>
              <a:t>y</a:t>
            </a:r>
            <a:r>
              <a:rPr lang="en-US" sz="1200">
                <a:latin typeface="Times New Roman"/>
              </a:rPr>
              <a:t>' + 6 </a:t>
            </a:r>
            <a:r>
              <a:rPr lang="en-US" i="1" sz="1300">
                <a:latin typeface="Times New Roman"/>
              </a:rPr>
              <a:t>y</a:t>
            </a:r>
            <a:r>
              <a:rPr lang="en-US" sz="1200">
                <a:latin typeface="Times New Roman"/>
              </a:rPr>
              <a:t> = 0</a:t>
            </a:r>
          </a:p>
          <a:p>
            <a:pPr algn="just" indent="0">
              <a:lnSpc>
                <a:spcPts val="2232"/>
              </a:lnSpc>
            </a:pPr>
            <a:r>
              <a:rPr lang="en-US" sz="1200">
                <a:latin typeface="Times New Roman"/>
              </a:rPr>
              <a:t>(2) </a:t>
            </a:r>
            <a:r>
              <a:rPr lang="en-US" i="1" sz="1300">
                <a:latin typeface="Times New Roman"/>
              </a:rPr>
              <a:t>(D -</a:t>
            </a:r>
            <a:r>
              <a:rPr lang="en-US" sz="1200">
                <a:latin typeface="Times New Roman"/>
              </a:rPr>
              <a:t> 3)</a:t>
            </a:r>
            <a:r>
              <a:rPr lang="en-US" baseline="30000" sz="1200">
                <a:latin typeface="Times New Roman"/>
              </a:rPr>
              <a:t>2</a:t>
            </a:r>
            <a:r>
              <a:rPr lang="en-US" sz="1200">
                <a:latin typeface="Times New Roman"/>
              </a:rPr>
              <a:t> y = 0</a:t>
            </a:r>
          </a:p>
          <a:p>
            <a:pPr algn="just" indent="0">
              <a:lnSpc>
                <a:spcPts val="2232"/>
              </a:lnSpc>
            </a:pPr>
            <a:r>
              <a:rPr lang="en-US" sz="1200">
                <a:latin typeface="Times New Roman"/>
              </a:rPr>
              <a:t>(3)    </a:t>
            </a:r>
            <a:r>
              <a:rPr lang="en-US" b="1" sz="1200">
                <a:latin typeface="Times New Roman"/>
              </a:rPr>
              <a:t>(</a:t>
            </a:r>
            <a:r>
              <a:rPr lang="en-US" i="1" sz="1300">
                <a:latin typeface="Times New Roman"/>
              </a:rPr>
              <a:t>D</a:t>
            </a:r>
            <a:r>
              <a:rPr lang="en-US" b="1" baseline="30000" sz="1200">
                <a:latin typeface="Times New Roman"/>
              </a:rPr>
              <a:t>2</a:t>
            </a:r>
            <a:r>
              <a:rPr lang="en-US" b="1" sz="1200">
                <a:latin typeface="Times New Roman"/>
              </a:rPr>
              <a:t> + </a:t>
            </a:r>
            <a:r>
              <a:rPr lang="en-US" i="1" sz="1300">
                <a:latin typeface="Times New Roman"/>
              </a:rPr>
              <a:t>D </a:t>
            </a:r>
            <a:r>
              <a:rPr lang="en-US" sz="1200">
                <a:latin typeface="Times New Roman"/>
              </a:rPr>
              <a:t>+1</a:t>
            </a:r>
            <a:r>
              <a:rPr lang="en-US" b="1" sz="1200">
                <a:latin typeface="Times New Roman"/>
              </a:rPr>
              <a:t>) </a:t>
            </a:r>
            <a:r>
              <a:rPr lang="en-US" sz="1200">
                <a:latin typeface="Times New Roman"/>
              </a:rPr>
              <a:t>y </a:t>
            </a:r>
            <a:r>
              <a:rPr lang="en-US" b="1" sz="1200">
                <a:latin typeface="Times New Roman"/>
              </a:rPr>
              <a:t>= </a:t>
            </a:r>
            <a:r>
              <a:rPr lang="en-US" sz="1200">
                <a:latin typeface="Times New Roman"/>
              </a:rPr>
              <a:t>0</a:t>
            </a:r>
          </a:p>
          <a:p>
            <a:pPr algn="just" indent="0">
              <a:lnSpc>
                <a:spcPts val="2280"/>
              </a:lnSpc>
            </a:pPr>
            <a:r>
              <a:rPr lang="en-US" sz="1200">
                <a:latin typeface="Times New Roman"/>
              </a:rPr>
              <a:t>(4) </a:t>
            </a:r>
            <a:r>
              <a:rPr lang="en-US" b="1" sz="1200">
                <a:latin typeface="Times New Roman"/>
              </a:rPr>
              <a:t>(</a:t>
            </a:r>
            <a:r>
              <a:rPr lang="en-US" i="1" sz="1300">
                <a:latin typeface="Times New Roman"/>
              </a:rPr>
              <a:t>D</a:t>
            </a:r>
            <a:r>
              <a:rPr lang="en-US" sz="1200">
                <a:latin typeface="Times New Roman"/>
              </a:rPr>
              <a:t> </a:t>
            </a:r>
            <a:r>
              <a:rPr lang="en-US" b="1" sz="1200">
                <a:latin typeface="Times New Roman"/>
              </a:rPr>
              <a:t>- </a:t>
            </a:r>
            <a:r>
              <a:rPr lang="en-US" sz="1200">
                <a:latin typeface="Times New Roman"/>
              </a:rPr>
              <a:t>2</a:t>
            </a:r>
            <a:r>
              <a:rPr lang="en-US" b="1" sz="1200">
                <a:latin typeface="Times New Roman"/>
              </a:rPr>
              <a:t>)(</a:t>
            </a:r>
            <a:r>
              <a:rPr lang="en-US" i="1" sz="1300">
                <a:latin typeface="Times New Roman"/>
              </a:rPr>
              <a:t>D</a:t>
            </a:r>
            <a:r>
              <a:rPr lang="en-US" sz="1200">
                <a:latin typeface="Times New Roman"/>
              </a:rPr>
              <a:t> </a:t>
            </a:r>
            <a:r>
              <a:rPr lang="en-US" b="1" sz="1200">
                <a:latin typeface="Times New Roman"/>
              </a:rPr>
              <a:t>-</a:t>
            </a:r>
            <a:r>
              <a:rPr lang="en-US" sz="1200">
                <a:latin typeface="Times New Roman"/>
              </a:rPr>
              <a:t>3</a:t>
            </a:r>
            <a:r>
              <a:rPr lang="en-US" b="1" sz="1200">
                <a:latin typeface="Times New Roman"/>
              </a:rPr>
              <a:t>)(</a:t>
            </a:r>
            <a:r>
              <a:rPr lang="en-US" i="1" sz="1300">
                <a:latin typeface="Times New Roman"/>
              </a:rPr>
              <a:t>D</a:t>
            </a:r>
            <a:r>
              <a:rPr lang="en-US" sz="1200">
                <a:latin typeface="Times New Roman"/>
              </a:rPr>
              <a:t> </a:t>
            </a:r>
            <a:r>
              <a:rPr lang="en-US" b="1" sz="1200">
                <a:latin typeface="Times New Roman"/>
              </a:rPr>
              <a:t>-</a:t>
            </a:r>
            <a:r>
              <a:rPr lang="en-US" sz="1200">
                <a:latin typeface="Times New Roman"/>
              </a:rPr>
              <a:t>1</a:t>
            </a:r>
            <a:r>
              <a:rPr lang="en-US" b="1" sz="1200">
                <a:latin typeface="Times New Roman"/>
              </a:rPr>
              <a:t>)</a:t>
            </a:r>
            <a:r>
              <a:rPr lang="en-US" b="1" baseline="30000" sz="1200">
                <a:latin typeface="Times New Roman"/>
              </a:rPr>
              <a:t>4</a:t>
            </a:r>
            <a:r>
              <a:rPr lang="en-US" i="1" sz="1300">
                <a:latin typeface="Times New Roman"/>
              </a:rPr>
              <a:t>y =</a:t>
            </a:r>
            <a:r>
              <a:rPr lang="en-US" sz="1200">
                <a:latin typeface="Times New Roman"/>
              </a:rPr>
              <a:t> 0</a:t>
            </a:r>
          </a:p>
          <a:p>
            <a:pPr algn="just" indent="0">
              <a:lnSpc>
                <a:spcPts val="2280"/>
              </a:lnSpc>
            </a:pPr>
            <a:r>
              <a:rPr lang="en-US" sz="1200">
                <a:latin typeface="Times New Roman"/>
              </a:rPr>
              <a:t>(5) </a:t>
            </a:r>
            <a:r>
              <a:rPr lang="en-US" i="1" sz="1300">
                <a:latin typeface="Times New Roman"/>
              </a:rPr>
              <a:t>(D</a:t>
            </a:r>
            <a:r>
              <a:rPr lang="en-US" b="1" baseline="30000" sz="1200">
                <a:latin typeface="Times New Roman"/>
              </a:rPr>
              <a:t>3</a:t>
            </a:r>
            <a:r>
              <a:rPr lang="en-US" b="1" sz="1200">
                <a:latin typeface="Times New Roman"/>
              </a:rPr>
              <a:t> + </a:t>
            </a:r>
            <a:r>
              <a:rPr lang="en-US" sz="1200">
                <a:latin typeface="Times New Roman"/>
              </a:rPr>
              <a:t>4D</a:t>
            </a:r>
            <a:r>
              <a:rPr lang="en-US" baseline="30000" sz="1200">
                <a:latin typeface="Times New Roman"/>
              </a:rPr>
              <a:t>2</a:t>
            </a:r>
            <a:r>
              <a:rPr lang="en-US" sz="1200">
                <a:latin typeface="Times New Roman"/>
              </a:rPr>
              <a:t> </a:t>
            </a:r>
            <a:r>
              <a:rPr lang="en-US" b="1" sz="1200">
                <a:latin typeface="Times New Roman"/>
              </a:rPr>
              <a:t>+ </a:t>
            </a:r>
            <a:r>
              <a:rPr lang="en-US" i="1" sz="1300">
                <a:latin typeface="Times New Roman"/>
              </a:rPr>
              <a:t>D -</a:t>
            </a:r>
            <a:r>
              <a:rPr lang="en-US" sz="1200">
                <a:latin typeface="Times New Roman"/>
              </a:rPr>
              <a:t> 6</a:t>
            </a:r>
            <a:r>
              <a:rPr lang="en-US" b="1" sz="1200">
                <a:latin typeface="Times New Roman"/>
              </a:rPr>
              <a:t>)</a:t>
            </a:r>
            <a:r>
              <a:rPr lang="en-US" sz="1200">
                <a:latin typeface="Times New Roman"/>
              </a:rPr>
              <a:t>y </a:t>
            </a:r>
            <a:r>
              <a:rPr lang="en-US" b="1" sz="1200">
                <a:latin typeface="Times New Roman"/>
              </a:rPr>
              <a:t>= </a:t>
            </a:r>
            <a:r>
              <a:rPr lang="en-US" sz="1200">
                <a:latin typeface="Times New Roman"/>
              </a:rPr>
              <a:t>0</a:t>
            </a:r>
          </a:p>
          <a:p>
            <a:pPr algn="just" indent="0">
              <a:lnSpc>
                <a:spcPts val="2280"/>
              </a:lnSpc>
            </a:pPr>
            <a:r>
              <a:rPr lang="en-US" sz="1200">
                <a:latin typeface="Times New Roman"/>
              </a:rPr>
              <a:t>(6)    </a:t>
            </a:r>
            <a:r>
              <a:rPr lang="en-US" i="1" sz="1300">
                <a:latin typeface="Times New Roman"/>
              </a:rPr>
              <a:t>(D - + 5D +</a:t>
            </a:r>
            <a:r>
              <a:rPr lang="en-US" sz="1200">
                <a:latin typeface="Times New Roman"/>
              </a:rPr>
              <a:t> 6)(D</a:t>
            </a:r>
            <a:r>
              <a:rPr lang="en-US" baseline="30000" sz="1200">
                <a:latin typeface="Times New Roman"/>
              </a:rPr>
              <a:t>2</a:t>
            </a:r>
            <a:r>
              <a:rPr lang="en-US" sz="1200">
                <a:latin typeface="Times New Roman"/>
              </a:rPr>
              <a:t> + </a:t>
            </a:r>
            <a:r>
              <a:rPr lang="en-US" i="1" sz="1300">
                <a:latin typeface="Times New Roman"/>
              </a:rPr>
              <a:t>D +</a:t>
            </a:r>
            <a:r>
              <a:rPr lang="en-US" sz="1200">
                <a:latin typeface="Times New Roman"/>
              </a:rPr>
              <a:t> 1)y = 0</a:t>
            </a:r>
          </a:p>
          <a:p>
            <a:pPr algn="just" indent="0">
              <a:lnSpc>
                <a:spcPts val="2304"/>
              </a:lnSpc>
            </a:pPr>
            <a:r>
              <a:rPr lang="en-US" sz="1200">
                <a:latin typeface="Times New Roman"/>
              </a:rPr>
              <a:t>(7)    (y ""- 4 y " + 4) y = 0</a:t>
            </a:r>
          </a:p>
          <a:p>
            <a:pPr algn="just" indent="0">
              <a:lnSpc>
                <a:spcPts val="2304"/>
              </a:lnSpc>
            </a:pPr>
            <a:r>
              <a:rPr lang="en-US" sz="1200">
                <a:latin typeface="Times New Roman"/>
              </a:rPr>
              <a:t>(8)    (</a:t>
            </a:r>
            <a:r>
              <a:rPr lang="en-US" i="1" sz="1300">
                <a:latin typeface="Times New Roman"/>
              </a:rPr>
              <a:t>D</a:t>
            </a:r>
            <a:r>
              <a:rPr lang="en-US" baseline="30000" sz="1200">
                <a:latin typeface="Times New Roman"/>
              </a:rPr>
              <a:t>3</a:t>
            </a:r>
            <a:r>
              <a:rPr lang="en-US" sz="1200">
                <a:latin typeface="Times New Roman"/>
              </a:rPr>
              <a:t> -1</a:t>
            </a:r>
            <a:r>
              <a:rPr lang="en-US" i="1" sz="1300">
                <a:latin typeface="Times New Roman"/>
              </a:rPr>
              <a:t>)' y =</a:t>
            </a:r>
            <a:r>
              <a:rPr lang="en-US" sz="1200">
                <a:latin typeface="Times New Roman"/>
              </a:rPr>
              <a:t> 0</a:t>
            </a:r>
          </a:p>
          <a:p>
            <a:pPr algn="just" indent="0">
              <a:lnSpc>
                <a:spcPts val="2304"/>
              </a:lnSpc>
            </a:pPr>
            <a:r>
              <a:rPr lang="en-US" b="1" sz="1200">
                <a:latin typeface="Times New Roman"/>
              </a:rPr>
              <a:t>Solution (1): (</a:t>
            </a:r>
            <a:r>
              <a:rPr lang="en-US" i="1" sz="1300">
                <a:latin typeface="Times New Roman"/>
              </a:rPr>
              <a:t>D</a:t>
            </a:r>
            <a:r>
              <a:rPr lang="en-US" sz="1200">
                <a:latin typeface="Times New Roman"/>
              </a:rPr>
              <a:t> </a:t>
            </a:r>
            <a:r>
              <a:rPr lang="en-US" b="1" baseline="30000" sz="1200">
                <a:latin typeface="Times New Roman"/>
              </a:rPr>
              <a:t>2</a:t>
            </a:r>
            <a:r>
              <a:rPr lang="en-US" b="1" sz="1200">
                <a:latin typeface="Times New Roman"/>
              </a:rPr>
              <a:t> + </a:t>
            </a:r>
            <a:r>
              <a:rPr lang="en-US" sz="1200">
                <a:latin typeface="Times New Roman"/>
              </a:rPr>
              <a:t>5D </a:t>
            </a:r>
            <a:r>
              <a:rPr lang="en-US" b="1" sz="1200">
                <a:latin typeface="Times New Roman"/>
              </a:rPr>
              <a:t>+ </a:t>
            </a:r>
            <a:r>
              <a:rPr lang="en-US" sz="1200">
                <a:latin typeface="Times New Roman"/>
              </a:rPr>
              <a:t>6</a:t>
            </a:r>
            <a:r>
              <a:rPr lang="en-US" b="1" sz="1200">
                <a:latin typeface="Times New Roman"/>
              </a:rPr>
              <a:t>) </a:t>
            </a:r>
            <a:r>
              <a:rPr lang="en-US" sz="1200">
                <a:latin typeface="Times New Roman"/>
              </a:rPr>
              <a:t>y </a:t>
            </a:r>
            <a:r>
              <a:rPr lang="en-US" b="1" sz="1200">
                <a:latin typeface="Times New Roman"/>
              </a:rPr>
              <a:t>= </a:t>
            </a:r>
            <a:r>
              <a:rPr lang="en-US" sz="1200">
                <a:latin typeface="Times New Roman"/>
              </a:rPr>
              <a:t>0</a:t>
            </a:r>
          </a:p>
          <a:p>
            <a:pPr marR="660400" indent="0">
              <a:lnSpc>
                <a:spcPts val="1752"/>
              </a:lnSpc>
            </a:pPr>
            <a:r>
              <a:rPr lang="en-US" i="1" sz="1300">
                <a:latin typeface="Times New Roman"/>
              </a:rPr>
              <a:t>m</a:t>
            </a:r>
            <a:r>
              <a:rPr lang="en-US" baseline="30000" sz="1200">
                <a:latin typeface="Times New Roman"/>
              </a:rPr>
              <a:t>2</a:t>
            </a:r>
            <a:r>
              <a:rPr lang="en-US" sz="1200">
                <a:latin typeface="Times New Roman"/>
              </a:rPr>
              <a:t> + </a:t>
            </a:r>
            <a:r>
              <a:rPr lang="en-US" i="1" sz="1300">
                <a:latin typeface="Times New Roman"/>
              </a:rPr>
              <a:t>5m +</a:t>
            </a:r>
            <a:r>
              <a:rPr lang="en-US" sz="1200">
                <a:latin typeface="Times New Roman"/>
              </a:rPr>
              <a:t> 6 = 0 </a:t>
            </a:r>
            <a:r>
              <a:rPr lang="en-US" i="1" sz="1300">
                <a:latin typeface="Times New Roman"/>
              </a:rPr>
              <a:t>(m +</a:t>
            </a:r>
            <a:r>
              <a:rPr lang="en-US" sz="1200">
                <a:latin typeface="Times New Roman"/>
              </a:rPr>
              <a:t> 3)( </a:t>
            </a:r>
            <a:r>
              <a:rPr lang="en-US" i="1" sz="1300">
                <a:latin typeface="Times New Roman"/>
              </a:rPr>
              <a:t>m +</a:t>
            </a:r>
            <a:r>
              <a:rPr lang="en-US" sz="1200">
                <a:latin typeface="Times New Roman"/>
              </a:rPr>
              <a:t> 2) = 0 </a:t>
            </a:r>
            <a:r>
              <a:rPr lang="en-US" i="1" sz="1300">
                <a:latin typeface="Times New Roman"/>
              </a:rPr>
              <a:t>m</a:t>
            </a:r>
            <a:r>
              <a:rPr lang="en-US" sz="1200">
                <a:latin typeface="Times New Roman"/>
              </a:rPr>
              <a:t> = -3, </a:t>
            </a:r>
            <a:r>
              <a:rPr lang="en-US" i="1" sz="1300">
                <a:latin typeface="Times New Roman"/>
              </a:rPr>
              <a:t>m</a:t>
            </a:r>
            <a:r>
              <a:rPr lang="en-US" sz="1200">
                <a:latin typeface="Times New Roman"/>
              </a:rPr>
              <a:t> = -2 e </a:t>
            </a:r>
            <a:r>
              <a:rPr lang="en-US" i="1" sz="1300">
                <a:latin typeface="Times New Roman"/>
              </a:rPr>
              <a:t>R</a:t>
            </a:r>
          </a:p>
          <a:p>
            <a:pPr algn="just" marR="4610100" indent="0">
              <a:lnSpc>
                <a:spcPts val="1656"/>
              </a:lnSpc>
              <a:spcAft>
                <a:spcPts val="420"/>
              </a:spcAft>
            </a:pPr>
            <a:r>
              <a:rPr lang="en-US" i="1" sz="1300">
                <a:latin typeface="Times New Roman"/>
              </a:rPr>
              <a:t>m</a:t>
            </a:r>
            <a:r>
              <a:rPr lang="en-US" sz="1200">
                <a:latin typeface="Times New Roman"/>
              </a:rPr>
              <a:t> ^ m e </a:t>
            </a:r>
            <a:r>
              <a:rPr lang="en-US" i="1" sz="1300">
                <a:latin typeface="Times New Roman"/>
              </a:rPr>
              <a:t>R </a:t>
            </a:r>
            <a:r>
              <a:rPr lang="en-US" sz="1200">
                <a:latin typeface="Times New Roman"/>
              </a:rPr>
              <a:t>-2 *-3 e </a:t>
            </a:r>
            <a:r>
              <a:rPr lang="en-US" i="1" sz="1300">
                <a:latin typeface="Times New Roman"/>
              </a:rPr>
              <a:t>R yc</a:t>
            </a:r>
            <a:r>
              <a:rPr lang="en-US" sz="1200">
                <a:latin typeface="Times New Roman"/>
              </a:rPr>
              <a:t> = </a:t>
            </a:r>
            <a:r>
              <a:rPr lang="en-US" i="1" sz="1300">
                <a:latin typeface="Times New Roman"/>
              </a:rPr>
              <a:t>cf</a:t>
            </a:r>
            <a:r>
              <a:rPr lang="en-US" sz="1200">
                <a:latin typeface="Times New Roman"/>
              </a:rPr>
              <a:t> </a:t>
            </a:r>
            <a:r>
              <a:rPr lang="en-US" baseline="30000" sz="1200">
                <a:latin typeface="Times New Roman"/>
              </a:rPr>
              <a:t>1</a:t>
            </a:r>
            <a:r>
              <a:rPr lang="en-US" sz="1200">
                <a:latin typeface="Times New Roman"/>
              </a:rPr>
              <a:t> + </a:t>
            </a:r>
            <a:r>
              <a:rPr lang="en-US" i="1" sz="1300">
                <a:latin typeface="Times New Roman"/>
              </a:rPr>
              <a:t>c</a:t>
            </a:r>
            <a:r>
              <a:rPr lang="en-US" i="1" baseline="-25000" sz="1300">
                <a:latin typeface="Times New Roman"/>
              </a:rPr>
              <a:t>2</a:t>
            </a:r>
            <a:r>
              <a:rPr lang="en-US" i="1" sz="1300">
                <a:latin typeface="Times New Roman"/>
              </a:rPr>
              <a:t>e</a:t>
            </a:r>
            <a:r>
              <a:rPr lang="en-US" sz="1200">
                <a:latin typeface="Times New Roman"/>
              </a:rPr>
              <a:t> </a:t>
            </a:r>
            <a:r>
              <a:rPr lang="en-US" baseline="30000" sz="1200">
                <a:latin typeface="Times New Roman"/>
              </a:rPr>
              <a:t>2</a:t>
            </a:r>
          </a:p>
          <a:p>
            <a:pPr algn="just" indent="0">
              <a:spcAft>
                <a:spcPts val="630"/>
              </a:spcAft>
            </a:pPr>
            <a:r>
              <a:rPr lang="en-US" i="1" sz="1300">
                <a:latin typeface="Times New Roman"/>
              </a:rPr>
              <a:t>yc</a:t>
            </a:r>
            <a:r>
              <a:rPr lang="en-US" sz="1200">
                <a:latin typeface="Times New Roman"/>
              </a:rPr>
              <a:t> = </a:t>
            </a:r>
            <a:r>
              <a:rPr lang="en-US" i="1" sz="1300">
                <a:latin typeface="Times New Roman"/>
              </a:rPr>
              <a:t>cf</a:t>
            </a:r>
            <a:r>
              <a:rPr lang="en-US" sz="1200">
                <a:latin typeface="Times New Roman"/>
              </a:rPr>
              <a:t> ~</a:t>
            </a:r>
            <a:r>
              <a:rPr lang="en-US" baseline="30000" sz="1200">
                <a:latin typeface="Times New Roman"/>
              </a:rPr>
              <a:t>3 x</a:t>
            </a:r>
            <a:r>
              <a:rPr lang="en-US" sz="1200">
                <a:latin typeface="Times New Roman"/>
              </a:rPr>
              <a:t> + </a:t>
            </a:r>
            <a:r>
              <a:rPr lang="en-US" i="1" sz="1300">
                <a:latin typeface="Times New Roman"/>
              </a:rPr>
              <a:t>c</a:t>
            </a:r>
            <a:r>
              <a:rPr lang="en-US" i="1" baseline="-25000" sz="1300">
                <a:latin typeface="Times New Roman"/>
              </a:rPr>
              <a:t>2</a:t>
            </a:r>
            <a:r>
              <a:rPr lang="en-US" i="1" sz="1300">
                <a:latin typeface="Times New Roman"/>
              </a:rPr>
              <a:t>e</a:t>
            </a:r>
            <a:r>
              <a:rPr lang="en-US" sz="1200">
                <a:latin typeface="Times New Roman"/>
              </a:rPr>
              <a:t> ~</a:t>
            </a:r>
            <a:r>
              <a:rPr lang="en-US" baseline="30000" sz="1200">
                <a:latin typeface="Times New Roman"/>
              </a:rPr>
              <a:t>2x</a:t>
            </a:r>
          </a:p>
          <a:p>
            <a:pPr algn="just" indent="0">
              <a:spcAft>
                <a:spcPts val="420"/>
              </a:spcAft>
            </a:pPr>
            <a:r>
              <a:rPr lang="en-US" b="1" sz="1200">
                <a:latin typeface="Times New Roman"/>
              </a:rPr>
              <a:t>Solution (2): (</a:t>
            </a:r>
            <a:r>
              <a:rPr lang="en-US" i="1" sz="1300">
                <a:latin typeface="Times New Roman"/>
              </a:rPr>
              <a:t>D</a:t>
            </a:r>
            <a:r>
              <a:rPr lang="en-US" sz="1200">
                <a:latin typeface="Times New Roman"/>
              </a:rPr>
              <a:t> </a:t>
            </a:r>
            <a:r>
              <a:rPr lang="en-US" b="1" sz="1200">
                <a:latin typeface="Times New Roman"/>
              </a:rPr>
              <a:t>- </a:t>
            </a:r>
            <a:r>
              <a:rPr lang="en-US" sz="1200">
                <a:latin typeface="Times New Roman"/>
              </a:rPr>
              <a:t>3</a:t>
            </a:r>
            <a:r>
              <a:rPr lang="en-US" b="1" sz="1200">
                <a:latin typeface="Times New Roman"/>
              </a:rPr>
              <a:t>) </a:t>
            </a:r>
            <a:r>
              <a:rPr lang="en-US" i="1" sz="1300">
                <a:latin typeface="Times New Roman"/>
              </a:rPr>
              <a:t>y</a:t>
            </a:r>
            <a:r>
              <a:rPr lang="en-US" sz="1200">
                <a:latin typeface="Times New Roman"/>
              </a:rPr>
              <a:t> </a:t>
            </a:r>
            <a:r>
              <a:rPr lang="en-US" b="1" sz="1200">
                <a:latin typeface="Times New Roman"/>
              </a:rPr>
              <a:t>= </a:t>
            </a:r>
            <a:r>
              <a:rPr lang="en-US" sz="1200">
                <a:latin typeface="Times New Roman"/>
              </a:rPr>
              <a:t>0</a:t>
            </a:r>
          </a:p>
          <a:p>
            <a:pPr marR="660400" indent="0">
              <a:lnSpc>
                <a:spcPts val="1896"/>
              </a:lnSpc>
            </a:pPr>
            <a:r>
              <a:rPr lang="en-US" i="1" sz="1300">
                <a:latin typeface="Times New Roman"/>
              </a:rPr>
              <a:t>(m</a:t>
            </a:r>
            <a:r>
              <a:rPr lang="en-US" sz="1200">
                <a:latin typeface="Times New Roman"/>
              </a:rPr>
              <a:t> - 3)</a:t>
            </a:r>
            <a:r>
              <a:rPr lang="en-US" baseline="30000" sz="1200">
                <a:latin typeface="Times New Roman"/>
              </a:rPr>
              <a:t>2</a:t>
            </a:r>
            <a:r>
              <a:rPr lang="en-US" sz="1200">
                <a:latin typeface="Times New Roman"/>
              </a:rPr>
              <a:t> = 0 </a:t>
            </a:r>
            <a:r>
              <a:rPr lang="en-US" i="1" sz="1300">
                <a:latin typeface="Times New Roman"/>
              </a:rPr>
              <a:t>m</a:t>
            </a:r>
            <a:r>
              <a:rPr lang="en-US" sz="1200">
                <a:latin typeface="Times New Roman"/>
              </a:rPr>
              <a:t> = 3,3</a:t>
            </a:r>
          </a:p>
          <a:p>
            <a:pPr marR="660400" indent="0">
              <a:lnSpc>
                <a:spcPts val="1896"/>
              </a:lnSpc>
            </a:pPr>
            <a:r>
              <a:rPr lang="en-US" sz="1200">
                <a:latin typeface="Times New Roman"/>
              </a:rPr>
              <a:t>yc = </a:t>
            </a:r>
            <a:r>
              <a:rPr lang="en-US" i="1" sz="1300">
                <a:latin typeface="Times New Roman"/>
              </a:rPr>
              <a:t>e</a:t>
            </a:r>
            <a:r>
              <a:rPr lang="en-US" i="1" baseline="30000" sz="1300">
                <a:latin typeface="Times New Roman"/>
              </a:rPr>
              <a:t>mx</a:t>
            </a:r>
            <a:r>
              <a:rPr lang="en-US" sz="1200">
                <a:latin typeface="Times New Roman"/>
              </a:rPr>
              <a:t> (c</a:t>
            </a:r>
            <a:r>
              <a:rPr lang="en-US" i="1" sz="1300">
                <a:latin typeface="Times New Roman"/>
              </a:rPr>
              <a:t>x</a:t>
            </a:r>
            <a:r>
              <a:rPr lang="en-US" sz="1200">
                <a:latin typeface="Times New Roman"/>
              </a:rPr>
              <a:t> + c</a:t>
            </a:r>
            <a:r>
              <a:rPr lang="en-US" baseline="-25000" sz="1200">
                <a:latin typeface="Times New Roman"/>
              </a:rPr>
              <a:t>2</a:t>
            </a:r>
            <a:r>
              <a:rPr lang="en-US" sz="1200">
                <a:latin typeface="Times New Roman"/>
              </a:rPr>
              <a:t>) </a:t>
            </a:r>
            <a:r>
              <a:rPr lang="en-US" i="1" sz="1300">
                <a:latin typeface="Times New Roman"/>
              </a:rPr>
              <a:t>yc</a:t>
            </a:r>
            <a:r>
              <a:rPr lang="en-US" sz="1200">
                <a:latin typeface="Times New Roman"/>
              </a:rPr>
              <a:t> = </a:t>
            </a:r>
            <a:r>
              <a:rPr lang="en-US" i="1" sz="1300">
                <a:latin typeface="Times New Roman"/>
              </a:rPr>
              <a:t>e</a:t>
            </a:r>
            <a:r>
              <a:rPr lang="en-US" baseline="30000" sz="1200">
                <a:latin typeface="Times New Roman"/>
              </a:rPr>
              <a:t>3x</a:t>
            </a:r>
            <a:r>
              <a:rPr lang="en-US" sz="1200">
                <a:latin typeface="Times New Roman"/>
              </a:rPr>
              <a:t> </a:t>
            </a:r>
            <a:r>
              <a:rPr lang="en-US" i="1" sz="1300">
                <a:latin typeface="Times New Roman"/>
              </a:rPr>
              <a:t>(c</a:t>
            </a:r>
            <a:r>
              <a:rPr lang="en-US" i="1" baseline="-25000" sz="1300">
                <a:latin typeface="Times New Roman"/>
              </a:rPr>
              <a:t>x</a:t>
            </a:r>
            <a:r>
              <a:rPr lang="en-US" i="1" sz="1300">
                <a:latin typeface="Times New Roman"/>
              </a:rPr>
              <a:t>x</a:t>
            </a:r>
            <a:r>
              <a:rPr lang="en-US" sz="1200">
                <a:latin typeface="Times New Roman"/>
              </a:rPr>
              <a:t> + ^ )</a:t>
            </a:r>
          </a:p>
          <a:p>
            <a:pPr algn="just" indent="0"/>
            <a:r>
              <a:rPr lang="en-US" sz="1200">
                <a:latin typeface="Times New Roman"/>
              </a:rPr>
              <a:t>Or</a:t>
            </a:r>
          </a:p>
          <a:p>
            <a:pPr algn="just" indent="0">
              <a:lnSpc>
                <a:spcPts val="2256"/>
              </a:lnSpc>
            </a:pPr>
            <a:r>
              <a:rPr lang="en-US" i="1" sz="1300">
                <a:latin typeface="Times New Roman"/>
              </a:rPr>
              <a:t>yc</a:t>
            </a:r>
            <a:r>
              <a:rPr lang="en-US" sz="1200">
                <a:latin typeface="Times New Roman"/>
              </a:rPr>
              <a:t> = </a:t>
            </a:r>
            <a:r>
              <a:rPr lang="en-US" i="1" sz="1300">
                <a:latin typeface="Times New Roman"/>
              </a:rPr>
              <a:t>e</a:t>
            </a:r>
            <a:r>
              <a:rPr lang="en-US" baseline="30000" sz="1200">
                <a:latin typeface="Times New Roman"/>
              </a:rPr>
              <a:t>3x</a:t>
            </a:r>
            <a:r>
              <a:rPr lang="en-US" sz="1200">
                <a:latin typeface="Times New Roman"/>
              </a:rPr>
              <a:t> (c + </a:t>
            </a:r>
            <a:r>
              <a:rPr lang="en-US" i="1" sz="1300">
                <a:latin typeface="Times New Roman"/>
              </a:rPr>
              <a:t>c</a:t>
            </a:r>
            <a:r>
              <a:rPr lang="en-US" i="1" baseline="-25000" sz="1300">
                <a:latin typeface="Times New Roman"/>
              </a:rPr>
              <a:t>2</a:t>
            </a:r>
            <a:r>
              <a:rPr lang="en-US" i="1" sz="1300">
                <a:latin typeface="Times New Roman"/>
              </a:rPr>
              <a:t>x</a:t>
            </a:r>
            <a:r>
              <a:rPr lang="en-US" sz="1200">
                <a:latin typeface="Times New Roman"/>
              </a:rPr>
              <a:t> )</a:t>
            </a:r>
          </a:p>
          <a:p>
            <a:pPr marR="660400" indent="0">
              <a:lnSpc>
                <a:spcPts val="2256"/>
              </a:lnSpc>
            </a:pPr>
            <a:r>
              <a:rPr lang="en-US" sz="1200">
                <a:latin typeface="Times New Roman"/>
              </a:rPr>
              <a:t>Solution (*): </a:t>
            </a:r>
            <a:r>
              <a:rPr lang="en-US" i="1" sz="1300">
                <a:latin typeface="Times New Roman"/>
              </a:rPr>
              <a:t>(D</a:t>
            </a:r>
            <a:r>
              <a:rPr lang="en-US" sz="1200">
                <a:latin typeface="Times New Roman"/>
              </a:rPr>
              <a:t> - 3) </a:t>
            </a:r>
            <a:r>
              <a:rPr lang="en-US" i="1" sz="1300">
                <a:latin typeface="Times New Roman"/>
              </a:rPr>
              <a:t>y</a:t>
            </a:r>
            <a:r>
              <a:rPr lang="en-US" sz="1200">
                <a:latin typeface="Times New Roman"/>
              </a:rPr>
              <a:t> = 0 </a:t>
            </a:r>
            <a:r>
              <a:rPr lang="en-US" b="1" sz="1200">
                <a:latin typeface="Times New Roman"/>
              </a:rPr>
              <a:t>(</a:t>
            </a:r>
            <a:r>
              <a:rPr lang="en-US" i="1" sz="1300">
                <a:latin typeface="Times New Roman"/>
              </a:rPr>
              <a:t>m</a:t>
            </a:r>
            <a:r>
              <a:rPr lang="en-US" sz="1200">
                <a:latin typeface="Times New Roman"/>
              </a:rPr>
              <a:t> </a:t>
            </a:r>
            <a:r>
              <a:rPr lang="en-US" b="1" sz="1200">
                <a:latin typeface="Times New Roman"/>
              </a:rPr>
              <a:t>- </a:t>
            </a:r>
            <a:r>
              <a:rPr lang="en-US" sz="1200">
                <a:latin typeface="Times New Roman"/>
              </a:rPr>
              <a:t>3</a:t>
            </a:r>
            <a:r>
              <a:rPr lang="en-US" b="1" sz="1200">
                <a:latin typeface="Times New Roman"/>
              </a:rPr>
              <a:t>)</a:t>
            </a:r>
            <a:r>
              <a:rPr lang="en-US" baseline="30000" sz="1200">
                <a:latin typeface="Times New Roman"/>
              </a:rPr>
              <a:t>3</a:t>
            </a:r>
            <a:r>
              <a:rPr lang="en-US" sz="1200">
                <a:latin typeface="Times New Roman"/>
              </a:rPr>
              <a:t> </a:t>
            </a:r>
            <a:r>
              <a:rPr lang="en-US" b="1" sz="1200">
                <a:latin typeface="Times New Roman"/>
              </a:rPr>
              <a:t>= </a:t>
            </a:r>
            <a:r>
              <a:rPr lang="en-US" sz="1200">
                <a:latin typeface="Times New Roman"/>
              </a:rPr>
              <a:t>0</a:t>
            </a:r>
          </a:p>
          <a:p>
            <a:pPr algn="just" indent="0">
              <a:lnSpc>
                <a:spcPts val="2256"/>
              </a:lnSpc>
            </a:pPr>
            <a:r>
              <a:rPr lang="en-US" i="1" sz="1300">
                <a:latin typeface="Times New Roman"/>
              </a:rPr>
              <a:t>yc</a:t>
            </a:r>
            <a:r>
              <a:rPr lang="en-US" sz="1200">
                <a:latin typeface="Times New Roman"/>
              </a:rPr>
              <a:t> = </a:t>
            </a:r>
            <a:r>
              <a:rPr lang="en-US" i="1" sz="1300">
                <a:latin typeface="Times New Roman"/>
              </a:rPr>
              <a:t>e</a:t>
            </a:r>
            <a:r>
              <a:rPr lang="en-US" baseline="30000" sz="1200">
                <a:latin typeface="Times New Roman"/>
              </a:rPr>
              <a:t>3x</a:t>
            </a:r>
            <a:r>
              <a:rPr lang="en-US" sz="1200">
                <a:latin typeface="Times New Roman"/>
              </a:rPr>
              <a:t> (c + </a:t>
            </a:r>
            <a:r>
              <a:rPr lang="en-US" i="1" sz="1300">
                <a:latin typeface="Times New Roman"/>
              </a:rPr>
              <a:t>c</a:t>
            </a:r>
            <a:r>
              <a:rPr lang="en-US" i="1" baseline="-25000" sz="1300">
                <a:latin typeface="Times New Roman"/>
              </a:rPr>
              <a:t>2</a:t>
            </a:r>
            <a:r>
              <a:rPr lang="en-US" i="1" sz="1300">
                <a:latin typeface="Times New Roman"/>
              </a:rPr>
              <a:t>x</a:t>
            </a:r>
            <a:r>
              <a:rPr lang="en-US" sz="1200">
                <a:latin typeface="Times New Roman"/>
              </a:rPr>
              <a:t> + </a:t>
            </a:r>
            <a:r>
              <a:rPr lang="en-US" i="1" sz="1300">
                <a:latin typeface="Times New Roman"/>
              </a:rPr>
              <a:t>c</a:t>
            </a:r>
            <a:r>
              <a:rPr lang="en-US" i="1" baseline="-25000" sz="1300">
                <a:latin typeface="Times New Roman"/>
              </a:rPr>
              <a:t>3</a:t>
            </a:r>
            <a:r>
              <a:rPr lang="en-US" i="1" sz="1300">
                <a:latin typeface="Times New Roman"/>
              </a:rPr>
              <a:t>x</a:t>
            </a:r>
            <a:r>
              <a:rPr lang="en-US" baseline="30000" sz="1200">
                <a:latin typeface="Times New Roman"/>
              </a:rPr>
              <a:t>2</a:t>
            </a:r>
            <a:r>
              <a:rPr lang="en-US" sz="1200">
                <a:latin typeface="Times New Roman"/>
              </a:rPr>
              <a:t>)</a:t>
            </a:r>
          </a:p>
        </p:txBody>
      </p:sp>
      <p:sp>
        <p:nvSpPr>
          <p:cNvPr id="5" name=""/>
          <p:cNvSpPr/>
          <p:nvPr/>
        </p:nvSpPr>
        <p:spPr>
          <a:xfrm>
            <a:off x="414528" y="9787128"/>
            <a:ext cx="697992" cy="301752"/>
          </a:xfrm>
          <a:prstGeom prst="rect">
            <a:avLst/>
          </a:prstGeom>
        </p:spPr>
        <p:txBody>
          <a:bodyPr lIns="0" tIns="0" rIns="0" bIns="0" wrap="none">
            <a:noAutofit/>
          </a:bodyPr>
          <a:p>
            <a:pPr algn="just" indent="0"/>
            <a:r>
              <a:rPr lang="en-US" sz="1500">
                <a:solidFill>
                  <a:srgbClr val="4F81BD"/>
                </a:solidFill>
                <a:latin typeface="Franklin Gothic Medium"/>
              </a:rPr>
              <a:t>32    </a:t>
            </a:r>
            <a:r>
              <a:rPr lang="en-US" sz="1500">
                <a:solidFill>
                  <a:srgbClr val="808080"/>
                </a:solidFill>
                <a:latin typeface="Franklin Gothic Medium"/>
              </a:rPr>
              <a:t>f</a:t>
            </a:r>
          </a:p>
        </p:txBody>
      </p:sp>
      <p:sp>
        <p:nvSpPr>
          <p:cNvPr id="6"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53568" y="630936"/>
            <a:ext cx="1877568" cy="746760"/>
          </a:xfrm>
          <a:prstGeom prst="rect">
            <a:avLst/>
          </a:prstGeom>
        </p:spPr>
        <p:txBody>
          <a:bodyPr lIns="0" tIns="0" rIns="0" bIns="0">
            <a:noAutofit/>
          </a:bodyPr>
          <a:p>
            <a:pPr indent="0">
              <a:lnSpc>
                <a:spcPts val="1440"/>
              </a:lnSpc>
              <a:spcAft>
                <a:spcPts val="420"/>
              </a:spcAft>
            </a:pPr>
            <a:r>
              <a:rPr lang="en-US" b="1" sz="1200">
                <a:latin typeface="Times New Roman"/>
              </a:rPr>
              <a:t>Solution (3): </a:t>
            </a:r>
            <a:r>
              <a:rPr lang="en-US" i="1" sz="1300">
                <a:latin typeface="Times New Roman"/>
              </a:rPr>
              <a:t>m</a:t>
            </a:r>
            <a:r>
              <a:rPr lang="en-US" baseline="30000" sz="1200">
                <a:latin typeface="Times New Roman"/>
              </a:rPr>
              <a:t>2</a:t>
            </a:r>
            <a:r>
              <a:rPr lang="en-US" sz="1200">
                <a:latin typeface="Times New Roman"/>
              </a:rPr>
              <a:t> + </a:t>
            </a:r>
            <a:r>
              <a:rPr lang="en-US" i="1" sz="1300">
                <a:latin typeface="Times New Roman"/>
              </a:rPr>
              <a:t>m</a:t>
            </a:r>
            <a:r>
              <a:rPr lang="en-US" sz="1200">
                <a:latin typeface="Times New Roman"/>
              </a:rPr>
              <a:t> +1 = 0 </a:t>
            </a:r>
            <a:r>
              <a:rPr lang="en-US" i="1" sz="1300">
                <a:latin typeface="Times New Roman"/>
              </a:rPr>
              <a:t>A</a:t>
            </a:r>
            <a:r>
              <a:rPr lang="en-US" sz="1200">
                <a:latin typeface="Times New Roman"/>
              </a:rPr>
              <a:t> = 1, </a:t>
            </a:r>
            <a:r>
              <a:rPr lang="en-US" i="1" sz="1300">
                <a:latin typeface="Times New Roman"/>
              </a:rPr>
              <a:t>B</a:t>
            </a:r>
            <a:r>
              <a:rPr lang="en-US" sz="1200">
                <a:latin typeface="Times New Roman"/>
              </a:rPr>
              <a:t> = 1,C = 1</a:t>
            </a:r>
          </a:p>
          <a:p>
            <a:pPr marL="483616" indent="0"/>
            <a:r>
              <a:rPr lang="en-US" sz="1200">
                <a:latin typeface="Times New Roman"/>
              </a:rPr>
              <a:t>-1 ±V 1</a:t>
            </a:r>
            <a:r>
              <a:rPr lang="en-US" baseline="30000" sz="1200">
                <a:latin typeface="Times New Roman"/>
              </a:rPr>
              <a:t>2</a:t>
            </a:r>
            <a:r>
              <a:rPr lang="en-US" sz="1200">
                <a:latin typeface="Times New Roman"/>
              </a:rPr>
              <a:t> - 4-1-1</a:t>
            </a:r>
          </a:p>
          <a:p>
            <a:pPr marL="369316" indent="-393700">
              <a:spcAft>
                <a:spcPts val="1680"/>
              </a:spcAft>
            </a:pPr>
            <a:r>
              <a:rPr lang="en-US" i="1" sz="1300">
                <a:latin typeface="Times New Roman"/>
              </a:rPr>
              <a:t>m =</a:t>
            </a:r>
          </a:p>
        </p:txBody>
      </p:sp>
      <p:sp>
        <p:nvSpPr>
          <p:cNvPr id="5" name=""/>
          <p:cNvSpPr/>
          <p:nvPr/>
        </p:nvSpPr>
        <p:spPr>
          <a:xfrm>
            <a:off x="335280" y="1658112"/>
            <a:ext cx="1347216" cy="225552"/>
          </a:xfrm>
          <a:prstGeom prst="rect">
            <a:avLst/>
          </a:prstGeom>
        </p:spPr>
        <p:txBody>
          <a:bodyPr lIns="0" tIns="0" rIns="0" bIns="0" wrap="none">
            <a:noAutofit/>
          </a:bodyPr>
          <a:p>
            <a:pPr marL="387604" indent="-393700">
              <a:spcBef>
                <a:spcPts val="1680"/>
              </a:spcBef>
              <a:spcAft>
                <a:spcPts val="840"/>
              </a:spcAft>
            </a:pPr>
            <a:r>
              <a:rPr lang="en-US" sz="1200">
                <a:latin typeface="Times New Roman"/>
              </a:rPr>
              <a:t>.\m</a:t>
            </a:r>
            <a:r>
              <a:rPr lang="en-US" baseline="-25000" sz="1200">
                <a:latin typeface="Times New Roman"/>
              </a:rPr>
              <a:t>12</a:t>
            </a:r>
            <a:r>
              <a:rPr lang="en-US" sz="1200">
                <a:latin typeface="Times New Roman"/>
              </a:rPr>
              <a:t> = </a:t>
            </a:r>
            <a:r>
              <a:rPr lang="en-US" i="1" sz="1300">
                <a:latin typeface="Times New Roman"/>
              </a:rPr>
              <a:t>a</a:t>
            </a:r>
            <a:r>
              <a:rPr lang="en-US" sz="1200">
                <a:latin typeface="Times New Roman"/>
              </a:rPr>
              <a:t> ± </a:t>
            </a:r>
            <a:r>
              <a:rPr lang="en-US" i="1" sz="1300">
                <a:latin typeface="Times New Roman"/>
              </a:rPr>
              <a:t>ib a</a:t>
            </a:r>
          </a:p>
        </p:txBody>
      </p:sp>
      <p:sp>
        <p:nvSpPr>
          <p:cNvPr id="6" name=""/>
          <p:cNvSpPr/>
          <p:nvPr/>
        </p:nvSpPr>
        <p:spPr>
          <a:xfrm>
            <a:off x="1828800" y="1798320"/>
            <a:ext cx="176784" cy="164592"/>
          </a:xfrm>
          <a:prstGeom prst="rect">
            <a:avLst/>
          </a:prstGeom>
        </p:spPr>
        <p:txBody>
          <a:bodyPr lIns="0" tIns="0" rIns="0" bIns="0" wrap="none">
            <a:noAutofit/>
          </a:bodyPr>
          <a:p>
            <a:pPr indent="0"/>
            <a:r>
              <a:rPr lang="en-US" sz="1200">
                <a:latin typeface="Times New Roman"/>
              </a:rPr>
              <a:t>2</a:t>
            </a:r>
          </a:p>
        </p:txBody>
      </p:sp>
      <p:sp>
        <p:nvSpPr>
          <p:cNvPr id="7" name=""/>
          <p:cNvSpPr/>
          <p:nvPr/>
        </p:nvSpPr>
        <p:spPr>
          <a:xfrm>
            <a:off x="329184" y="1969008"/>
            <a:ext cx="597408" cy="481584"/>
          </a:xfrm>
          <a:prstGeom prst="rect">
            <a:avLst/>
          </a:prstGeom>
        </p:spPr>
        <p:txBody>
          <a:bodyPr lIns="0" tIns="0" rIns="0" bIns="0">
            <a:noAutofit/>
          </a:bodyPr>
          <a:p>
            <a:pPr marL="393700" indent="-393700">
              <a:lnSpc>
                <a:spcPts val="1056"/>
              </a:lnSpc>
              <a:spcBef>
                <a:spcPts val="840"/>
              </a:spcBef>
            </a:pPr>
            <a:r>
              <a:rPr lang="en-US" sz="1200">
                <a:latin typeface="Times New Roman"/>
              </a:rPr>
              <a:t>b</a:t>
            </a:r>
            <a:r>
              <a:rPr lang="en-US" i="1" sz="1300">
                <a:latin typeface="Times New Roman"/>
              </a:rPr>
              <a:t>=£ </a:t>
            </a:r>
            <a:r>
              <a:rPr lang="en-US" sz="1200">
                <a:latin typeface="Times New Roman"/>
              </a:rPr>
              <a:t>2</a:t>
            </a:r>
          </a:p>
        </p:txBody>
      </p:sp>
      <p:sp>
        <p:nvSpPr>
          <p:cNvPr id="8" name=""/>
          <p:cNvSpPr/>
          <p:nvPr/>
        </p:nvSpPr>
        <p:spPr>
          <a:xfrm>
            <a:off x="1950720" y="1572768"/>
            <a:ext cx="48768" cy="121920"/>
          </a:xfrm>
          <a:prstGeom prst="rect">
            <a:avLst/>
          </a:prstGeom>
        </p:spPr>
        <p:txBody>
          <a:bodyPr lIns="0" tIns="0" rIns="0" bIns="0" wrap="none">
            <a:noAutofit/>
          </a:bodyPr>
          <a:p>
            <a:pPr indent="0"/>
            <a:r>
              <a:rPr lang="en-US" sz="1200">
                <a:latin typeface="Times New Roman"/>
              </a:rPr>
              <a:t>1</a:t>
            </a:r>
          </a:p>
        </p:txBody>
      </p:sp>
      <p:sp>
        <p:nvSpPr>
          <p:cNvPr id="9" name=""/>
          <p:cNvSpPr/>
          <p:nvPr/>
        </p:nvSpPr>
        <p:spPr>
          <a:xfrm>
            <a:off x="377952" y="2511552"/>
            <a:ext cx="2170176" cy="173736"/>
          </a:xfrm>
          <a:prstGeom prst="rect">
            <a:avLst/>
          </a:prstGeom>
        </p:spPr>
        <p:txBody>
          <a:bodyPr lIns="0" tIns="0" rIns="0" bIns="0" wrap="none">
            <a:noAutofit/>
          </a:bodyPr>
          <a:p>
            <a:pPr indent="0">
              <a:spcAft>
                <a:spcPts val="420"/>
              </a:spcAft>
            </a:pPr>
            <a:r>
              <a:rPr lang="en-US" i="1" sz="1300">
                <a:latin typeface="Times New Roman"/>
              </a:rPr>
              <a:t>yc = e</a:t>
            </a:r>
            <a:r>
              <a:rPr lang="en-US" i="1" baseline="30000" sz="1300">
                <a:latin typeface="Times New Roman"/>
              </a:rPr>
              <a:t>a</a:t>
            </a:r>
            <a:r>
              <a:rPr lang="en-US" i="1" sz="1300">
                <a:latin typeface="Times New Roman"/>
              </a:rPr>
              <a:t> (K cosbx +</a:t>
            </a:r>
            <a:r>
              <a:rPr lang="en-US" sz="1200">
                <a:latin typeface="Times New Roman"/>
              </a:rPr>
              <a:t> K</a:t>
            </a:r>
            <a:r>
              <a:rPr lang="en-US" baseline="-25000" sz="1200">
                <a:latin typeface="Times New Roman"/>
              </a:rPr>
              <a:t>2</a:t>
            </a:r>
            <a:r>
              <a:rPr lang="en-US" sz="1200">
                <a:latin typeface="Times New Roman"/>
              </a:rPr>
              <a:t> sinbx )</a:t>
            </a:r>
          </a:p>
        </p:txBody>
      </p:sp>
      <p:sp>
        <p:nvSpPr>
          <p:cNvPr id="10" name=""/>
          <p:cNvSpPr/>
          <p:nvPr/>
        </p:nvSpPr>
        <p:spPr>
          <a:xfrm>
            <a:off x="1758696" y="2749296"/>
            <a:ext cx="1484376" cy="219456"/>
          </a:xfrm>
          <a:prstGeom prst="rect">
            <a:avLst/>
          </a:prstGeom>
        </p:spPr>
        <p:txBody>
          <a:bodyPr lIns="0" tIns="0" rIns="0" bIns="0" wrap="none">
            <a:noAutofit/>
          </a:bodyPr>
          <a:p>
            <a:pPr algn="r" indent="0"/>
            <a:r>
              <a:rPr lang="en-US" sz="1300">
                <a:latin typeface="Times New Roman"/>
              </a:rPr>
              <a:t>3</a:t>
            </a:r>
            <a:r>
              <a:rPr lang="en-US" sz="2000" spc="-50">
                <a:latin typeface="Times New Roman"/>
              </a:rPr>
              <a:t> </a:t>
            </a:r>
            <a:r>
              <a:rPr lang="en-US" sz="1200">
                <a:latin typeface="Times New Roman"/>
              </a:rPr>
              <a:t>K, . </a:t>
            </a:r>
            <a:r>
              <a:rPr lang="en-US" i="1" sz="1300">
                <a:latin typeface="Times New Roman"/>
              </a:rPr>
              <a:t>N</a:t>
            </a:r>
            <a:r>
              <a:rPr lang="en-US" i="1" sz="1400">
                <a:latin typeface="Times New Roman"/>
              </a:rPr>
              <a:t>3 '</a:t>
            </a:r>
          </a:p>
        </p:txBody>
      </p:sp>
      <p:sp>
        <p:nvSpPr>
          <p:cNvPr id="11" name=""/>
          <p:cNvSpPr/>
          <p:nvPr/>
        </p:nvSpPr>
        <p:spPr>
          <a:xfrm>
            <a:off x="329184" y="2913888"/>
            <a:ext cx="1194816" cy="188976"/>
          </a:xfrm>
          <a:prstGeom prst="rect">
            <a:avLst/>
          </a:prstGeom>
        </p:spPr>
        <p:txBody>
          <a:bodyPr lIns="0" tIns="0" rIns="0" bIns="0" wrap="none">
            <a:noAutofit/>
          </a:bodyPr>
          <a:p>
            <a:pPr indent="0"/>
            <a:r>
              <a:rPr lang="en-US" i="1" sz="1300">
                <a:latin typeface="Times New Roman"/>
              </a:rPr>
              <a:t>yc = e</a:t>
            </a:r>
            <a:r>
              <a:rPr lang="en-US" sz="1200">
                <a:latin typeface="Times New Roman"/>
              </a:rPr>
              <a:t> </a:t>
            </a:r>
            <a:r>
              <a:rPr lang="en-US" baseline="30000" sz="1200">
                <a:latin typeface="Times New Roman"/>
              </a:rPr>
              <a:t>2</a:t>
            </a:r>
            <a:r>
              <a:rPr lang="en-US" sz="1200">
                <a:latin typeface="Times New Roman"/>
              </a:rPr>
              <a:t> [K cos</a:t>
            </a:r>
          </a:p>
        </p:txBody>
      </p:sp>
      <p:sp>
        <p:nvSpPr>
          <p:cNvPr id="12" name=""/>
          <p:cNvSpPr/>
          <p:nvPr/>
        </p:nvSpPr>
        <p:spPr>
          <a:xfrm>
            <a:off x="1822704" y="2950464"/>
            <a:ext cx="182880" cy="109728"/>
          </a:xfrm>
          <a:prstGeom prst="rect">
            <a:avLst/>
          </a:prstGeom>
        </p:spPr>
        <p:txBody>
          <a:bodyPr lIns="0" tIns="0" rIns="0" bIns="0" wrap="none">
            <a:noAutofit/>
          </a:bodyPr>
          <a:p>
            <a:pPr indent="0"/>
            <a:r>
              <a:rPr lang="en-US" i="1" sz="1300">
                <a:latin typeface="Times New Roman"/>
              </a:rPr>
              <a:t>-x</a:t>
            </a:r>
          </a:p>
        </p:txBody>
      </p:sp>
      <p:sp>
        <p:nvSpPr>
          <p:cNvPr id="13" name=""/>
          <p:cNvSpPr/>
          <p:nvPr/>
        </p:nvSpPr>
        <p:spPr>
          <a:xfrm>
            <a:off x="2103120" y="2907792"/>
            <a:ext cx="591312" cy="195072"/>
          </a:xfrm>
          <a:prstGeom prst="rect">
            <a:avLst/>
          </a:prstGeom>
        </p:spPr>
        <p:txBody>
          <a:bodyPr lIns="0" tIns="0" rIns="0" bIns="0" wrap="none">
            <a:noAutofit/>
          </a:bodyPr>
          <a:p>
            <a:pPr indent="0"/>
            <a:r>
              <a:rPr lang="en-US" sz="1200">
                <a:latin typeface="Times New Roman"/>
              </a:rPr>
              <a:t>+ K sin</a:t>
            </a:r>
          </a:p>
        </p:txBody>
      </p:sp>
      <p:sp>
        <p:nvSpPr>
          <p:cNvPr id="14" name=""/>
          <p:cNvSpPr/>
          <p:nvPr/>
        </p:nvSpPr>
        <p:spPr>
          <a:xfrm>
            <a:off x="1956816" y="3145536"/>
            <a:ext cx="128016" cy="121920"/>
          </a:xfrm>
          <a:prstGeom prst="rect">
            <a:avLst/>
          </a:prstGeom>
        </p:spPr>
        <p:txBody>
          <a:bodyPr lIns="0" tIns="0" rIns="0" bIns="0" wrap="none">
            <a:noAutofit/>
          </a:bodyPr>
          <a:p>
            <a:pPr algn="r" indent="0">
              <a:spcAft>
                <a:spcPts val="420"/>
              </a:spcAft>
            </a:pPr>
            <a:r>
              <a:rPr lang="en-US" sz="2000" spc="-50">
                <a:latin typeface="Times New Roman"/>
              </a:rPr>
              <a:t>J</a:t>
            </a:r>
          </a:p>
        </p:txBody>
      </p:sp>
      <p:sp>
        <p:nvSpPr>
          <p:cNvPr id="15" name=""/>
          <p:cNvSpPr/>
          <p:nvPr/>
        </p:nvSpPr>
        <p:spPr>
          <a:xfrm>
            <a:off x="2993136" y="2950464"/>
            <a:ext cx="176784" cy="109728"/>
          </a:xfrm>
          <a:prstGeom prst="rect">
            <a:avLst/>
          </a:prstGeom>
        </p:spPr>
        <p:txBody>
          <a:bodyPr lIns="0" tIns="0" rIns="0" bIns="0" wrap="none">
            <a:noAutofit/>
          </a:bodyPr>
          <a:p>
            <a:pPr indent="0"/>
            <a:r>
              <a:rPr lang="en-US" i="1" sz="1300">
                <a:latin typeface="Times New Roman"/>
              </a:rPr>
              <a:t>x</a:t>
            </a:r>
          </a:p>
        </p:txBody>
      </p:sp>
      <p:sp>
        <p:nvSpPr>
          <p:cNvPr id="16" name=""/>
          <p:cNvSpPr/>
          <p:nvPr/>
        </p:nvSpPr>
        <p:spPr>
          <a:xfrm>
            <a:off x="3249168" y="2889504"/>
            <a:ext cx="97536" cy="207264"/>
          </a:xfrm>
          <a:prstGeom prst="rect">
            <a:avLst/>
          </a:prstGeom>
        </p:spPr>
        <p:txBody>
          <a:bodyPr lIns="0" tIns="0" rIns="0" bIns="0" wrap="none">
            <a:noAutofit/>
          </a:bodyPr>
          <a:p>
            <a:pPr indent="0"/>
            <a:r>
              <a:rPr lang="en-US" sz="2000" spc="-50">
                <a:latin typeface="Times New Roman"/>
              </a:rPr>
              <a:t>]</a:t>
            </a:r>
          </a:p>
        </p:txBody>
      </p:sp>
      <p:sp>
        <p:nvSpPr>
          <p:cNvPr id="17" name=""/>
          <p:cNvSpPr/>
          <p:nvPr/>
        </p:nvSpPr>
        <p:spPr>
          <a:xfrm>
            <a:off x="3127248" y="3145536"/>
            <a:ext cx="121920" cy="121920"/>
          </a:xfrm>
          <a:prstGeom prst="rect">
            <a:avLst/>
          </a:prstGeom>
        </p:spPr>
        <p:txBody>
          <a:bodyPr lIns="0" tIns="0" rIns="0" bIns="0" wrap="none">
            <a:noAutofit/>
          </a:bodyPr>
          <a:p>
            <a:pPr indent="0"/>
            <a:r>
              <a:rPr lang="en-US" sz="2000" spc="-50">
                <a:latin typeface="Times New Roman"/>
              </a:rPr>
              <a:t>J</a:t>
            </a:r>
          </a:p>
        </p:txBody>
      </p:sp>
      <p:sp>
        <p:nvSpPr>
          <p:cNvPr id="18" name=""/>
          <p:cNvSpPr/>
          <p:nvPr/>
        </p:nvSpPr>
        <p:spPr>
          <a:xfrm>
            <a:off x="347472" y="3304032"/>
            <a:ext cx="3313176" cy="3800856"/>
          </a:xfrm>
          <a:prstGeom prst="rect">
            <a:avLst/>
          </a:prstGeom>
        </p:spPr>
        <p:txBody>
          <a:bodyPr lIns="0" tIns="0" rIns="0" bIns="0">
            <a:noAutofit/>
          </a:bodyPr>
          <a:p>
            <a:pPr indent="0">
              <a:spcBef>
                <a:spcPts val="420"/>
              </a:spcBef>
              <a:spcAft>
                <a:spcPts val="420"/>
              </a:spcAft>
            </a:pPr>
            <a:r>
              <a:rPr lang="en-US" sz="1200">
                <a:latin typeface="Times New Roman"/>
              </a:rPr>
              <a:t>Solution (4):(</a:t>
            </a:r>
            <a:r>
              <a:rPr lang="en-US" i="1" sz="1300">
                <a:latin typeface="Times New Roman"/>
              </a:rPr>
              <a:t>D</a:t>
            </a:r>
            <a:r>
              <a:rPr lang="en-US" sz="1200">
                <a:latin typeface="Times New Roman"/>
              </a:rPr>
              <a:t> — 2)(D — 3)(D — 1) </a:t>
            </a:r>
            <a:r>
              <a:rPr lang="en-US" i="1" sz="1300">
                <a:latin typeface="Times New Roman"/>
              </a:rPr>
              <a:t>y</a:t>
            </a:r>
            <a:r>
              <a:rPr lang="en-US" sz="1200">
                <a:latin typeface="Times New Roman"/>
              </a:rPr>
              <a:t> = 0</a:t>
            </a:r>
          </a:p>
          <a:p>
            <a:pPr indent="0">
              <a:spcAft>
                <a:spcPts val="420"/>
              </a:spcAft>
            </a:pPr>
            <a:r>
              <a:rPr lang="en-US" sz="1200">
                <a:latin typeface="Times New Roman"/>
              </a:rPr>
              <a:t>(</a:t>
            </a:r>
            <a:r>
              <a:rPr lang="en-US" i="1" sz="1300">
                <a:latin typeface="Times New Roman"/>
              </a:rPr>
              <a:t>m —</a:t>
            </a:r>
            <a:r>
              <a:rPr lang="en-US" sz="1200">
                <a:latin typeface="Times New Roman"/>
              </a:rPr>
              <a:t> 2)( </a:t>
            </a:r>
            <a:r>
              <a:rPr lang="en-US" i="1" sz="1300">
                <a:latin typeface="Times New Roman"/>
              </a:rPr>
              <a:t>m —</a:t>
            </a:r>
            <a:r>
              <a:rPr lang="en-US" sz="1200">
                <a:latin typeface="Times New Roman"/>
              </a:rPr>
              <a:t> 3)( </a:t>
            </a:r>
            <a:r>
              <a:rPr lang="en-US" i="1" sz="1300">
                <a:latin typeface="Times New Roman"/>
              </a:rPr>
              <a:t>m —</a:t>
            </a:r>
            <a:r>
              <a:rPr lang="en-US" sz="1200">
                <a:latin typeface="Times New Roman"/>
              </a:rPr>
              <a:t> 1)</a:t>
            </a:r>
            <a:r>
              <a:rPr lang="en-US" baseline="30000" sz="1200">
                <a:latin typeface="Times New Roman"/>
              </a:rPr>
              <a:t>4</a:t>
            </a:r>
            <a:r>
              <a:rPr lang="en-US" sz="1200">
                <a:latin typeface="Times New Roman"/>
              </a:rPr>
              <a:t> = 0</a:t>
            </a:r>
          </a:p>
          <a:p>
            <a:pPr indent="0">
              <a:lnSpc>
                <a:spcPts val="1776"/>
              </a:lnSpc>
            </a:pPr>
            <a:r>
              <a:rPr lang="en-US" i="1" sz="1300">
                <a:latin typeface="Times New Roman"/>
              </a:rPr>
              <a:t>m</a:t>
            </a:r>
            <a:r>
              <a:rPr lang="en-US" sz="1200">
                <a:latin typeface="Times New Roman"/>
              </a:rPr>
              <a:t> = 2 e </a:t>
            </a:r>
            <a:r>
              <a:rPr lang="en-US" i="1" sz="1300">
                <a:latin typeface="Times New Roman"/>
              </a:rPr>
              <a:t>R m</a:t>
            </a:r>
            <a:r>
              <a:rPr lang="en-US" sz="1200">
                <a:latin typeface="Times New Roman"/>
              </a:rPr>
              <a:t> = 3 e </a:t>
            </a:r>
            <a:r>
              <a:rPr lang="en-US" i="1" sz="1300">
                <a:latin typeface="Times New Roman"/>
              </a:rPr>
              <a:t>R</a:t>
            </a:r>
          </a:p>
          <a:p>
            <a:pPr indent="0">
              <a:lnSpc>
                <a:spcPts val="1728"/>
              </a:lnSpc>
            </a:pPr>
            <a:r>
              <a:rPr lang="en-US" sz="1200">
                <a:latin typeface="Times New Roman"/>
              </a:rPr>
              <a:t>m</a:t>
            </a:r>
            <a:r>
              <a:rPr lang="en-US" baseline="-25000" sz="1200">
                <a:latin typeface="Times New Roman"/>
              </a:rPr>
              <a:t>3</a:t>
            </a:r>
            <a:r>
              <a:rPr lang="en-US" sz="1200">
                <a:latin typeface="Times New Roman"/>
              </a:rPr>
              <a:t> = —1, — 1, — 1, — 1e R </a:t>
            </a:r>
            <a:r>
              <a:rPr lang="en-US" b="1" sz="1200">
                <a:latin typeface="Times New Roman"/>
              </a:rPr>
              <a:t>Or</a:t>
            </a:r>
          </a:p>
          <a:p>
            <a:pPr indent="0">
              <a:lnSpc>
                <a:spcPts val="2208"/>
              </a:lnSpc>
            </a:pPr>
            <a:r>
              <a:rPr lang="en-US" i="1" sz="1300">
                <a:latin typeface="Times New Roman"/>
              </a:rPr>
              <a:t>m = m. = m m</a:t>
            </a:r>
            <a:r>
              <a:rPr lang="en-US" sz="1200">
                <a:latin typeface="Times New Roman"/>
              </a:rPr>
              <a:t> = —1 </a:t>
            </a:r>
            <a:r>
              <a:rPr lang="en-US" i="1" sz="1300">
                <a:latin typeface="Times New Roman"/>
              </a:rPr>
              <a:t>yc = cf</a:t>
            </a:r>
            <a:r>
              <a:rPr lang="en-US" baseline="30000" sz="1200">
                <a:latin typeface="Times New Roman"/>
              </a:rPr>
              <a:t>2x</a:t>
            </a:r>
            <a:r>
              <a:rPr lang="en-US" sz="1200">
                <a:latin typeface="Times New Roman"/>
              </a:rPr>
              <a:t> + </a:t>
            </a:r>
            <a:r>
              <a:rPr lang="en-US" i="1" sz="1300">
                <a:latin typeface="Times New Roman"/>
              </a:rPr>
              <a:t>c</a:t>
            </a:r>
            <a:r>
              <a:rPr lang="en-US" i="1" baseline="-25000" sz="1300">
                <a:latin typeface="Times New Roman"/>
              </a:rPr>
              <a:t>2</a:t>
            </a:r>
            <a:r>
              <a:rPr lang="en-US" i="1" sz="1300">
                <a:latin typeface="Times New Roman"/>
              </a:rPr>
              <a:t>e</a:t>
            </a:r>
            <a:r>
              <a:rPr lang="en-US" baseline="30000" sz="1200">
                <a:latin typeface="Times New Roman"/>
              </a:rPr>
              <a:t>3x</a:t>
            </a:r>
            <a:r>
              <a:rPr lang="en-US" sz="1200">
                <a:latin typeface="Times New Roman"/>
              </a:rPr>
              <a:t> + </a:t>
            </a:r>
            <a:r>
              <a:rPr lang="en-US" i="1" sz="1300">
                <a:latin typeface="Times New Roman"/>
              </a:rPr>
              <a:t>e ~</a:t>
            </a:r>
            <a:r>
              <a:rPr lang="en-US" i="1" baseline="30000" sz="1300">
                <a:latin typeface="Times New Roman"/>
              </a:rPr>
              <a:t>x</a:t>
            </a:r>
            <a:r>
              <a:rPr lang="en-US" sz="1200">
                <a:latin typeface="Times New Roman"/>
              </a:rPr>
              <a:t> (c</a:t>
            </a:r>
            <a:r>
              <a:rPr lang="en-US" baseline="-25000" sz="1200">
                <a:latin typeface="Times New Roman"/>
              </a:rPr>
              <a:t>3</a:t>
            </a:r>
            <a:r>
              <a:rPr lang="en-US" sz="1200">
                <a:latin typeface="Times New Roman"/>
              </a:rPr>
              <a:t> + </a:t>
            </a:r>
            <a:r>
              <a:rPr lang="en-US" i="1" sz="1300">
                <a:latin typeface="Times New Roman"/>
              </a:rPr>
              <a:t>c</a:t>
            </a:r>
            <a:r>
              <a:rPr lang="en-US" i="1" baseline="-25000" sz="1300">
                <a:latin typeface="Times New Roman"/>
              </a:rPr>
              <a:t>4</a:t>
            </a:r>
            <a:r>
              <a:rPr lang="en-US" i="1" sz="1300">
                <a:latin typeface="Times New Roman"/>
              </a:rPr>
              <a:t>x + c</a:t>
            </a:r>
            <a:r>
              <a:rPr lang="en-US" i="1" baseline="-25000" sz="1300">
                <a:latin typeface="Times New Roman"/>
              </a:rPr>
              <a:t>5</a:t>
            </a:r>
            <a:r>
              <a:rPr lang="en-US" i="1" sz="1300">
                <a:latin typeface="Times New Roman"/>
              </a:rPr>
              <a:t>x</a:t>
            </a:r>
            <a:r>
              <a:rPr lang="en-US" baseline="30000" sz="1200">
                <a:latin typeface="Times New Roman"/>
              </a:rPr>
              <a:t>2</a:t>
            </a:r>
            <a:r>
              <a:rPr lang="en-US" sz="1200">
                <a:latin typeface="Times New Roman"/>
              </a:rPr>
              <a:t> + </a:t>
            </a:r>
            <a:r>
              <a:rPr lang="en-US" i="1" sz="1300">
                <a:latin typeface="Times New Roman"/>
              </a:rPr>
              <a:t>c&lt;x</a:t>
            </a:r>
            <a:r>
              <a:rPr lang="en-US" baseline="30000" sz="1200">
                <a:latin typeface="Times New Roman"/>
              </a:rPr>
              <a:t>3</a:t>
            </a:r>
            <a:r>
              <a:rPr lang="en-US" sz="1200">
                <a:latin typeface="Times New Roman"/>
              </a:rPr>
              <a:t>) Solution (5): </a:t>
            </a:r>
            <a:r>
              <a:rPr lang="en-US" i="1" sz="1300">
                <a:latin typeface="Times New Roman"/>
              </a:rPr>
              <a:t>(D</a:t>
            </a:r>
            <a:r>
              <a:rPr lang="en-US" baseline="30000" sz="1200">
                <a:latin typeface="Times New Roman"/>
              </a:rPr>
              <a:t>3</a:t>
            </a:r>
            <a:r>
              <a:rPr lang="en-US" sz="1200">
                <a:latin typeface="Times New Roman"/>
              </a:rPr>
              <a:t> + 4D</a:t>
            </a:r>
            <a:r>
              <a:rPr lang="en-US" baseline="30000" sz="1200">
                <a:latin typeface="Times New Roman"/>
              </a:rPr>
              <a:t>2</a:t>
            </a:r>
            <a:r>
              <a:rPr lang="en-US" sz="1200">
                <a:latin typeface="Times New Roman"/>
              </a:rPr>
              <a:t> + </a:t>
            </a:r>
            <a:r>
              <a:rPr lang="en-US" i="1" sz="1300">
                <a:latin typeface="Times New Roman"/>
              </a:rPr>
              <a:t>D —</a:t>
            </a:r>
            <a:r>
              <a:rPr lang="en-US" sz="1200">
                <a:latin typeface="Times New Roman"/>
              </a:rPr>
              <a:t> 6) </a:t>
            </a:r>
            <a:r>
              <a:rPr lang="en-US" i="1" sz="1300">
                <a:latin typeface="Times New Roman"/>
              </a:rPr>
              <a:t>y</a:t>
            </a:r>
            <a:r>
              <a:rPr lang="en-US" sz="1200">
                <a:latin typeface="Times New Roman"/>
              </a:rPr>
              <a:t> = 0 </a:t>
            </a:r>
            <a:r>
              <a:rPr lang="en-US" i="1" sz="1300">
                <a:latin typeface="Times New Roman"/>
              </a:rPr>
              <a:t>(D +</a:t>
            </a:r>
            <a:r>
              <a:rPr lang="en-US" sz="1200">
                <a:latin typeface="Times New Roman"/>
              </a:rPr>
              <a:t> 3)( </a:t>
            </a: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D — 2) y</a:t>
            </a:r>
            <a:r>
              <a:rPr lang="en-US" sz="1200">
                <a:latin typeface="Times New Roman"/>
              </a:rPr>
              <a:t> = 0 (</a:t>
            </a:r>
            <a:r>
              <a:rPr lang="en-US" i="1" sz="1300">
                <a:latin typeface="Times New Roman"/>
              </a:rPr>
              <a:t>D +</a:t>
            </a:r>
            <a:r>
              <a:rPr lang="en-US" sz="1200">
                <a:latin typeface="Times New Roman"/>
              </a:rPr>
              <a:t> 3)( </a:t>
            </a:r>
            <a:r>
              <a:rPr lang="en-US" i="1" sz="1300">
                <a:latin typeface="Times New Roman"/>
              </a:rPr>
              <a:t>D +</a:t>
            </a:r>
            <a:r>
              <a:rPr lang="en-US" sz="1200">
                <a:latin typeface="Times New Roman"/>
              </a:rPr>
              <a:t> 2)( </a:t>
            </a:r>
            <a:r>
              <a:rPr lang="en-US" i="1" sz="1300">
                <a:latin typeface="Times New Roman"/>
              </a:rPr>
              <a:t>D —</a:t>
            </a:r>
            <a:r>
              <a:rPr lang="en-US" sz="1200">
                <a:latin typeface="Times New Roman"/>
              </a:rPr>
              <a:t> 1) y = 0</a:t>
            </a:r>
          </a:p>
          <a:p>
            <a:pPr indent="0">
              <a:spcAft>
                <a:spcPts val="420"/>
              </a:spcAft>
            </a:pPr>
            <a:r>
              <a:rPr lang="en-US" sz="1200">
                <a:latin typeface="Times New Roman"/>
              </a:rPr>
              <a:t>( </a:t>
            </a:r>
            <a:r>
              <a:rPr lang="en-US" i="1" sz="1300">
                <a:latin typeface="Times New Roman"/>
              </a:rPr>
              <a:t>m +</a:t>
            </a:r>
            <a:r>
              <a:rPr lang="en-US" sz="1200">
                <a:latin typeface="Times New Roman"/>
              </a:rPr>
              <a:t> 3)( </a:t>
            </a:r>
            <a:r>
              <a:rPr lang="en-US" i="1" sz="1300">
                <a:latin typeface="Times New Roman"/>
              </a:rPr>
              <a:t>m</a:t>
            </a:r>
            <a:r>
              <a:rPr lang="en-US" sz="1200">
                <a:latin typeface="Times New Roman"/>
              </a:rPr>
              <a:t> + </a:t>
            </a:r>
            <a:r>
              <a:rPr lang="en-US" baseline="30000" sz="1200">
                <a:latin typeface="Times New Roman"/>
              </a:rPr>
              <a:t>2</a:t>
            </a:r>
            <a:r>
              <a:rPr lang="en-US" sz="1200">
                <a:latin typeface="Times New Roman"/>
              </a:rPr>
              <a:t>)(</a:t>
            </a:r>
            <a:r>
              <a:rPr lang="en-US" i="1" baseline="30000" sz="1300">
                <a:latin typeface="Times New Roman"/>
              </a:rPr>
              <a:t>m —</a:t>
            </a:r>
            <a:r>
              <a:rPr lang="en-US" baseline="30000" sz="1200">
                <a:latin typeface="Times New Roman"/>
              </a:rPr>
              <a:t> 1</a:t>
            </a:r>
            <a:r>
              <a:rPr lang="en-US" sz="1200">
                <a:latin typeface="Times New Roman"/>
              </a:rPr>
              <a:t>) = </a:t>
            </a:r>
            <a:r>
              <a:rPr lang="en-US" baseline="30000" sz="1200">
                <a:latin typeface="Times New Roman"/>
              </a:rPr>
              <a:t>0</a:t>
            </a:r>
          </a:p>
          <a:p>
            <a:pPr algn="just" marR="1612900" indent="0">
              <a:lnSpc>
                <a:spcPts val="1872"/>
              </a:lnSpc>
            </a:pPr>
            <a:r>
              <a:rPr lang="en-US" sz="1200">
                <a:latin typeface="Times New Roman"/>
              </a:rPr>
              <a:t>^ </a:t>
            </a:r>
            <a:r>
              <a:rPr lang="en-US" i="1" sz="1300">
                <a:latin typeface="Times New Roman"/>
              </a:rPr>
              <a:t>m</a:t>
            </a:r>
            <a:r>
              <a:rPr lang="en-US" sz="1200">
                <a:latin typeface="Times New Roman"/>
              </a:rPr>
              <a:t> + 3 = 0 ^ </a:t>
            </a:r>
            <a:r>
              <a:rPr lang="en-US" i="1" sz="1300">
                <a:latin typeface="Times New Roman"/>
              </a:rPr>
              <a:t>m</a:t>
            </a:r>
            <a:r>
              <a:rPr lang="en-US" i="1" baseline="-25000" sz="1300">
                <a:latin typeface="Times New Roman"/>
              </a:rPr>
              <a:t>l</a:t>
            </a:r>
            <a:r>
              <a:rPr lang="en-US" sz="1200">
                <a:latin typeface="Times New Roman"/>
              </a:rPr>
              <a:t> = —3 ^ </a:t>
            </a:r>
            <a:r>
              <a:rPr lang="en-US" i="1" sz="1300">
                <a:latin typeface="Times New Roman"/>
              </a:rPr>
              <a:t>m</a:t>
            </a:r>
            <a:r>
              <a:rPr lang="en-US" sz="1200">
                <a:latin typeface="Times New Roman"/>
              </a:rPr>
              <a:t> + 2 = 0 ^ m</a:t>
            </a:r>
            <a:r>
              <a:rPr lang="en-US" baseline="-25000" sz="1200">
                <a:latin typeface="Times New Roman"/>
              </a:rPr>
              <a:t>2</a:t>
            </a:r>
            <a:r>
              <a:rPr lang="en-US" sz="1200">
                <a:latin typeface="Times New Roman"/>
              </a:rPr>
              <a:t> = —2 ^ </a:t>
            </a:r>
            <a:r>
              <a:rPr lang="en-US" i="1" sz="1300">
                <a:latin typeface="Times New Roman"/>
              </a:rPr>
              <a:t>m —</a:t>
            </a:r>
            <a:r>
              <a:rPr lang="en-US" sz="1200">
                <a:latin typeface="Times New Roman"/>
              </a:rPr>
              <a:t> 1 = 0 ^ m</a:t>
            </a:r>
            <a:r>
              <a:rPr lang="en-US" baseline="-25000" sz="1200">
                <a:latin typeface="Times New Roman"/>
              </a:rPr>
              <a:t>3</a:t>
            </a:r>
            <a:r>
              <a:rPr lang="en-US" sz="1200">
                <a:latin typeface="Times New Roman"/>
              </a:rPr>
              <a:t> = 1</a:t>
            </a:r>
          </a:p>
        </p:txBody>
      </p:sp>
      <p:sp>
        <p:nvSpPr>
          <p:cNvPr id="19" name=""/>
          <p:cNvSpPr/>
          <p:nvPr/>
        </p:nvSpPr>
        <p:spPr>
          <a:xfrm>
            <a:off x="350520" y="7141464"/>
            <a:ext cx="3194304" cy="1112520"/>
          </a:xfrm>
          <a:prstGeom prst="rect">
            <a:avLst/>
          </a:prstGeom>
        </p:spPr>
        <p:txBody>
          <a:bodyPr lIns="0" tIns="0" rIns="0" bIns="0">
            <a:noAutofit/>
          </a:bodyPr>
          <a:p>
            <a:pPr indent="190500">
              <a:lnSpc>
                <a:spcPts val="2256"/>
              </a:lnSpc>
              <a:spcAft>
                <a:spcPts val="2730"/>
              </a:spcAft>
            </a:pPr>
            <a:r>
              <a:rPr lang="en-US" i="1" sz="1300">
                <a:latin typeface="Times New Roman"/>
              </a:rPr>
              <a:t>yc = cf</a:t>
            </a:r>
            <a:r>
              <a:rPr lang="en-US" sz="1200">
                <a:latin typeface="Times New Roman"/>
              </a:rPr>
              <a:t> </a:t>
            </a:r>
            <a:r>
              <a:rPr lang="en-US" baseline="30000" sz="1200">
                <a:latin typeface="Times New Roman"/>
              </a:rPr>
              <a:t>3x</a:t>
            </a:r>
            <a:r>
              <a:rPr lang="en-US" sz="1200">
                <a:latin typeface="Times New Roman"/>
              </a:rPr>
              <a:t> + </a:t>
            </a:r>
            <a:r>
              <a:rPr lang="en-US" i="1" sz="1300">
                <a:latin typeface="Times New Roman"/>
              </a:rPr>
              <a:t>c</a:t>
            </a:r>
            <a:r>
              <a:rPr lang="en-US" i="1" baseline="-25000" sz="1300">
                <a:latin typeface="Times New Roman"/>
              </a:rPr>
              <a:t>2</a:t>
            </a:r>
            <a:r>
              <a:rPr lang="en-US" i="1" sz="1300">
                <a:latin typeface="Times New Roman"/>
              </a:rPr>
              <a:t>e</a:t>
            </a:r>
            <a:r>
              <a:rPr lang="en-US" sz="1200">
                <a:latin typeface="Times New Roman"/>
              </a:rPr>
              <a:t> </a:t>
            </a:r>
            <a:r>
              <a:rPr lang="en-US" baseline="30000" sz="1200">
                <a:latin typeface="Times New Roman"/>
              </a:rPr>
              <a:t>2x</a:t>
            </a:r>
            <a:r>
              <a:rPr lang="en-US" sz="1200">
                <a:latin typeface="Times New Roman"/>
              </a:rPr>
              <a:t> + </a:t>
            </a:r>
            <a:r>
              <a:rPr lang="en-US" i="1" sz="1300">
                <a:latin typeface="Times New Roman"/>
              </a:rPr>
              <a:t>cf</a:t>
            </a:r>
            <a:r>
              <a:rPr lang="en-US" i="1" baseline="30000" sz="1300">
                <a:latin typeface="Times New Roman"/>
              </a:rPr>
              <a:t>x </a:t>
            </a:r>
            <a:r>
              <a:rPr lang="en-US" b="1" sz="1200">
                <a:latin typeface="Times New Roman"/>
              </a:rPr>
              <a:t>Solution (6): </a:t>
            </a:r>
            <a:r>
              <a:rPr lang="en-US" i="1" sz="1300">
                <a:latin typeface="Times New Roman"/>
              </a:rPr>
              <a:t>(D</a:t>
            </a:r>
            <a:r>
              <a:rPr lang="en-US" baseline="30000" sz="1200">
                <a:latin typeface="Times New Roman"/>
              </a:rPr>
              <a:t>2</a:t>
            </a:r>
            <a:r>
              <a:rPr lang="en-US" sz="1200">
                <a:latin typeface="Times New Roman"/>
              </a:rPr>
              <a:t> + 5D + 6)(D</a:t>
            </a:r>
            <a:r>
              <a:rPr lang="en-US" baseline="30000" sz="1200">
                <a:latin typeface="Times New Roman"/>
              </a:rPr>
              <a:t>2</a:t>
            </a:r>
            <a:r>
              <a:rPr lang="en-US" sz="1200">
                <a:latin typeface="Times New Roman"/>
              </a:rPr>
              <a:t> + </a:t>
            </a:r>
            <a:r>
              <a:rPr lang="en-US" i="1" sz="1300">
                <a:latin typeface="Times New Roman"/>
              </a:rPr>
              <a:t>D</a:t>
            </a:r>
            <a:r>
              <a:rPr lang="en-US" sz="1200">
                <a:latin typeface="Times New Roman"/>
              </a:rPr>
              <a:t> +1) </a:t>
            </a:r>
            <a:r>
              <a:rPr lang="en-US" i="1" sz="1300">
                <a:latin typeface="Times New Roman"/>
              </a:rPr>
              <a:t>y</a:t>
            </a:r>
            <a:r>
              <a:rPr lang="en-US" sz="1200">
                <a:latin typeface="Times New Roman"/>
              </a:rPr>
              <a:t> = 0 </a:t>
            </a:r>
            <a:r>
              <a:rPr lang="en-US" i="1" sz="1300">
                <a:latin typeface="Times New Roman"/>
              </a:rPr>
              <a:t>(D +</a:t>
            </a:r>
            <a:r>
              <a:rPr lang="en-US" sz="1200">
                <a:latin typeface="Times New Roman"/>
              </a:rPr>
              <a:t> 3)( </a:t>
            </a:r>
            <a:r>
              <a:rPr lang="en-US" i="1" sz="1300">
                <a:latin typeface="Times New Roman"/>
              </a:rPr>
              <a:t>D +</a:t>
            </a:r>
            <a:r>
              <a:rPr lang="en-US" sz="1200">
                <a:latin typeface="Times New Roman"/>
              </a:rPr>
              <a:t> 2)( </a:t>
            </a: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D +</a:t>
            </a:r>
            <a:r>
              <a:rPr lang="en-US" sz="1200">
                <a:latin typeface="Times New Roman"/>
              </a:rPr>
              <a:t>1) </a:t>
            </a:r>
            <a:r>
              <a:rPr lang="en-US" i="1" sz="1300">
                <a:latin typeface="Times New Roman"/>
              </a:rPr>
              <a:t>y</a:t>
            </a:r>
            <a:r>
              <a:rPr lang="en-US" sz="1200">
                <a:latin typeface="Times New Roman"/>
              </a:rPr>
              <a:t> = 0 (</a:t>
            </a:r>
            <a:r>
              <a:rPr lang="en-US" i="1" sz="1300">
                <a:latin typeface="Times New Roman"/>
              </a:rPr>
              <a:t>m +</a:t>
            </a:r>
            <a:r>
              <a:rPr lang="en-US" sz="1200">
                <a:latin typeface="Times New Roman"/>
              </a:rPr>
              <a:t> 3)( </a:t>
            </a:r>
            <a:r>
              <a:rPr lang="en-US" i="1" sz="1300">
                <a:latin typeface="Times New Roman"/>
              </a:rPr>
              <a:t>m + 2)( m</a:t>
            </a:r>
            <a:r>
              <a:rPr lang="en-US" baseline="30000" sz="1200">
                <a:latin typeface="Times New Roman"/>
              </a:rPr>
              <a:t>2</a:t>
            </a:r>
            <a:r>
              <a:rPr lang="en-US" sz="1200">
                <a:latin typeface="Times New Roman"/>
              </a:rPr>
              <a:t> + </a:t>
            </a:r>
            <a:r>
              <a:rPr lang="en-US" i="1" sz="1300">
                <a:latin typeface="Times New Roman"/>
              </a:rPr>
              <a:t>m +</a:t>
            </a:r>
            <a:r>
              <a:rPr lang="en-US" sz="1200">
                <a:latin typeface="Times New Roman"/>
              </a:rPr>
              <a:t>1) = 0</a:t>
            </a:r>
          </a:p>
        </p:txBody>
      </p:sp>
      <p:sp>
        <p:nvSpPr>
          <p:cNvPr id="20" name=""/>
          <p:cNvSpPr/>
          <p:nvPr/>
        </p:nvSpPr>
        <p:spPr>
          <a:xfrm>
            <a:off x="365760" y="8284464"/>
            <a:ext cx="1682496" cy="438912"/>
          </a:xfrm>
          <a:prstGeom prst="rect">
            <a:avLst/>
          </a:prstGeom>
        </p:spPr>
        <p:txBody>
          <a:bodyPr lIns="0" tIns="0" rIns="0" bIns="0">
            <a:noAutofit/>
          </a:bodyPr>
          <a:p>
            <a:pPr algn="just" indent="0">
              <a:lnSpc>
                <a:spcPts val="1896"/>
              </a:lnSpc>
            </a:pPr>
            <a:r>
              <a:rPr lang="en-US" sz="1200">
                <a:latin typeface="Times New Roman"/>
              </a:rPr>
              <a:t>^ </a:t>
            </a:r>
            <a:r>
              <a:rPr lang="en-US" i="1" sz="1300">
                <a:latin typeface="Times New Roman"/>
              </a:rPr>
              <a:t>m</a:t>
            </a:r>
            <a:r>
              <a:rPr lang="en-US" sz="1200">
                <a:latin typeface="Times New Roman"/>
              </a:rPr>
              <a:t> + 3 = 0 ^ </a:t>
            </a:r>
            <a:r>
              <a:rPr lang="en-US" i="1" sz="1300">
                <a:latin typeface="Times New Roman"/>
              </a:rPr>
              <a:t>m</a:t>
            </a:r>
            <a:r>
              <a:rPr lang="en-US" i="1" baseline="-25000" sz="1300">
                <a:latin typeface="Times New Roman"/>
              </a:rPr>
              <a:t>x</a:t>
            </a:r>
            <a:r>
              <a:rPr lang="en-US" sz="1200">
                <a:latin typeface="Times New Roman"/>
              </a:rPr>
              <a:t> = —3 ^ </a:t>
            </a:r>
            <a:r>
              <a:rPr lang="en-US" i="1" sz="1300">
                <a:latin typeface="Times New Roman"/>
              </a:rPr>
              <a:t>m +</a:t>
            </a:r>
            <a:r>
              <a:rPr lang="en-US" sz="1200">
                <a:latin typeface="Times New Roman"/>
              </a:rPr>
              <a:t> 2 = 0 ^ m</a:t>
            </a:r>
            <a:r>
              <a:rPr lang="en-US" baseline="-25000" sz="1200">
                <a:latin typeface="Times New Roman"/>
              </a:rPr>
              <a:t>2</a:t>
            </a:r>
            <a:r>
              <a:rPr lang="en-US" sz="1200">
                <a:latin typeface="Times New Roman"/>
              </a:rPr>
              <a:t> = —2</a:t>
            </a:r>
          </a:p>
        </p:txBody>
      </p:sp>
      <p:sp>
        <p:nvSpPr>
          <p:cNvPr id="21" name=""/>
          <p:cNvSpPr/>
          <p:nvPr/>
        </p:nvSpPr>
        <p:spPr>
          <a:xfrm>
            <a:off x="365760" y="8912352"/>
            <a:ext cx="1761744" cy="234696"/>
          </a:xfrm>
          <a:prstGeom prst="rect">
            <a:avLst/>
          </a:prstGeom>
        </p:spPr>
        <p:txBody>
          <a:bodyPr lIns="0" tIns="0" rIns="0" bIns="0" wrap="none">
            <a:noAutofit/>
          </a:bodyPr>
          <a:p>
            <a:pPr indent="0"/>
            <a:r>
              <a:rPr lang="en-US" sz="1200">
                <a:latin typeface="Times New Roman"/>
              </a:rPr>
              <a:t>^ </a:t>
            </a:r>
            <a:r>
              <a:rPr lang="en-US" i="1" sz="1300">
                <a:latin typeface="Times New Roman"/>
              </a:rPr>
              <a:t>m</a:t>
            </a:r>
            <a:r>
              <a:rPr lang="en-US" baseline="30000" sz="1200">
                <a:latin typeface="Times New Roman"/>
              </a:rPr>
              <a:t>2</a:t>
            </a:r>
            <a:r>
              <a:rPr lang="en-US" sz="1200">
                <a:latin typeface="Times New Roman"/>
              </a:rPr>
              <a:t> + </a:t>
            </a:r>
            <a:r>
              <a:rPr lang="en-US" i="1" sz="1300">
                <a:latin typeface="Times New Roman"/>
              </a:rPr>
              <a:t>m</a:t>
            </a:r>
            <a:r>
              <a:rPr lang="en-US" sz="1200">
                <a:latin typeface="Times New Roman"/>
              </a:rPr>
              <a:t> +1 = 0 ^ m</a:t>
            </a:r>
            <a:r>
              <a:rPr lang="en-US" baseline="-25000" sz="1200">
                <a:latin typeface="Times New Roman"/>
              </a:rPr>
              <a:t>34</a:t>
            </a:r>
          </a:p>
        </p:txBody>
      </p:sp>
      <p:sp>
        <p:nvSpPr>
          <p:cNvPr id="22" name=""/>
          <p:cNvSpPr/>
          <p:nvPr/>
        </p:nvSpPr>
        <p:spPr>
          <a:xfrm>
            <a:off x="1127760" y="9247632"/>
            <a:ext cx="652272" cy="231648"/>
          </a:xfrm>
          <a:prstGeom prst="rect">
            <a:avLst/>
          </a:prstGeom>
        </p:spPr>
        <p:txBody>
          <a:bodyPr lIns="0" tIns="0" rIns="0" bIns="0" wrap="none">
            <a:noAutofit/>
          </a:bodyPr>
          <a:p>
            <a:pPr indent="0"/>
            <a:r>
              <a:rPr lang="en-US" sz="1200">
                <a:latin typeface="Times New Roman"/>
              </a:rPr>
              <a:t>-1 _ . V3</a:t>
            </a:r>
          </a:p>
        </p:txBody>
      </p:sp>
      <p:sp>
        <p:nvSpPr>
          <p:cNvPr id="23" name=""/>
          <p:cNvSpPr/>
          <p:nvPr/>
        </p:nvSpPr>
        <p:spPr>
          <a:xfrm>
            <a:off x="594360" y="9460992"/>
            <a:ext cx="856488" cy="118872"/>
          </a:xfrm>
          <a:prstGeom prst="rect">
            <a:avLst/>
          </a:prstGeom>
        </p:spPr>
        <p:txBody>
          <a:bodyPr lIns="0" tIns="0" rIns="0" bIns="0" wrap="none">
            <a:noAutofit/>
          </a:bodyPr>
          <a:p>
            <a:pPr algn="r" indent="0"/>
            <a:r>
              <a:rPr lang="en-US" i="1" sz="1300">
                <a:latin typeface="Times New Roman"/>
              </a:rPr>
              <a:t>m,,=</a:t>
            </a:r>
            <a:r>
              <a:rPr lang="en-US" sz="1200">
                <a:latin typeface="Times New Roman"/>
              </a:rPr>
              <a:t> — </a:t>
            </a:r>
            <a:r>
              <a:rPr lang="en-US" i="1" sz="1300">
                <a:latin typeface="Times New Roman"/>
              </a:rPr>
              <a:t>+ i</a:t>
            </a:r>
          </a:p>
        </p:txBody>
      </p:sp>
      <p:sp>
        <p:nvSpPr>
          <p:cNvPr id="24" name=""/>
          <p:cNvSpPr/>
          <p:nvPr/>
        </p:nvSpPr>
        <p:spPr>
          <a:xfrm>
            <a:off x="734568" y="9543288"/>
            <a:ext cx="926592" cy="152400"/>
          </a:xfrm>
          <a:prstGeom prst="rect">
            <a:avLst/>
          </a:prstGeom>
        </p:spPr>
        <p:txBody>
          <a:bodyPr lIns="0" tIns="0" rIns="0" bIns="0" wrap="none">
            <a:noAutofit/>
          </a:bodyPr>
          <a:p>
            <a:pPr algn="r" indent="0"/>
            <a:r>
              <a:rPr lang="en-US" baseline="30000" sz="1300">
                <a:latin typeface="Palatino Linotype"/>
              </a:rPr>
              <a:t>3</a:t>
            </a:r>
            <a:r>
              <a:rPr lang="en-US" sz="1300">
                <a:latin typeface="Palatino Linotype"/>
              </a:rPr>
              <a:t>’</a:t>
            </a:r>
            <a:r>
              <a:rPr lang="en-US" baseline="30000" sz="1300">
                <a:latin typeface="Palatino Linotype"/>
              </a:rPr>
              <a:t>4</a:t>
            </a:r>
            <a:r>
              <a:rPr lang="en-US" sz="1400">
                <a:latin typeface="Times New Roman"/>
              </a:rPr>
              <a:t> </a:t>
            </a:r>
            <a:r>
              <a:rPr lang="en-US" sz="1300">
                <a:latin typeface="Palatino Linotype"/>
              </a:rPr>
              <a:t>2</a:t>
            </a:r>
            <a:r>
              <a:rPr lang="en-US" sz="1400">
                <a:latin typeface="Times New Roman"/>
              </a:rPr>
              <a:t> </a:t>
            </a:r>
            <a:r>
              <a:rPr lang="en-US" sz="1300">
                <a:latin typeface="Palatino Linotype"/>
              </a:rPr>
              <a:t>2</a:t>
            </a:r>
          </a:p>
        </p:txBody>
      </p:sp>
      <p:sp>
        <p:nvSpPr>
          <p:cNvPr id="25" name=""/>
          <p:cNvSpPr/>
          <p:nvPr/>
        </p:nvSpPr>
        <p:spPr>
          <a:xfrm>
            <a:off x="2301240" y="8753856"/>
            <a:ext cx="1158240" cy="472440"/>
          </a:xfrm>
          <a:prstGeom prst="rect">
            <a:avLst/>
          </a:prstGeom>
        </p:spPr>
        <p:txBody>
          <a:bodyPr lIns="0" tIns="0" rIns="0" bIns="0">
            <a:noAutofit/>
          </a:bodyPr>
          <a:p>
            <a:pPr indent="0">
              <a:spcBef>
                <a:spcPts val="2730"/>
              </a:spcBef>
              <a:spcAft>
                <a:spcPts val="420"/>
              </a:spcAft>
            </a:pPr>
            <a:r>
              <a:rPr lang="en-US" sz="1200">
                <a:latin typeface="Times New Roman"/>
              </a:rPr>
              <a:t>—1 ±v 1</a:t>
            </a:r>
            <a:r>
              <a:rPr lang="en-US" baseline="30000" sz="1200">
                <a:latin typeface="Times New Roman"/>
              </a:rPr>
              <a:t>2</a:t>
            </a:r>
            <a:r>
              <a:rPr lang="en-US" sz="1200">
                <a:latin typeface="Times New Roman"/>
              </a:rPr>
              <a:t> — 4-1-1</a:t>
            </a:r>
          </a:p>
          <a:p>
            <a:pPr algn="ctr" indent="0">
              <a:spcAft>
                <a:spcPts val="1260"/>
              </a:spcAft>
            </a:pPr>
            <a:r>
              <a:rPr lang="en-US" sz="1200">
                <a:latin typeface="Times New Roman"/>
              </a:rPr>
              <a:t>2</a:t>
            </a:r>
          </a:p>
        </p:txBody>
      </p:sp>
      <p:sp>
        <p:nvSpPr>
          <p:cNvPr id="26" name=""/>
          <p:cNvSpPr/>
          <p:nvPr/>
        </p:nvSpPr>
        <p:spPr>
          <a:xfrm>
            <a:off x="414528" y="9787128"/>
            <a:ext cx="697992" cy="301752"/>
          </a:xfrm>
          <a:prstGeom prst="rect">
            <a:avLst/>
          </a:prstGeom>
        </p:spPr>
        <p:txBody>
          <a:bodyPr lIns="0" tIns="0" rIns="0" bIns="0" wrap="none">
            <a:noAutofit/>
          </a:bodyPr>
          <a:p>
            <a:pPr algn="just" indent="0"/>
            <a:r>
              <a:rPr lang="en-US" sz="1500">
                <a:solidFill>
                  <a:srgbClr val="4F81BD"/>
                </a:solidFill>
                <a:latin typeface="Franklin Gothic Medium"/>
              </a:rPr>
              <a:t>33    </a:t>
            </a:r>
            <a:r>
              <a:rPr lang="en-US" sz="1500">
                <a:solidFill>
                  <a:srgbClr val="808080"/>
                </a:solidFill>
                <a:latin typeface="Franklin Gothic Medium"/>
              </a:rPr>
              <a:t>f</a:t>
            </a:r>
          </a:p>
        </p:txBody>
      </p:sp>
      <p:sp>
        <p:nvSpPr>
          <p:cNvPr id="27"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35280" y="786384"/>
            <a:ext cx="2444496" cy="213360"/>
          </a:xfrm>
          <a:prstGeom prst="rect">
            <a:avLst/>
          </a:prstGeom>
        </p:spPr>
        <p:txBody>
          <a:bodyPr lIns="0" tIns="0" rIns="0" bIns="0" wrap="none">
            <a:noAutofit/>
          </a:bodyPr>
          <a:p>
            <a:pPr marL="177800" indent="0"/>
            <a:r>
              <a:rPr lang="en-US" i="1" sz="1300">
                <a:latin typeface="Times New Roman"/>
              </a:rPr>
              <a:t>yc</a:t>
            </a:r>
            <a:r>
              <a:rPr lang="en-US" sz="1200">
                <a:latin typeface="Times New Roman"/>
              </a:rPr>
              <a:t> = </a:t>
            </a:r>
            <a:r>
              <a:rPr lang="en-US" i="1" sz="1300">
                <a:latin typeface="Times New Roman"/>
              </a:rPr>
              <a:t>cy</a:t>
            </a:r>
            <a:r>
              <a:rPr lang="en-US" sz="1200">
                <a:latin typeface="Times New Roman"/>
              </a:rPr>
              <a:t> </a:t>
            </a:r>
            <a:r>
              <a:rPr lang="en-US" baseline="30000" sz="1200">
                <a:latin typeface="Times New Roman"/>
              </a:rPr>
              <a:t>3x</a:t>
            </a:r>
            <a:r>
              <a:rPr lang="en-US" sz="1200">
                <a:latin typeface="Times New Roman"/>
              </a:rPr>
              <a:t> + </a:t>
            </a:r>
            <a:r>
              <a:rPr lang="en-US" i="1" sz="1300">
                <a:latin typeface="Times New Roman"/>
              </a:rPr>
              <a:t>c</a:t>
            </a:r>
            <a:r>
              <a:rPr lang="en-US" i="1" baseline="-25000" sz="1300">
                <a:latin typeface="Times New Roman"/>
              </a:rPr>
              <a:t>2</a:t>
            </a:r>
            <a:r>
              <a:rPr lang="en-US" i="1" sz="1300">
                <a:latin typeface="Times New Roman"/>
              </a:rPr>
              <a:t>e</a:t>
            </a:r>
            <a:r>
              <a:rPr lang="en-US" sz="1200">
                <a:latin typeface="Times New Roman"/>
              </a:rPr>
              <a:t> </a:t>
            </a:r>
            <a:r>
              <a:rPr lang="en-US" baseline="30000" sz="1200">
                <a:latin typeface="Times New Roman"/>
              </a:rPr>
              <a:t>2x</a:t>
            </a:r>
            <a:r>
              <a:rPr lang="en-US" sz="1200">
                <a:latin typeface="Times New Roman"/>
              </a:rPr>
              <a:t> + </a:t>
            </a:r>
            <a:r>
              <a:rPr lang="en-US" i="1" sz="1300">
                <a:latin typeface="Times New Roman"/>
              </a:rPr>
              <a:t>e</a:t>
            </a:r>
            <a:r>
              <a:rPr lang="en-US" sz="1200">
                <a:latin typeface="Times New Roman"/>
              </a:rPr>
              <a:t> </a:t>
            </a:r>
            <a:r>
              <a:rPr lang="en-US" baseline="30000" sz="1200">
                <a:latin typeface="Times New Roman"/>
              </a:rPr>
              <a:t>2</a:t>
            </a:r>
            <a:r>
              <a:rPr lang="en-US" sz="1200">
                <a:latin typeface="Times New Roman"/>
              </a:rPr>
              <a:t> [K</a:t>
            </a:r>
            <a:r>
              <a:rPr lang="en-US" baseline="-25000" sz="1200">
                <a:latin typeface="Times New Roman"/>
              </a:rPr>
              <a:t>t</a:t>
            </a:r>
            <a:r>
              <a:rPr lang="en-US" sz="1200">
                <a:latin typeface="Times New Roman"/>
              </a:rPr>
              <a:t> cos</a:t>
            </a:r>
          </a:p>
        </p:txBody>
      </p:sp>
      <p:sp>
        <p:nvSpPr>
          <p:cNvPr id="5" name=""/>
          <p:cNvSpPr/>
          <p:nvPr/>
        </p:nvSpPr>
        <p:spPr>
          <a:xfrm>
            <a:off x="2883408" y="603504"/>
            <a:ext cx="268224" cy="262128"/>
          </a:xfrm>
          <a:prstGeom prst="rect">
            <a:avLst/>
          </a:prstGeom>
        </p:spPr>
        <p:txBody>
          <a:bodyPr lIns="0" tIns="0" rIns="0" bIns="0" wrap="none">
            <a:noAutofit/>
          </a:bodyPr>
          <a:p>
            <a:pPr indent="0"/>
            <a:r>
              <a:rPr lang="en-US" sz="1600" spc="-100">
                <a:latin typeface="Times New Roman"/>
              </a:rPr>
              <a:t>73</a:t>
            </a:r>
          </a:p>
        </p:txBody>
      </p:sp>
      <p:sp>
        <p:nvSpPr>
          <p:cNvPr id="6" name=""/>
          <p:cNvSpPr/>
          <p:nvPr/>
        </p:nvSpPr>
        <p:spPr>
          <a:xfrm>
            <a:off x="3212592" y="627888"/>
            <a:ext cx="121920" cy="115824"/>
          </a:xfrm>
          <a:prstGeom prst="rect">
            <a:avLst/>
          </a:prstGeom>
        </p:spPr>
        <p:txBody>
          <a:bodyPr lIns="0" tIns="0" rIns="0" bIns="0" wrap="none">
            <a:noAutofit/>
          </a:bodyPr>
          <a:p>
            <a:pPr indent="0"/>
            <a:r>
              <a:rPr lang="en-US" sz="1200">
                <a:latin typeface="Times New Roman"/>
              </a:rPr>
              <a:t>\</a:t>
            </a:r>
          </a:p>
        </p:txBody>
      </p:sp>
      <p:sp>
        <p:nvSpPr>
          <p:cNvPr id="7" name=""/>
          <p:cNvSpPr/>
          <p:nvPr/>
        </p:nvSpPr>
        <p:spPr>
          <a:xfrm>
            <a:off x="3124200" y="859536"/>
            <a:ext cx="82296" cy="82296"/>
          </a:xfrm>
          <a:prstGeom prst="rect">
            <a:avLst/>
          </a:prstGeom>
        </p:spPr>
        <p:txBody>
          <a:bodyPr lIns="0" tIns="0" rIns="0" bIns="0" wrap="none">
            <a:noAutofit/>
          </a:bodyPr>
          <a:p>
            <a:pPr algn="r" indent="0"/>
            <a:r>
              <a:rPr lang="en-US" i="1" sz="1300">
                <a:latin typeface="Times New Roman"/>
              </a:rPr>
              <a:t>x</a:t>
            </a:r>
          </a:p>
        </p:txBody>
      </p:sp>
      <p:sp>
        <p:nvSpPr>
          <p:cNvPr id="8" name=""/>
          <p:cNvSpPr/>
          <p:nvPr/>
        </p:nvSpPr>
        <p:spPr>
          <a:xfrm>
            <a:off x="2795016" y="960120"/>
            <a:ext cx="542544" cy="195072"/>
          </a:xfrm>
          <a:prstGeom prst="rect">
            <a:avLst/>
          </a:prstGeom>
        </p:spPr>
        <p:txBody>
          <a:bodyPr lIns="0" tIns="0" rIns="0" bIns="0" wrap="none">
            <a:noAutofit/>
          </a:bodyPr>
          <a:p>
            <a:pPr indent="0"/>
            <a:r>
              <a:rPr lang="en-US" sz="1600" spc="-100">
                <a:latin typeface="Times New Roman"/>
              </a:rPr>
              <a:t>v </a:t>
            </a:r>
            <a:r>
              <a:rPr lang="en-US" baseline="30000" sz="1600" spc="-100">
                <a:latin typeface="Times New Roman"/>
              </a:rPr>
              <a:t>2</a:t>
            </a:r>
            <a:r>
              <a:rPr lang="en-US" sz="1600" spc="-100">
                <a:latin typeface="Times New Roman"/>
              </a:rPr>
              <a:t> y</a:t>
            </a:r>
          </a:p>
        </p:txBody>
      </p:sp>
      <p:sp>
        <p:nvSpPr>
          <p:cNvPr id="9" name=""/>
          <p:cNvSpPr/>
          <p:nvPr/>
        </p:nvSpPr>
        <p:spPr>
          <a:xfrm>
            <a:off x="3358896" y="798576"/>
            <a:ext cx="591312" cy="201168"/>
          </a:xfrm>
          <a:prstGeom prst="rect">
            <a:avLst/>
          </a:prstGeom>
        </p:spPr>
        <p:txBody>
          <a:bodyPr lIns="0" tIns="0" rIns="0" bIns="0" wrap="none">
            <a:noAutofit/>
          </a:bodyPr>
          <a:p>
            <a:pPr indent="0"/>
            <a:r>
              <a:rPr lang="en-US" sz="1200">
                <a:latin typeface="Times New Roman"/>
              </a:rPr>
              <a:t>+ K</a:t>
            </a:r>
            <a:r>
              <a:rPr lang="en-US" baseline="-25000" sz="1200">
                <a:latin typeface="Times New Roman"/>
              </a:rPr>
              <a:t>2</a:t>
            </a:r>
            <a:r>
              <a:rPr lang="en-US" sz="1200">
                <a:latin typeface="Times New Roman"/>
              </a:rPr>
              <a:t> sin</a:t>
            </a:r>
          </a:p>
        </p:txBody>
      </p:sp>
      <p:sp>
        <p:nvSpPr>
          <p:cNvPr id="10" name=""/>
          <p:cNvSpPr/>
          <p:nvPr/>
        </p:nvSpPr>
        <p:spPr>
          <a:xfrm>
            <a:off x="4053840" y="603504"/>
            <a:ext cx="268224" cy="262128"/>
          </a:xfrm>
          <a:prstGeom prst="rect">
            <a:avLst/>
          </a:prstGeom>
        </p:spPr>
        <p:txBody>
          <a:bodyPr lIns="0" tIns="0" rIns="0" bIns="0" wrap="none">
            <a:noAutofit/>
          </a:bodyPr>
          <a:p>
            <a:pPr indent="0"/>
            <a:r>
              <a:rPr lang="en-US" sz="1600" spc="-100">
                <a:latin typeface="Times New Roman"/>
              </a:rPr>
              <a:t>73</a:t>
            </a:r>
          </a:p>
        </p:txBody>
      </p:sp>
      <p:sp>
        <p:nvSpPr>
          <p:cNvPr id="11" name=""/>
          <p:cNvSpPr/>
          <p:nvPr/>
        </p:nvSpPr>
        <p:spPr>
          <a:xfrm>
            <a:off x="4383024" y="627888"/>
            <a:ext cx="121920" cy="115824"/>
          </a:xfrm>
          <a:prstGeom prst="rect">
            <a:avLst/>
          </a:prstGeom>
        </p:spPr>
        <p:txBody>
          <a:bodyPr lIns="0" tIns="0" rIns="0" bIns="0" wrap="none">
            <a:noAutofit/>
          </a:bodyPr>
          <a:p>
            <a:pPr indent="0"/>
            <a:r>
              <a:rPr lang="en-US" sz="1200">
                <a:latin typeface="Times New Roman"/>
              </a:rPr>
              <a:t>\</a:t>
            </a:r>
          </a:p>
        </p:txBody>
      </p:sp>
      <p:sp>
        <p:nvSpPr>
          <p:cNvPr id="12" name=""/>
          <p:cNvSpPr/>
          <p:nvPr/>
        </p:nvSpPr>
        <p:spPr>
          <a:xfrm>
            <a:off x="4294632" y="859536"/>
            <a:ext cx="82296" cy="82296"/>
          </a:xfrm>
          <a:prstGeom prst="rect">
            <a:avLst/>
          </a:prstGeom>
        </p:spPr>
        <p:txBody>
          <a:bodyPr lIns="0" tIns="0" rIns="0" bIns="0" wrap="none">
            <a:noAutofit/>
          </a:bodyPr>
          <a:p>
            <a:pPr algn="r" indent="0"/>
            <a:r>
              <a:rPr lang="en-US" sz="1200">
                <a:latin typeface="Times New Roman"/>
              </a:rPr>
              <a:t>x</a:t>
            </a:r>
          </a:p>
        </p:txBody>
      </p:sp>
      <p:sp>
        <p:nvSpPr>
          <p:cNvPr id="13" name=""/>
          <p:cNvSpPr/>
          <p:nvPr/>
        </p:nvSpPr>
        <p:spPr>
          <a:xfrm>
            <a:off x="3965448" y="960120"/>
            <a:ext cx="542544" cy="195072"/>
          </a:xfrm>
          <a:prstGeom prst="rect">
            <a:avLst/>
          </a:prstGeom>
        </p:spPr>
        <p:txBody>
          <a:bodyPr lIns="0" tIns="0" rIns="0" bIns="0" wrap="none">
            <a:noAutofit/>
          </a:bodyPr>
          <a:p>
            <a:pPr indent="0"/>
            <a:r>
              <a:rPr lang="en-US" sz="1600" spc="-100">
                <a:latin typeface="Times New Roman"/>
              </a:rPr>
              <a:t>v </a:t>
            </a:r>
            <a:r>
              <a:rPr lang="en-US" baseline="30000" sz="1600" spc="-100">
                <a:latin typeface="Times New Roman"/>
              </a:rPr>
              <a:t>2</a:t>
            </a:r>
            <a:r>
              <a:rPr lang="en-US" sz="1600" spc="-100">
                <a:latin typeface="Times New Roman"/>
              </a:rPr>
              <a:t> y</a:t>
            </a:r>
          </a:p>
        </p:txBody>
      </p:sp>
      <p:sp>
        <p:nvSpPr>
          <p:cNvPr id="14" name=""/>
          <p:cNvSpPr/>
          <p:nvPr/>
        </p:nvSpPr>
        <p:spPr>
          <a:xfrm>
            <a:off x="365760" y="1210056"/>
            <a:ext cx="2983992" cy="4379976"/>
          </a:xfrm>
          <a:prstGeom prst="rect">
            <a:avLst/>
          </a:prstGeom>
        </p:spPr>
        <p:txBody>
          <a:bodyPr lIns="0" tIns="0" rIns="0" bIns="0">
            <a:noAutofit/>
          </a:bodyPr>
          <a:p>
            <a:pPr indent="0">
              <a:spcAft>
                <a:spcPts val="630"/>
              </a:spcAft>
            </a:pPr>
            <a:r>
              <a:rPr lang="en-US" b="1" sz="1200">
                <a:latin typeface="Times New Roman"/>
              </a:rPr>
              <a:t>Solution (7): </a:t>
            </a:r>
            <a:r>
              <a:rPr lang="en-US" i="1" sz="1200">
                <a:latin typeface="Times New Roman"/>
              </a:rPr>
              <a:t>(y ”” —</a:t>
            </a:r>
            <a:r>
              <a:rPr lang="en-US" b="1" sz="1200">
                <a:latin typeface="Times New Roman"/>
              </a:rPr>
              <a:t> 4y </a:t>
            </a:r>
            <a:r>
              <a:rPr lang="en-US" i="1" sz="1200">
                <a:latin typeface="Times New Roman"/>
              </a:rPr>
              <a:t>”</a:t>
            </a:r>
            <a:r>
              <a:rPr lang="en-US" b="1" sz="1200">
                <a:latin typeface="Times New Roman"/>
              </a:rPr>
              <a:t> + 4</a:t>
            </a:r>
            <a:r>
              <a:rPr lang="en-US" i="1" sz="1200">
                <a:latin typeface="Times New Roman"/>
              </a:rPr>
              <a:t>y</a:t>
            </a:r>
            <a:r>
              <a:rPr lang="en-US" b="1" sz="1200">
                <a:latin typeface="Times New Roman"/>
              </a:rPr>
              <a:t> ) = 0</a:t>
            </a:r>
          </a:p>
          <a:p>
            <a:pPr indent="0">
              <a:lnSpc>
                <a:spcPts val="2304"/>
              </a:lnSpc>
            </a:pPr>
            <a:r>
              <a:rPr lang="en-US" i="1" sz="1300">
                <a:latin typeface="Times New Roman"/>
              </a:rPr>
              <a:t>D</a:t>
            </a:r>
            <a:r>
              <a:rPr lang="en-US" baseline="30000" sz="1200">
                <a:latin typeface="Times New Roman"/>
              </a:rPr>
              <a:t>4</a:t>
            </a:r>
            <a:r>
              <a:rPr lang="en-US" sz="1200">
                <a:latin typeface="Times New Roman"/>
              </a:rPr>
              <a:t> </a:t>
            </a:r>
            <a:r>
              <a:rPr lang="en-US" i="1" sz="1300">
                <a:latin typeface="Times New Roman"/>
              </a:rPr>
              <a:t>y — 4D</a:t>
            </a:r>
            <a:r>
              <a:rPr lang="en-US" baseline="30000" sz="1200">
                <a:latin typeface="Times New Roman"/>
              </a:rPr>
              <a:t>2</a:t>
            </a:r>
            <a:r>
              <a:rPr lang="en-US" sz="1200">
                <a:latin typeface="Times New Roman"/>
              </a:rPr>
              <a:t> </a:t>
            </a:r>
            <a:r>
              <a:rPr lang="en-US" i="1" sz="1300">
                <a:latin typeface="Times New Roman"/>
              </a:rPr>
              <a:t>y + 4Y =</a:t>
            </a:r>
            <a:r>
              <a:rPr lang="en-US" sz="1200">
                <a:latin typeface="Times New Roman"/>
              </a:rPr>
              <a:t> 0 (D</a:t>
            </a:r>
            <a:r>
              <a:rPr lang="en-US" baseline="30000" sz="1200">
                <a:latin typeface="Times New Roman"/>
              </a:rPr>
              <a:t>2</a:t>
            </a:r>
            <a:r>
              <a:rPr lang="en-US" sz="1200">
                <a:latin typeface="Times New Roman"/>
              </a:rPr>
              <a:t> — 2 )</a:t>
            </a:r>
            <a:r>
              <a:rPr lang="en-US" baseline="30000" sz="1200">
                <a:latin typeface="Times New Roman"/>
              </a:rPr>
              <a:t>2</a:t>
            </a:r>
            <a:r>
              <a:rPr lang="en-US" sz="1200">
                <a:latin typeface="Times New Roman"/>
              </a:rPr>
              <a:t> y = 0 (</a:t>
            </a:r>
            <a:r>
              <a:rPr lang="en-US" i="1" sz="1300">
                <a:latin typeface="Times New Roman"/>
              </a:rPr>
              <a:t>m</a:t>
            </a:r>
            <a:r>
              <a:rPr lang="en-US" baseline="30000" sz="1200">
                <a:latin typeface="Times New Roman"/>
              </a:rPr>
              <a:t>2</a:t>
            </a:r>
            <a:r>
              <a:rPr lang="en-US" sz="1200">
                <a:latin typeface="Times New Roman"/>
              </a:rPr>
              <a:t> — 2)</a:t>
            </a:r>
            <a:r>
              <a:rPr lang="en-US" baseline="30000" sz="1200">
                <a:latin typeface="Times New Roman"/>
              </a:rPr>
              <a:t>2</a:t>
            </a:r>
            <a:r>
              <a:rPr lang="en-US" sz="1200">
                <a:latin typeface="Times New Roman"/>
              </a:rPr>
              <a:t> = 0 (</a:t>
            </a:r>
            <a:r>
              <a:rPr lang="en-US" i="1" sz="1300">
                <a:latin typeface="Times New Roman"/>
              </a:rPr>
              <a:t>m</a:t>
            </a:r>
            <a:r>
              <a:rPr lang="en-US" baseline="30000" sz="1200">
                <a:latin typeface="Times New Roman"/>
              </a:rPr>
              <a:t>2</a:t>
            </a:r>
            <a:r>
              <a:rPr lang="en-US" sz="1200">
                <a:latin typeface="Times New Roman"/>
              </a:rPr>
              <a:t> — 2)( </a:t>
            </a:r>
            <a:r>
              <a:rPr lang="en-US" i="1" sz="1300">
                <a:latin typeface="Times New Roman"/>
              </a:rPr>
              <a:t>m</a:t>
            </a:r>
            <a:r>
              <a:rPr lang="en-US" baseline="30000" sz="1200">
                <a:latin typeface="Times New Roman"/>
              </a:rPr>
              <a:t>2</a:t>
            </a:r>
            <a:r>
              <a:rPr lang="en-US" sz="1200">
                <a:latin typeface="Times New Roman"/>
              </a:rPr>
              <a:t> — 2) = 0</a:t>
            </a:r>
          </a:p>
          <a:p>
            <a:pPr indent="0">
              <a:lnSpc>
                <a:spcPts val="2328"/>
              </a:lnSpc>
            </a:pPr>
            <a:r>
              <a:rPr lang="en-US" i="1" sz="1400" spc="100">
                <a:latin typeface="Times New Roman"/>
              </a:rPr>
              <a:t>m</a:t>
            </a:r>
            <a:r>
              <a:rPr lang="en-US" i="1" baseline="30000" sz="1400" spc="100">
                <a:latin typeface="Times New Roman"/>
              </a:rPr>
              <a:t>2</a:t>
            </a:r>
            <a:r>
              <a:rPr lang="en-US" i="1" sz="1400" spc="100">
                <a:latin typeface="Times New Roman"/>
              </a:rPr>
              <a:t> — 2 = 0^&gt;m</a:t>
            </a:r>
            <a:r>
              <a:rPr lang="en-US" i="1" baseline="30000" sz="1400" spc="100">
                <a:latin typeface="Times New Roman"/>
              </a:rPr>
              <a:t>2</a:t>
            </a:r>
            <a:r>
              <a:rPr lang="en-US" i="1" sz="1400" spc="100">
                <a:latin typeface="Times New Roman"/>
              </a:rPr>
              <a:t> = 2^&gt;m</a:t>
            </a:r>
            <a:r>
              <a:rPr lang="en-US" i="1" baseline="-25000" sz="1400" spc="100">
                <a:latin typeface="Times New Roman"/>
              </a:rPr>
              <a:t>l2</a:t>
            </a:r>
            <a:r>
              <a:rPr lang="en-US" i="1" sz="1400" spc="100">
                <a:latin typeface="Times New Roman"/>
              </a:rPr>
              <a:t> =</a:t>
            </a:r>
            <a:r>
              <a:rPr lang="en-US" sz="1400">
                <a:latin typeface="Times New Roman"/>
              </a:rPr>
              <a:t> +V2</a:t>
            </a:r>
          </a:p>
          <a:p>
            <a:pPr algn="just" indent="0">
              <a:lnSpc>
                <a:spcPts val="2328"/>
              </a:lnSpc>
            </a:pPr>
            <a:r>
              <a:rPr lang="en-US" i="1" sz="1400" spc="100">
                <a:latin typeface="Times New Roman"/>
              </a:rPr>
              <a:t>in</a:t>
            </a:r>
            <a:r>
              <a:rPr lang="en-US" baseline="30000" sz="1400">
                <a:latin typeface="Times New Roman"/>
              </a:rPr>
              <a:t>2</a:t>
            </a:r>
            <a:r>
              <a:rPr lang="en-US" sz="1400">
                <a:latin typeface="Times New Roman"/>
              </a:rPr>
              <a:t> — 2 = 0    </a:t>
            </a:r>
            <a:r>
              <a:rPr lang="en-US" i="1" sz="1400" spc="100">
                <a:latin typeface="Times New Roman"/>
              </a:rPr>
              <a:t>in</a:t>
            </a:r>
            <a:r>
              <a:rPr lang="en-US" i="1" baseline="30000" sz="1400" spc="100">
                <a:latin typeface="Times New Roman"/>
              </a:rPr>
              <a:t>2</a:t>
            </a:r>
            <a:r>
              <a:rPr lang="en-US" i="1" sz="1400" spc="100">
                <a:latin typeface="Times New Roman"/>
              </a:rPr>
              <a:t> =2^&gt; in </a:t>
            </a:r>
            <a:r>
              <a:rPr lang="en-US" i="1" baseline="-25000" sz="1400" spc="100">
                <a:latin typeface="Times New Roman"/>
              </a:rPr>
              <a:t>?</a:t>
            </a:r>
            <a:r>
              <a:rPr lang="en-US" baseline="-25000" sz="1400">
                <a:latin typeface="Times New Roman"/>
              </a:rPr>
              <a:t> 4</a:t>
            </a:r>
            <a:r>
              <a:rPr lang="en-US" sz="1400">
                <a:latin typeface="Times New Roman"/>
              </a:rPr>
              <a:t> = +V2</a:t>
            </a:r>
          </a:p>
          <a:p>
            <a:pPr algn="just" indent="0">
              <a:lnSpc>
                <a:spcPts val="2328"/>
              </a:lnSpc>
            </a:pPr>
            <a:r>
              <a:rPr lang="en-US" i="1" sz="1300">
                <a:latin typeface="Times New Roman"/>
              </a:rPr>
              <a:t>yc = e '</a:t>
            </a:r>
            <a:r>
              <a:rPr lang="en-US" i="1" baseline="30000" sz="1300">
                <a:latin typeface="Times New Roman"/>
              </a:rPr>
              <a:t>j2x</a:t>
            </a:r>
            <a:r>
              <a:rPr lang="en-US" sz="1200">
                <a:latin typeface="Times New Roman"/>
              </a:rPr>
              <a:t> (c + </a:t>
            </a:r>
            <a:r>
              <a:rPr lang="en-US" i="1" sz="1300">
                <a:latin typeface="Times New Roman"/>
              </a:rPr>
              <a:t>c</a:t>
            </a:r>
            <a:r>
              <a:rPr lang="en-US" i="1" baseline="-25000" sz="1300">
                <a:latin typeface="Times New Roman"/>
              </a:rPr>
              <a:t>2</a:t>
            </a:r>
            <a:r>
              <a:rPr lang="en-US" i="1" sz="1300">
                <a:latin typeface="Times New Roman"/>
              </a:rPr>
              <a:t>x</a:t>
            </a:r>
            <a:r>
              <a:rPr lang="en-US" sz="1200">
                <a:latin typeface="Times New Roman"/>
              </a:rPr>
              <a:t> ) + </a:t>
            </a:r>
            <a:r>
              <a:rPr lang="en-US" i="1" sz="1300">
                <a:latin typeface="Times New Roman"/>
              </a:rPr>
              <a:t>e </a:t>
            </a:r>
            <a:r>
              <a:rPr lang="en-US" i="1" baseline="30000" sz="1300">
                <a:latin typeface="Times New Roman"/>
              </a:rPr>
              <a:t>—l2x</a:t>
            </a:r>
            <a:r>
              <a:rPr lang="en-US" i="1" sz="1300">
                <a:latin typeface="Times New Roman"/>
              </a:rPr>
              <a:t> (c</a:t>
            </a:r>
            <a:r>
              <a:rPr lang="en-US" i="1" baseline="-25000" sz="1300">
                <a:latin typeface="Times New Roman"/>
              </a:rPr>
              <a:t>3</a:t>
            </a:r>
            <a:r>
              <a:rPr lang="en-US" i="1" sz="1300">
                <a:latin typeface="Times New Roman"/>
              </a:rPr>
              <a:t>x + c</a:t>
            </a:r>
            <a:r>
              <a:rPr lang="en-US" i="1" baseline="-25000" sz="1300">
                <a:latin typeface="Times New Roman"/>
              </a:rPr>
              <a:t>4</a:t>
            </a:r>
            <a:r>
              <a:rPr lang="en-US" i="1" sz="1300">
                <a:latin typeface="Times New Roman"/>
              </a:rPr>
              <a:t>)</a:t>
            </a:r>
          </a:p>
          <a:p>
            <a:pPr algn="just" indent="0">
              <a:spcAft>
                <a:spcPts val="210"/>
              </a:spcAft>
            </a:pPr>
            <a:r>
              <a:rPr lang="en-US" b="1" sz="1200">
                <a:latin typeface="Times New Roman"/>
              </a:rPr>
              <a:t>Or</a:t>
            </a:r>
          </a:p>
          <a:p>
            <a:pPr indent="0">
              <a:lnSpc>
                <a:spcPts val="2304"/>
              </a:lnSpc>
            </a:pPr>
            <a:r>
              <a:rPr lang="en-US" sz="1200">
                <a:latin typeface="Times New Roman"/>
              </a:rPr>
              <a:t>yc </a:t>
            </a:r>
            <a:r>
              <a:rPr lang="en-US" i="1" sz="1300">
                <a:latin typeface="Times New Roman"/>
              </a:rPr>
              <a:t>={cf'</a:t>
            </a:r>
            <a:r>
              <a:rPr lang="en-US" i="1" baseline="30000" sz="1300">
                <a:latin typeface="Times New Roman"/>
              </a:rPr>
              <a:t>r2x</a:t>
            </a:r>
            <a:r>
              <a:rPr lang="en-US" i="1" sz="1300">
                <a:latin typeface="Times New Roman"/>
              </a:rPr>
              <a:t> + cy</a:t>
            </a:r>
            <a:r>
              <a:rPr lang="en-US" sz="1200">
                <a:latin typeface="Times New Roman"/>
              </a:rPr>
              <a:t>) + x (c</a:t>
            </a:r>
            <a:r>
              <a:rPr lang="en-US" baseline="-25000" sz="1200">
                <a:latin typeface="Times New Roman"/>
              </a:rPr>
              <a:t>3</a:t>
            </a:r>
            <a:r>
              <a:rPr lang="en-US" sz="1200">
                <a:latin typeface="Times New Roman"/>
              </a:rPr>
              <a:t>e^ </a:t>
            </a:r>
            <a:r>
              <a:rPr lang="en-US" i="1" sz="1300">
                <a:latin typeface="Times New Roman"/>
              </a:rPr>
              <a:t>+ cy</a:t>
            </a:r>
            <a:r>
              <a:rPr lang="en-US" sz="1200">
                <a:latin typeface="Times New Roman"/>
              </a:rPr>
              <a:t>) </a:t>
            </a:r>
            <a:r>
              <a:rPr lang="en-US" b="1" sz="1200">
                <a:latin typeface="Times New Roman"/>
              </a:rPr>
              <a:t>Solution (8): </a:t>
            </a:r>
            <a:r>
              <a:rPr lang="en-US" i="1" sz="1300">
                <a:latin typeface="Times New Roman"/>
              </a:rPr>
              <a:t>(D</a:t>
            </a:r>
            <a:r>
              <a:rPr lang="en-US" baseline="30000" sz="1200">
                <a:latin typeface="Times New Roman"/>
              </a:rPr>
              <a:t>3</a:t>
            </a:r>
            <a:r>
              <a:rPr lang="en-US" sz="1200">
                <a:latin typeface="Times New Roman"/>
              </a:rPr>
              <a:t> — 1) </a:t>
            </a:r>
            <a:r>
              <a:rPr lang="en-US" i="1" sz="1300">
                <a:latin typeface="Times New Roman"/>
              </a:rPr>
              <a:t>y =</a:t>
            </a:r>
            <a:r>
              <a:rPr lang="en-US" sz="1200">
                <a:latin typeface="Times New Roman"/>
              </a:rPr>
              <a:t> 0 </a:t>
            </a:r>
            <a:r>
              <a:rPr lang="en-US" i="1" sz="1300">
                <a:latin typeface="Times New Roman"/>
              </a:rPr>
              <a:t>(D —</a:t>
            </a:r>
            <a:r>
              <a:rPr lang="en-US" sz="1200">
                <a:latin typeface="Times New Roman"/>
              </a:rPr>
              <a:t> 1)(D</a:t>
            </a:r>
            <a:r>
              <a:rPr lang="en-US" baseline="30000" sz="1200">
                <a:latin typeface="Times New Roman"/>
              </a:rPr>
              <a:t>2</a:t>
            </a:r>
            <a:r>
              <a:rPr lang="en-US" sz="1200">
                <a:latin typeface="Times New Roman"/>
              </a:rPr>
              <a:t> + </a:t>
            </a:r>
            <a:r>
              <a:rPr lang="en-US" i="1" sz="1300">
                <a:latin typeface="Times New Roman"/>
              </a:rPr>
              <a:t>D</a:t>
            </a:r>
            <a:r>
              <a:rPr lang="en-US" sz="1200">
                <a:latin typeface="Times New Roman"/>
              </a:rPr>
              <a:t> + 1)y = 0 </a:t>
            </a:r>
            <a:r>
              <a:rPr lang="en-US" i="1" sz="1300">
                <a:latin typeface="Times New Roman"/>
              </a:rPr>
              <a:t>(m —</a:t>
            </a:r>
            <a:r>
              <a:rPr lang="en-US" sz="1200">
                <a:latin typeface="Times New Roman"/>
              </a:rPr>
              <a:t>1)( </a:t>
            </a:r>
            <a:r>
              <a:rPr lang="en-US" i="1" sz="1300">
                <a:latin typeface="Times New Roman"/>
              </a:rPr>
              <a:t>m</a:t>
            </a:r>
            <a:r>
              <a:rPr lang="en-US" baseline="30000" sz="1200">
                <a:latin typeface="Times New Roman"/>
              </a:rPr>
              <a:t>2</a:t>
            </a:r>
            <a:r>
              <a:rPr lang="en-US" sz="1200">
                <a:latin typeface="Times New Roman"/>
              </a:rPr>
              <a:t> + </a:t>
            </a:r>
            <a:r>
              <a:rPr lang="en-US" i="1" sz="1300">
                <a:latin typeface="Times New Roman"/>
              </a:rPr>
              <a:t>m</a:t>
            </a:r>
            <a:r>
              <a:rPr lang="en-US" sz="1200">
                <a:latin typeface="Times New Roman"/>
              </a:rPr>
              <a:t> +1) = 0 </a:t>
            </a:r>
            <a:r>
              <a:rPr lang="en-US" i="1" sz="1300">
                <a:latin typeface="Times New Roman"/>
              </a:rPr>
              <a:t>m</a:t>
            </a:r>
            <a:r>
              <a:rPr lang="en-US" sz="1200">
                <a:latin typeface="Times New Roman"/>
              </a:rPr>
              <a:t> — 1 = 0 ^ m = 1 </a:t>
            </a:r>
            <a:r>
              <a:rPr lang="en-US" cap="small" sz="1200">
                <a:latin typeface="Times New Roman"/>
              </a:rPr>
              <a:t>e </a:t>
            </a:r>
            <a:r>
              <a:rPr lang="en-US" i="1" sz="1300">
                <a:latin typeface="Times New Roman"/>
              </a:rPr>
              <a:t>IR</a:t>
            </a:r>
          </a:p>
          <a:p>
            <a:pPr algn="just" indent="0"/>
            <a:r>
              <a:rPr lang="en-US" baseline="-25000" sz="1300">
                <a:latin typeface="Times New Roman"/>
              </a:rPr>
              <a:t>9</a:t>
            </a:r>
            <a:r>
              <a:rPr lang="en-US" sz="1000">
                <a:latin typeface="Times New Roman"/>
              </a:rPr>
              <a:t>    </a:t>
            </a:r>
            <a:r>
              <a:rPr lang="en-US" sz="1300">
                <a:latin typeface="Times New Roman"/>
              </a:rPr>
              <a:t>-1</a:t>
            </a:r>
            <a:r>
              <a:rPr lang="en-US" sz="1000">
                <a:latin typeface="Times New Roman"/>
              </a:rPr>
              <a:t> _ </a:t>
            </a:r>
            <a:r>
              <a:rPr lang="en-US" b="1" i="1" sz="1600" spc="150">
                <a:latin typeface="Times New Roman"/>
              </a:rPr>
              <a:t>y/3</a:t>
            </a:r>
          </a:p>
          <a:p>
            <a:pPr algn="just" indent="0"/>
            <a:r>
              <a:rPr lang="en-US" i="1" sz="500" spc="100">
                <a:latin typeface="Franklin Gothic Medium"/>
              </a:rPr>
              <a:t>m</a:t>
            </a:r>
            <a:r>
              <a:rPr lang="en-US" i="1" baseline="30000" sz="500" spc="100">
                <a:latin typeface="Franklin Gothic Medium"/>
              </a:rPr>
              <a:t>2</a:t>
            </a:r>
            <a:r>
              <a:rPr lang="en-US" i="1" sz="500" spc="100">
                <a:latin typeface="Franklin Gothic Medium"/>
              </a:rPr>
              <a:t> +m</a:t>
            </a:r>
            <a:r>
              <a:rPr lang="en-US" sz="1300" spc="450">
                <a:latin typeface="Times New Roman"/>
              </a:rPr>
              <a:t> +1 = 0 =&gt;m=--</a:t>
            </a:r>
            <a:r>
              <a:rPr lang="en-US" i="1" sz="500" spc="100">
                <a:latin typeface="Franklin Gothic Medium"/>
              </a:rPr>
              <a:t>\-i</a:t>
            </a:r>
            <a:r>
              <a:rPr lang="en-US" cap="small" sz="1300" spc="450">
                <a:latin typeface="Times New Roman"/>
              </a:rPr>
              <a:t> — e </a:t>
            </a:r>
            <a:r>
              <a:rPr lang="en-US" i="1" sz="500" spc="100">
                <a:latin typeface="Franklin Gothic Medium"/>
              </a:rPr>
              <a:t>of</a:t>
            </a:r>
          </a:p>
          <a:p>
            <a:pPr indent="0">
              <a:spcAft>
                <a:spcPts val="210"/>
              </a:spcAft>
            </a:pPr>
            <a:r>
              <a:rPr lang="en-US" sz="1400">
                <a:latin typeface="Times New Roman"/>
              </a:rPr>
              <a:t>-</a:t>
            </a:r>
            <a:r>
              <a:rPr lang="en-US" baseline="30000" sz="1400">
                <a:latin typeface="Times New Roman"/>
              </a:rPr>
              <a:t>3</a:t>
            </a:r>
            <a:r>
              <a:rPr lang="en-US" sz="1400">
                <a:latin typeface="Times New Roman"/>
              </a:rPr>
              <a:t> 2 2</a:t>
            </a:r>
          </a:p>
        </p:txBody>
      </p:sp>
      <p:sp>
        <p:nvSpPr>
          <p:cNvPr id="15" name=""/>
          <p:cNvSpPr/>
          <p:nvPr/>
        </p:nvSpPr>
        <p:spPr>
          <a:xfrm>
            <a:off x="1295400" y="5647944"/>
            <a:ext cx="1194816" cy="106680"/>
          </a:xfrm>
          <a:prstGeom prst="rect">
            <a:avLst/>
          </a:prstGeom>
        </p:spPr>
        <p:txBody>
          <a:bodyPr lIns="0" tIns="0" rIns="0" bIns="0" wrap="none">
            <a:noAutofit/>
          </a:bodyPr>
          <a:p>
            <a:pPr algn="just" indent="0"/>
            <a:r>
              <a:rPr lang="en-US" b="1" sz="950">
                <a:latin typeface="Times New Roman"/>
              </a:rPr>
              <a:t>-i    </a:t>
            </a:r>
            <a:r>
              <a:rPr lang="en-US" i="1" sz="900" spc="-50">
                <a:latin typeface="Times New Roman"/>
              </a:rPr>
              <a:t>f K</a:t>
            </a:r>
            <a:r>
              <a:rPr lang="en-US" b="1" sz="950">
                <a:latin typeface="Times New Roman"/>
              </a:rPr>
              <a:t> ^</a:t>
            </a:r>
          </a:p>
        </p:txBody>
      </p:sp>
      <p:sp>
        <p:nvSpPr>
          <p:cNvPr id="16" name=""/>
          <p:cNvSpPr/>
          <p:nvPr/>
        </p:nvSpPr>
        <p:spPr>
          <a:xfrm>
            <a:off x="329184" y="5791200"/>
            <a:ext cx="1609344" cy="213360"/>
          </a:xfrm>
          <a:prstGeom prst="rect">
            <a:avLst/>
          </a:prstGeom>
        </p:spPr>
        <p:txBody>
          <a:bodyPr lIns="0" tIns="0" rIns="0" bIns="0" wrap="none">
            <a:noAutofit/>
          </a:bodyPr>
          <a:p>
            <a:pPr indent="0"/>
            <a:r>
              <a:rPr lang="en-US" i="1" sz="1300">
                <a:latin typeface="Times New Roman"/>
              </a:rPr>
              <a:t>yc</a:t>
            </a:r>
            <a:r>
              <a:rPr lang="en-US" sz="1200">
                <a:latin typeface="Times New Roman"/>
              </a:rPr>
              <a:t> = </a:t>
            </a:r>
            <a:r>
              <a:rPr lang="en-US" i="1" sz="1300">
                <a:latin typeface="Times New Roman"/>
              </a:rPr>
              <a:t>cy</a:t>
            </a:r>
            <a:r>
              <a:rPr lang="en-US" i="1" baseline="30000" sz="1300">
                <a:latin typeface="Times New Roman"/>
              </a:rPr>
              <a:t>x</a:t>
            </a:r>
            <a:r>
              <a:rPr lang="en-US" sz="1200">
                <a:latin typeface="Times New Roman"/>
              </a:rPr>
              <a:t> + e </a:t>
            </a:r>
            <a:r>
              <a:rPr lang="en-US" baseline="30000" sz="1200">
                <a:latin typeface="Times New Roman"/>
              </a:rPr>
              <a:t>2</a:t>
            </a:r>
            <a:r>
              <a:rPr lang="en-US" sz="1200">
                <a:latin typeface="Times New Roman"/>
              </a:rPr>
              <a:t> [c</a:t>
            </a:r>
            <a:r>
              <a:rPr lang="en-US" baseline="-25000" sz="1200">
                <a:latin typeface="Times New Roman"/>
              </a:rPr>
              <a:t>2</a:t>
            </a:r>
            <a:r>
              <a:rPr lang="en-US" sz="1200">
                <a:latin typeface="Times New Roman"/>
              </a:rPr>
              <a:t>cos</a:t>
            </a:r>
          </a:p>
        </p:txBody>
      </p:sp>
      <p:sp>
        <p:nvSpPr>
          <p:cNvPr id="17" name=""/>
          <p:cNvSpPr/>
          <p:nvPr/>
        </p:nvSpPr>
        <p:spPr>
          <a:xfrm>
            <a:off x="2011680" y="5644896"/>
            <a:ext cx="298704" cy="225552"/>
          </a:xfrm>
          <a:prstGeom prst="rect">
            <a:avLst/>
          </a:prstGeom>
        </p:spPr>
        <p:txBody>
          <a:bodyPr lIns="0" tIns="0" rIns="0" bIns="0" wrap="none">
            <a:noAutofit/>
          </a:bodyPr>
          <a:p>
            <a:pPr indent="0"/>
            <a:r>
              <a:rPr lang="en-US" sz="1600" spc="-100">
                <a:latin typeface="Times New Roman"/>
              </a:rPr>
              <a:t>73</a:t>
            </a:r>
          </a:p>
        </p:txBody>
      </p:sp>
      <p:sp>
        <p:nvSpPr>
          <p:cNvPr id="18" name=""/>
          <p:cNvSpPr/>
          <p:nvPr/>
        </p:nvSpPr>
        <p:spPr>
          <a:xfrm>
            <a:off x="2286000" y="5864352"/>
            <a:ext cx="82296" cy="82296"/>
          </a:xfrm>
          <a:prstGeom prst="rect">
            <a:avLst/>
          </a:prstGeom>
        </p:spPr>
        <p:txBody>
          <a:bodyPr lIns="0" tIns="0" rIns="0" bIns="0" wrap="none">
            <a:noAutofit/>
          </a:bodyPr>
          <a:p>
            <a:pPr algn="r" indent="0"/>
            <a:r>
              <a:rPr lang="en-US" sz="1200">
                <a:latin typeface="Times New Roman"/>
              </a:rPr>
              <a:t>x</a:t>
            </a:r>
          </a:p>
        </p:txBody>
      </p:sp>
      <p:sp>
        <p:nvSpPr>
          <p:cNvPr id="19" name=""/>
          <p:cNvSpPr/>
          <p:nvPr/>
        </p:nvSpPr>
        <p:spPr>
          <a:xfrm>
            <a:off x="1953768" y="5964936"/>
            <a:ext cx="542544" cy="195072"/>
          </a:xfrm>
          <a:prstGeom prst="rect">
            <a:avLst/>
          </a:prstGeom>
        </p:spPr>
        <p:txBody>
          <a:bodyPr lIns="0" tIns="0" rIns="0" bIns="0" wrap="none">
            <a:noAutofit/>
          </a:bodyPr>
          <a:p>
            <a:pPr indent="0"/>
            <a:r>
              <a:rPr lang="en-US" sz="1600" spc="-100">
                <a:latin typeface="Times New Roman"/>
              </a:rPr>
              <a:t>v </a:t>
            </a:r>
            <a:r>
              <a:rPr lang="en-US" baseline="30000" sz="1600" spc="-100">
                <a:latin typeface="Times New Roman"/>
              </a:rPr>
              <a:t>2</a:t>
            </a:r>
            <a:r>
              <a:rPr lang="en-US" sz="1600" spc="-100">
                <a:latin typeface="Times New Roman"/>
              </a:rPr>
              <a:t> y</a:t>
            </a:r>
          </a:p>
        </p:txBody>
      </p:sp>
      <p:sp>
        <p:nvSpPr>
          <p:cNvPr id="20" name=""/>
          <p:cNvSpPr/>
          <p:nvPr/>
        </p:nvSpPr>
        <p:spPr>
          <a:xfrm>
            <a:off x="2517648" y="5839968"/>
            <a:ext cx="518160" cy="121920"/>
          </a:xfrm>
          <a:prstGeom prst="rect">
            <a:avLst/>
          </a:prstGeom>
        </p:spPr>
        <p:txBody>
          <a:bodyPr lIns="0" tIns="0" rIns="0" bIns="0" wrap="none">
            <a:noAutofit/>
          </a:bodyPr>
          <a:p>
            <a:pPr indent="0"/>
            <a:r>
              <a:rPr lang="en-US" sz="2000" spc="-50">
                <a:latin typeface="Times New Roman"/>
              </a:rPr>
              <a:t>+ c sin</a:t>
            </a:r>
          </a:p>
        </p:txBody>
      </p:sp>
      <p:sp>
        <p:nvSpPr>
          <p:cNvPr id="21" name=""/>
          <p:cNvSpPr/>
          <p:nvPr/>
        </p:nvSpPr>
        <p:spPr>
          <a:xfrm>
            <a:off x="3139440" y="5608320"/>
            <a:ext cx="268224" cy="262128"/>
          </a:xfrm>
          <a:prstGeom prst="rect">
            <a:avLst/>
          </a:prstGeom>
        </p:spPr>
        <p:txBody>
          <a:bodyPr lIns="0" tIns="0" rIns="0" bIns="0" wrap="none">
            <a:noAutofit/>
          </a:bodyPr>
          <a:p>
            <a:pPr indent="0"/>
            <a:r>
              <a:rPr lang="en-US" sz="2000" spc="-50">
                <a:latin typeface="Times New Roman"/>
              </a:rPr>
              <a:t>73</a:t>
            </a:r>
          </a:p>
        </p:txBody>
      </p:sp>
      <p:sp>
        <p:nvSpPr>
          <p:cNvPr id="22" name=""/>
          <p:cNvSpPr/>
          <p:nvPr/>
        </p:nvSpPr>
        <p:spPr>
          <a:xfrm>
            <a:off x="3468624" y="5632704"/>
            <a:ext cx="121920" cy="115824"/>
          </a:xfrm>
          <a:prstGeom prst="rect">
            <a:avLst/>
          </a:prstGeom>
        </p:spPr>
        <p:txBody>
          <a:bodyPr lIns="0" tIns="0" rIns="0" bIns="0" wrap="none">
            <a:noAutofit/>
          </a:bodyPr>
          <a:p>
            <a:pPr indent="0"/>
            <a:r>
              <a:rPr lang="en-US" sz="1200">
                <a:latin typeface="Times New Roman"/>
              </a:rPr>
              <a:t>\</a:t>
            </a:r>
          </a:p>
        </p:txBody>
      </p:sp>
      <p:sp>
        <p:nvSpPr>
          <p:cNvPr id="23" name=""/>
          <p:cNvSpPr/>
          <p:nvPr/>
        </p:nvSpPr>
        <p:spPr>
          <a:xfrm>
            <a:off x="3380232" y="5864352"/>
            <a:ext cx="82296" cy="82296"/>
          </a:xfrm>
          <a:prstGeom prst="rect">
            <a:avLst/>
          </a:prstGeom>
        </p:spPr>
        <p:txBody>
          <a:bodyPr lIns="0" tIns="0" rIns="0" bIns="0" wrap="none">
            <a:noAutofit/>
          </a:bodyPr>
          <a:p>
            <a:pPr algn="r" indent="0"/>
            <a:r>
              <a:rPr lang="en-US" sz="1200">
                <a:latin typeface="Times New Roman"/>
              </a:rPr>
              <a:t>x</a:t>
            </a:r>
          </a:p>
        </p:txBody>
      </p:sp>
      <p:sp>
        <p:nvSpPr>
          <p:cNvPr id="24" name=""/>
          <p:cNvSpPr/>
          <p:nvPr/>
        </p:nvSpPr>
        <p:spPr>
          <a:xfrm>
            <a:off x="3051048" y="5964936"/>
            <a:ext cx="536448" cy="195072"/>
          </a:xfrm>
          <a:prstGeom prst="rect">
            <a:avLst/>
          </a:prstGeom>
        </p:spPr>
        <p:txBody>
          <a:bodyPr lIns="0" tIns="0" rIns="0" bIns="0" wrap="none">
            <a:noAutofit/>
          </a:bodyPr>
          <a:p>
            <a:pPr indent="0"/>
            <a:r>
              <a:rPr lang="en-US" sz="1600" spc="-100">
                <a:latin typeface="Times New Roman"/>
              </a:rPr>
              <a:t>v </a:t>
            </a:r>
            <a:r>
              <a:rPr lang="en-US" baseline="30000" sz="1600" spc="-100">
                <a:latin typeface="Times New Roman"/>
              </a:rPr>
              <a:t>2</a:t>
            </a:r>
            <a:r>
              <a:rPr lang="en-US" sz="1600" spc="-100">
                <a:latin typeface="Times New Roman"/>
              </a:rPr>
              <a:t> y</a:t>
            </a:r>
          </a:p>
        </p:txBody>
      </p:sp>
      <p:sp>
        <p:nvSpPr>
          <p:cNvPr id="25" name=""/>
          <p:cNvSpPr/>
          <p:nvPr/>
        </p:nvSpPr>
        <p:spPr>
          <a:xfrm>
            <a:off x="323088" y="6205728"/>
            <a:ext cx="1962912" cy="835152"/>
          </a:xfrm>
          <a:prstGeom prst="rect">
            <a:avLst/>
          </a:prstGeom>
        </p:spPr>
        <p:txBody>
          <a:bodyPr lIns="0" tIns="0" rIns="0" bIns="0">
            <a:noAutofit/>
          </a:bodyPr>
          <a:p>
            <a:pPr indent="0">
              <a:spcAft>
                <a:spcPts val="630"/>
              </a:spcAft>
            </a:pPr>
            <a:r>
              <a:rPr lang="en-US" b="1" sz="1200">
                <a:latin typeface="Times New Roman"/>
              </a:rPr>
              <a:t>Solution (9): (</a:t>
            </a:r>
            <a:r>
              <a:rPr lang="en-US" i="1" sz="1300">
                <a:latin typeface="Times New Roman"/>
              </a:rPr>
              <a:t>D</a:t>
            </a:r>
            <a:r>
              <a:rPr lang="en-US" baseline="30000" sz="1200">
                <a:latin typeface="Times New Roman"/>
              </a:rPr>
              <a:t>3</a:t>
            </a:r>
            <a:r>
              <a:rPr lang="en-US" sz="1200">
                <a:latin typeface="Times New Roman"/>
              </a:rPr>
              <a:t> — 1</a:t>
            </a:r>
            <a:r>
              <a:rPr lang="en-US" b="1" sz="1200">
                <a:latin typeface="Times New Roman"/>
              </a:rPr>
              <a:t>) </a:t>
            </a:r>
            <a:r>
              <a:rPr lang="en-US" i="1" sz="1300">
                <a:latin typeface="Times New Roman"/>
              </a:rPr>
              <a:t>y</a:t>
            </a:r>
            <a:r>
              <a:rPr lang="en-US" sz="1200">
                <a:latin typeface="Times New Roman"/>
              </a:rPr>
              <a:t> = 0</a:t>
            </a:r>
          </a:p>
          <a:p>
            <a:pPr indent="0">
              <a:spcAft>
                <a:spcPts val="630"/>
              </a:spcAft>
            </a:pPr>
            <a:r>
              <a:rPr lang="en-US" sz="1200">
                <a:latin typeface="Times New Roman"/>
              </a:rPr>
              <a:t>(</a:t>
            </a:r>
            <a:r>
              <a:rPr lang="en-US" i="1" sz="1300">
                <a:latin typeface="Times New Roman"/>
              </a:rPr>
              <a:t>m</a:t>
            </a:r>
            <a:r>
              <a:rPr lang="en-US" sz="1200">
                <a:latin typeface="Times New Roman"/>
              </a:rPr>
              <a:t> —1)</a:t>
            </a:r>
            <a:r>
              <a:rPr lang="en-US" baseline="30000" sz="1200">
                <a:latin typeface="Times New Roman"/>
              </a:rPr>
              <a:t>2</a:t>
            </a:r>
            <a:r>
              <a:rPr lang="en-US" b="1" sz="1200">
                <a:latin typeface="Times New Roman"/>
              </a:rPr>
              <a:t>( </a:t>
            </a:r>
            <a:r>
              <a:rPr lang="en-US" i="1" sz="1300">
                <a:latin typeface="Times New Roman"/>
              </a:rPr>
              <a:t>m</a:t>
            </a:r>
            <a:r>
              <a:rPr lang="en-US" baseline="30000" sz="1200">
                <a:latin typeface="Times New Roman"/>
              </a:rPr>
              <a:t>2</a:t>
            </a:r>
            <a:r>
              <a:rPr lang="en-US" sz="1200">
                <a:latin typeface="Times New Roman"/>
              </a:rPr>
              <a:t> + m +1</a:t>
            </a:r>
            <a:r>
              <a:rPr lang="en-US" b="1" sz="1200">
                <a:latin typeface="Times New Roman"/>
              </a:rPr>
              <a:t>) </a:t>
            </a:r>
            <a:r>
              <a:rPr lang="en-US" sz="1200">
                <a:latin typeface="Times New Roman"/>
              </a:rPr>
              <a:t>= 0</a:t>
            </a:r>
          </a:p>
          <a:p>
            <a:pPr indent="0"/>
            <a:r>
              <a:rPr lang="en-US" i="1" sz="1300">
                <a:latin typeface="Times New Roman"/>
              </a:rPr>
              <a:t>m</a:t>
            </a:r>
            <a:r>
              <a:rPr lang="en-US" sz="1200">
                <a:latin typeface="Times New Roman"/>
              </a:rPr>
              <a:t> — 1 = 0 ^ m</a:t>
            </a:r>
            <a:r>
              <a:rPr lang="en-US" baseline="-25000" sz="1200">
                <a:latin typeface="Times New Roman"/>
              </a:rPr>
              <a:t>12</a:t>
            </a:r>
            <a:r>
              <a:rPr lang="en-US" cap="small" sz="1200">
                <a:latin typeface="Times New Roman"/>
              </a:rPr>
              <a:t> = —1,1 e R</a:t>
            </a:r>
          </a:p>
        </p:txBody>
      </p:sp>
      <p:sp>
        <p:nvSpPr>
          <p:cNvPr id="26" name=""/>
          <p:cNvSpPr/>
          <p:nvPr/>
        </p:nvSpPr>
        <p:spPr>
          <a:xfrm>
            <a:off x="408432" y="7107936"/>
            <a:ext cx="1280160" cy="237744"/>
          </a:xfrm>
          <a:prstGeom prst="rect">
            <a:avLst/>
          </a:prstGeom>
        </p:spPr>
        <p:txBody>
          <a:bodyPr lIns="0" tIns="0" rIns="0" bIns="0" wrap="none">
            <a:noAutofit/>
          </a:bodyPr>
          <a:p>
            <a:pPr indent="0"/>
            <a:r>
              <a:rPr lang="en-US" sz="1200">
                <a:latin typeface="Times New Roman"/>
              </a:rPr>
              <a:t>y</a:t>
            </a:r>
            <a:r>
              <a:rPr lang="en-US" baseline="30000" sz="1200">
                <a:latin typeface="Times New Roman"/>
              </a:rPr>
              <a:t>c</a:t>
            </a:r>
            <a:r>
              <a:rPr lang="en-US" sz="1200">
                <a:latin typeface="Times New Roman"/>
              </a:rPr>
              <a:t>1 = </a:t>
            </a:r>
            <a:r>
              <a:rPr lang="en-US" baseline="30000" sz="1200">
                <a:latin typeface="Times New Roman"/>
              </a:rPr>
              <a:t>ex</a:t>
            </a:r>
            <a:r>
              <a:rPr lang="en-US" sz="1200">
                <a:latin typeface="Times New Roman"/>
              </a:rPr>
              <a:t> (</a:t>
            </a:r>
            <a:r>
              <a:rPr lang="en-US" baseline="30000" sz="1200">
                <a:latin typeface="Times New Roman"/>
              </a:rPr>
              <a:t>c</a:t>
            </a:r>
            <a:r>
              <a:rPr lang="en-US" sz="1200">
                <a:latin typeface="Times New Roman"/>
              </a:rPr>
              <a:t>r* + </a:t>
            </a:r>
            <a:r>
              <a:rPr lang="en-US" baseline="30000" sz="1200">
                <a:latin typeface="Times New Roman"/>
              </a:rPr>
              <a:t>c</a:t>
            </a:r>
            <a:r>
              <a:rPr lang="en-US" sz="1200">
                <a:latin typeface="Times New Roman"/>
              </a:rPr>
              <a:t>2)</a:t>
            </a:r>
          </a:p>
        </p:txBody>
      </p:sp>
      <p:sp>
        <p:nvSpPr>
          <p:cNvPr id="27" name=""/>
          <p:cNvSpPr/>
          <p:nvPr/>
        </p:nvSpPr>
        <p:spPr>
          <a:xfrm>
            <a:off x="960120" y="7479792"/>
            <a:ext cx="536448" cy="121920"/>
          </a:xfrm>
          <a:prstGeom prst="rect">
            <a:avLst/>
          </a:prstGeom>
        </p:spPr>
        <p:txBody>
          <a:bodyPr lIns="0" tIns="0" rIns="0" bIns="0" wrap="none">
            <a:noAutofit/>
          </a:bodyPr>
          <a:p>
            <a:pPr algn="just" indent="0"/>
            <a:r>
              <a:rPr lang="en-US" sz="1200">
                <a:latin typeface="Times New Roman"/>
              </a:rPr>
              <a:t>1    3</a:t>
            </a:r>
          </a:p>
        </p:txBody>
      </p:sp>
      <p:sp>
        <p:nvSpPr>
          <p:cNvPr id="28" name=""/>
          <p:cNvSpPr/>
          <p:nvPr/>
        </p:nvSpPr>
        <p:spPr>
          <a:xfrm>
            <a:off x="387096" y="7601712"/>
            <a:ext cx="1423416" cy="152400"/>
          </a:xfrm>
          <a:prstGeom prst="rect">
            <a:avLst/>
          </a:prstGeom>
        </p:spPr>
        <p:txBody>
          <a:bodyPr lIns="0" tIns="0" rIns="0" bIns="0" wrap="none">
            <a:noAutofit/>
          </a:bodyPr>
          <a:p>
            <a:pPr algn="just" indent="0"/>
            <a:r>
              <a:rPr lang="en-US" i="1" baseline="30000" sz="600">
                <a:latin typeface="Times New Roman"/>
              </a:rPr>
              <a:t>m</a:t>
            </a:r>
            <a:r>
              <a:rPr lang="en-US" sz="600" spc="100">
                <a:latin typeface="Times New Roman"/>
              </a:rPr>
              <a:t> 34 =— ±    </a:t>
            </a:r>
            <a:r>
              <a:rPr lang="en-US" baseline="30000" sz="600" spc="100">
                <a:latin typeface="Times New Roman"/>
              </a:rPr>
              <a:t>E c</a:t>
            </a:r>
          </a:p>
        </p:txBody>
      </p:sp>
      <p:sp>
        <p:nvSpPr>
          <p:cNvPr id="29" name=""/>
          <p:cNvSpPr/>
          <p:nvPr/>
        </p:nvSpPr>
        <p:spPr>
          <a:xfrm>
            <a:off x="527304" y="7702296"/>
            <a:ext cx="112776" cy="70104"/>
          </a:xfrm>
          <a:prstGeom prst="rect">
            <a:avLst/>
          </a:prstGeom>
        </p:spPr>
        <p:txBody>
          <a:bodyPr lIns="0" tIns="0" rIns="0" bIns="0" wrap="none">
            <a:noAutofit/>
          </a:bodyPr>
          <a:p>
            <a:pPr indent="0">
              <a:lnSpc>
                <a:spcPts val="624"/>
              </a:lnSpc>
            </a:pPr>
            <a:r>
              <a:rPr lang="en-US" baseline="30000" sz="600" spc="100">
                <a:latin typeface="Times New Roman"/>
              </a:rPr>
              <a:t>3,4 </a:t>
            </a:r>
          </a:p>
        </p:txBody>
      </p:sp>
      <p:sp>
        <p:nvSpPr>
          <p:cNvPr id="30" name=""/>
          <p:cNvSpPr/>
          <p:nvPr/>
        </p:nvSpPr>
        <p:spPr>
          <a:xfrm>
            <a:off x="527304" y="7769352"/>
            <a:ext cx="438912" cy="94488"/>
          </a:xfrm>
          <a:prstGeom prst="rect">
            <a:avLst/>
          </a:prstGeom>
        </p:spPr>
        <p:txBody>
          <a:bodyPr lIns="0" tIns="0" rIns="0" bIns="0" wrap="none">
            <a:noAutofit/>
          </a:bodyPr>
          <a:p>
            <a:pPr indent="0">
              <a:lnSpc>
                <a:spcPts val="624"/>
              </a:lnSpc>
            </a:pPr>
            <a:r>
              <a:rPr lang="en-US" sz="600" spc="100">
                <a:latin typeface="Times New Roman"/>
              </a:rPr>
              <a:t>5,6    </a:t>
            </a:r>
            <a:r>
              <a:rPr lang="en-US" sz="1200">
                <a:latin typeface="Times New Roman"/>
              </a:rPr>
              <a:t>2</a:t>
            </a:r>
          </a:p>
        </p:txBody>
      </p:sp>
      <p:sp>
        <p:nvSpPr>
          <p:cNvPr id="31" name=""/>
          <p:cNvSpPr/>
          <p:nvPr/>
        </p:nvSpPr>
        <p:spPr>
          <a:xfrm>
            <a:off x="329184" y="8150352"/>
            <a:ext cx="585216" cy="164592"/>
          </a:xfrm>
          <a:prstGeom prst="rect">
            <a:avLst/>
          </a:prstGeom>
        </p:spPr>
        <p:txBody>
          <a:bodyPr lIns="0" tIns="0" rIns="0" bIns="0" wrap="none">
            <a:noAutofit/>
          </a:bodyPr>
          <a:p>
            <a:pPr indent="0"/>
            <a:r>
              <a:rPr lang="en-US" sz="1200" spc="100">
                <a:latin typeface="Times New Roman"/>
              </a:rPr>
              <a:t>y</a:t>
            </a:r>
            <a:r>
              <a:rPr lang="en-US" baseline="30000" sz="1200" spc="100">
                <a:latin typeface="Times New Roman"/>
              </a:rPr>
              <a:t>c</a:t>
            </a:r>
            <a:r>
              <a:rPr lang="en-US" sz="1200" spc="100">
                <a:latin typeface="Times New Roman"/>
              </a:rPr>
              <a:t> </a:t>
            </a:r>
            <a:r>
              <a:rPr lang="en-US" sz="1200">
                <a:latin typeface="Candara"/>
              </a:rPr>
              <a:t>2</a:t>
            </a:r>
            <a:r>
              <a:rPr lang="en-US" sz="1200" spc="100">
                <a:latin typeface="Times New Roman"/>
              </a:rPr>
              <a:t> =</a:t>
            </a:r>
            <a:r>
              <a:rPr lang="en-US" baseline="30000" sz="1200" spc="100">
                <a:latin typeface="Times New Roman"/>
              </a:rPr>
              <a:t>e</a:t>
            </a:r>
          </a:p>
        </p:txBody>
      </p:sp>
      <p:sp>
        <p:nvSpPr>
          <p:cNvPr id="32" name=""/>
          <p:cNvSpPr/>
          <p:nvPr/>
        </p:nvSpPr>
        <p:spPr>
          <a:xfrm>
            <a:off x="1146048" y="8119872"/>
            <a:ext cx="438912" cy="201168"/>
          </a:xfrm>
          <a:prstGeom prst="rect">
            <a:avLst/>
          </a:prstGeom>
        </p:spPr>
        <p:txBody>
          <a:bodyPr lIns="0" tIns="0" rIns="0" bIns="0" wrap="none">
            <a:noAutofit/>
          </a:bodyPr>
          <a:p>
            <a:pPr indent="0"/>
            <a:r>
              <a:rPr lang="en-US" i="1" sz="1300">
                <a:latin typeface="Times New Roman"/>
              </a:rPr>
              <a:t>k</a:t>
            </a:r>
            <a:r>
              <a:rPr lang="en-US" i="1" baseline="-25000" sz="1300">
                <a:latin typeface="Times New Roman"/>
              </a:rPr>
              <a:t>l</a:t>
            </a:r>
            <a:r>
              <a:rPr lang="en-US" sz="1200">
                <a:latin typeface="Times New Roman"/>
              </a:rPr>
              <a:t> cos</a:t>
            </a:r>
          </a:p>
        </p:txBody>
      </p:sp>
      <p:sp>
        <p:nvSpPr>
          <p:cNvPr id="33" name=""/>
          <p:cNvSpPr/>
          <p:nvPr/>
        </p:nvSpPr>
        <p:spPr>
          <a:xfrm>
            <a:off x="1688592" y="7918704"/>
            <a:ext cx="268224" cy="262128"/>
          </a:xfrm>
          <a:prstGeom prst="rect">
            <a:avLst/>
          </a:prstGeom>
        </p:spPr>
        <p:txBody>
          <a:bodyPr lIns="0" tIns="0" rIns="0" bIns="0" wrap="none">
            <a:noAutofit/>
          </a:bodyPr>
          <a:p>
            <a:pPr indent="0"/>
            <a:r>
              <a:rPr lang="en-US" sz="1400" spc="-100">
                <a:latin typeface="Times New Roman"/>
              </a:rPr>
              <a:t>73</a:t>
            </a:r>
          </a:p>
        </p:txBody>
      </p:sp>
      <p:sp>
        <p:nvSpPr>
          <p:cNvPr id="34" name=""/>
          <p:cNvSpPr/>
          <p:nvPr/>
        </p:nvSpPr>
        <p:spPr>
          <a:xfrm>
            <a:off x="1929384" y="8180832"/>
            <a:ext cx="85344" cy="82296"/>
          </a:xfrm>
          <a:prstGeom prst="rect">
            <a:avLst/>
          </a:prstGeom>
        </p:spPr>
        <p:txBody>
          <a:bodyPr lIns="0" tIns="0" rIns="0" bIns="0" wrap="none">
            <a:noAutofit/>
          </a:bodyPr>
          <a:p>
            <a:pPr algn="r" indent="0"/>
            <a:r>
              <a:rPr lang="en-US" sz="1200">
                <a:latin typeface="Times New Roman"/>
              </a:rPr>
              <a:t>x</a:t>
            </a:r>
          </a:p>
        </p:txBody>
      </p:sp>
      <p:sp>
        <p:nvSpPr>
          <p:cNvPr id="35" name=""/>
          <p:cNvSpPr/>
          <p:nvPr/>
        </p:nvSpPr>
        <p:spPr>
          <a:xfrm>
            <a:off x="1600200" y="8281416"/>
            <a:ext cx="542544" cy="201168"/>
          </a:xfrm>
          <a:prstGeom prst="rect">
            <a:avLst/>
          </a:prstGeom>
        </p:spPr>
        <p:txBody>
          <a:bodyPr lIns="0" tIns="0" rIns="0" bIns="0" wrap="none">
            <a:noAutofit/>
          </a:bodyPr>
          <a:p>
            <a:pPr indent="0"/>
            <a:r>
              <a:rPr lang="en-US" sz="1600" spc="-100">
                <a:latin typeface="Times New Roman"/>
              </a:rPr>
              <a:t>v </a:t>
            </a:r>
            <a:r>
              <a:rPr lang="en-US" baseline="30000" sz="1600" spc="-100">
                <a:latin typeface="Times New Roman"/>
              </a:rPr>
              <a:t>2</a:t>
            </a:r>
            <a:r>
              <a:rPr lang="en-US" sz="1600" spc="-100">
                <a:latin typeface="Times New Roman"/>
              </a:rPr>
              <a:t> y</a:t>
            </a:r>
          </a:p>
        </p:txBody>
      </p:sp>
      <p:sp>
        <p:nvSpPr>
          <p:cNvPr id="36" name=""/>
          <p:cNvSpPr/>
          <p:nvPr/>
        </p:nvSpPr>
        <p:spPr>
          <a:xfrm>
            <a:off x="2164080" y="8107680"/>
            <a:ext cx="554736" cy="170688"/>
          </a:xfrm>
          <a:prstGeom prst="rect">
            <a:avLst/>
          </a:prstGeom>
        </p:spPr>
        <p:txBody>
          <a:bodyPr lIns="0" tIns="0" rIns="0" bIns="0" wrap="none">
            <a:noAutofit/>
          </a:bodyPr>
          <a:p>
            <a:pPr indent="0"/>
            <a:r>
              <a:rPr lang="en-US" sz="1200">
                <a:latin typeface="Times New Roman"/>
              </a:rPr>
              <a:t>+ </a:t>
            </a:r>
            <a:r>
              <a:rPr lang="en-US" i="1" sz="1300">
                <a:latin typeface="Times New Roman"/>
              </a:rPr>
              <a:t>k„</a:t>
            </a:r>
            <a:r>
              <a:rPr lang="en-US" sz="1200">
                <a:latin typeface="Times New Roman"/>
              </a:rPr>
              <a:t> sin</a:t>
            </a:r>
          </a:p>
        </p:txBody>
      </p:sp>
      <p:sp>
        <p:nvSpPr>
          <p:cNvPr id="37" name=""/>
          <p:cNvSpPr/>
          <p:nvPr/>
        </p:nvSpPr>
        <p:spPr>
          <a:xfrm>
            <a:off x="2816352" y="7918704"/>
            <a:ext cx="268224" cy="262128"/>
          </a:xfrm>
          <a:prstGeom prst="rect">
            <a:avLst/>
          </a:prstGeom>
        </p:spPr>
        <p:txBody>
          <a:bodyPr lIns="0" tIns="0" rIns="0" bIns="0" wrap="none">
            <a:noAutofit/>
          </a:bodyPr>
          <a:p>
            <a:pPr indent="0"/>
            <a:r>
              <a:rPr lang="en-US" sz="1600" spc="-100">
                <a:latin typeface="Times New Roman"/>
              </a:rPr>
              <a:t>73</a:t>
            </a:r>
          </a:p>
        </p:txBody>
      </p:sp>
      <p:sp>
        <p:nvSpPr>
          <p:cNvPr id="38" name=""/>
          <p:cNvSpPr/>
          <p:nvPr/>
        </p:nvSpPr>
        <p:spPr>
          <a:xfrm>
            <a:off x="3060192" y="8180832"/>
            <a:ext cx="85344" cy="82296"/>
          </a:xfrm>
          <a:prstGeom prst="rect">
            <a:avLst/>
          </a:prstGeom>
        </p:spPr>
        <p:txBody>
          <a:bodyPr lIns="0" tIns="0" rIns="0" bIns="0" wrap="none">
            <a:noAutofit/>
          </a:bodyPr>
          <a:p>
            <a:pPr algn="r" indent="0"/>
            <a:r>
              <a:rPr lang="en-US" sz="1200">
                <a:latin typeface="Times New Roman"/>
              </a:rPr>
              <a:t>x</a:t>
            </a:r>
          </a:p>
        </p:txBody>
      </p:sp>
      <p:sp>
        <p:nvSpPr>
          <p:cNvPr id="39" name=""/>
          <p:cNvSpPr/>
          <p:nvPr/>
        </p:nvSpPr>
        <p:spPr>
          <a:xfrm>
            <a:off x="2727960" y="8281416"/>
            <a:ext cx="542544" cy="201168"/>
          </a:xfrm>
          <a:prstGeom prst="rect">
            <a:avLst/>
          </a:prstGeom>
        </p:spPr>
        <p:txBody>
          <a:bodyPr lIns="0" tIns="0" rIns="0" bIns="0" wrap="none">
            <a:noAutofit/>
          </a:bodyPr>
          <a:p>
            <a:pPr indent="0"/>
            <a:r>
              <a:rPr lang="en-US" sz="1600" spc="-100">
                <a:latin typeface="Times New Roman"/>
              </a:rPr>
              <a:t>v </a:t>
            </a:r>
            <a:r>
              <a:rPr lang="en-US" baseline="30000" sz="1600" spc="-100">
                <a:latin typeface="Times New Roman"/>
              </a:rPr>
              <a:t>2</a:t>
            </a:r>
            <a:r>
              <a:rPr lang="en-US" sz="1600" spc="-100">
                <a:latin typeface="Times New Roman"/>
              </a:rPr>
              <a:t> y</a:t>
            </a:r>
          </a:p>
        </p:txBody>
      </p:sp>
      <p:sp>
        <p:nvSpPr>
          <p:cNvPr id="40" name=""/>
          <p:cNvSpPr/>
          <p:nvPr/>
        </p:nvSpPr>
        <p:spPr>
          <a:xfrm>
            <a:off x="3371088" y="8144256"/>
            <a:ext cx="365760" cy="134112"/>
          </a:xfrm>
          <a:prstGeom prst="rect">
            <a:avLst/>
          </a:prstGeom>
        </p:spPr>
        <p:txBody>
          <a:bodyPr lIns="0" tIns="0" rIns="0" bIns="0" wrap="none">
            <a:noAutofit/>
          </a:bodyPr>
          <a:p>
            <a:pPr indent="0"/>
            <a:r>
              <a:rPr lang="en-US" sz="1200">
                <a:latin typeface="Times New Roman"/>
              </a:rPr>
              <a:t>+ </a:t>
            </a:r>
            <a:r>
              <a:rPr lang="en-US" i="1" sz="1300">
                <a:latin typeface="Times New Roman"/>
              </a:rPr>
              <a:t>xe</a:t>
            </a:r>
          </a:p>
        </p:txBody>
      </p:sp>
      <p:sp>
        <p:nvSpPr>
          <p:cNvPr id="41" name=""/>
          <p:cNvSpPr/>
          <p:nvPr/>
        </p:nvSpPr>
        <p:spPr>
          <a:xfrm>
            <a:off x="4419600" y="7930896"/>
            <a:ext cx="97536" cy="134112"/>
          </a:xfrm>
          <a:prstGeom prst="rect">
            <a:avLst/>
          </a:prstGeom>
        </p:spPr>
        <p:txBody>
          <a:bodyPr lIns="0" tIns="0" rIns="0" bIns="0" wrap="none">
            <a:noAutofit/>
          </a:bodyPr>
          <a:p>
            <a:pPr indent="0"/>
            <a:r>
              <a:rPr lang="en-US" i="1" sz="1300">
                <a:latin typeface="Times New Roman"/>
              </a:rPr>
              <a:t>f</a:t>
            </a:r>
          </a:p>
        </p:txBody>
      </p:sp>
      <p:sp>
        <p:nvSpPr>
          <p:cNvPr id="42" name=""/>
          <p:cNvSpPr/>
          <p:nvPr/>
        </p:nvSpPr>
        <p:spPr>
          <a:xfrm>
            <a:off x="3962400" y="8119872"/>
            <a:ext cx="451104" cy="201168"/>
          </a:xfrm>
          <a:prstGeom prst="rect">
            <a:avLst/>
          </a:prstGeom>
        </p:spPr>
        <p:txBody>
          <a:bodyPr lIns="0" tIns="0" rIns="0" bIns="0" wrap="none">
            <a:noAutofit/>
          </a:bodyPr>
          <a:p>
            <a:pPr indent="0"/>
            <a:r>
              <a:rPr lang="en-US" i="1" sz="1300">
                <a:latin typeface="Times New Roman"/>
              </a:rPr>
              <a:t>k</a:t>
            </a:r>
            <a:r>
              <a:rPr lang="en-US" sz="1200">
                <a:latin typeface="Times New Roman"/>
              </a:rPr>
              <a:t> cos</a:t>
            </a:r>
          </a:p>
        </p:txBody>
      </p:sp>
      <p:sp>
        <p:nvSpPr>
          <p:cNvPr id="43" name=""/>
          <p:cNvSpPr/>
          <p:nvPr/>
        </p:nvSpPr>
        <p:spPr>
          <a:xfrm>
            <a:off x="4517136" y="7918704"/>
            <a:ext cx="268224" cy="262128"/>
          </a:xfrm>
          <a:prstGeom prst="rect">
            <a:avLst/>
          </a:prstGeom>
        </p:spPr>
        <p:txBody>
          <a:bodyPr lIns="0" tIns="0" rIns="0" bIns="0" wrap="none">
            <a:noAutofit/>
          </a:bodyPr>
          <a:p>
            <a:pPr indent="0"/>
            <a:r>
              <a:rPr lang="en-US" sz="1600" spc="-100">
                <a:latin typeface="Times New Roman"/>
              </a:rPr>
              <a:t>73</a:t>
            </a:r>
          </a:p>
        </p:txBody>
      </p:sp>
      <p:sp>
        <p:nvSpPr>
          <p:cNvPr id="44" name=""/>
          <p:cNvSpPr/>
          <p:nvPr/>
        </p:nvSpPr>
        <p:spPr>
          <a:xfrm>
            <a:off x="4846320" y="7936992"/>
            <a:ext cx="121920" cy="121920"/>
          </a:xfrm>
          <a:prstGeom prst="rect">
            <a:avLst/>
          </a:prstGeom>
        </p:spPr>
        <p:txBody>
          <a:bodyPr lIns="0" tIns="0" rIns="0" bIns="0" wrap="none">
            <a:noAutofit/>
          </a:bodyPr>
          <a:p>
            <a:pPr indent="0"/>
            <a:r>
              <a:rPr lang="en-US" i="1" sz="1300">
                <a:latin typeface="Times New Roman"/>
              </a:rPr>
              <a:t>\</a:t>
            </a:r>
          </a:p>
        </p:txBody>
      </p:sp>
      <p:sp>
        <p:nvSpPr>
          <p:cNvPr id="45" name=""/>
          <p:cNvSpPr/>
          <p:nvPr/>
        </p:nvSpPr>
        <p:spPr>
          <a:xfrm>
            <a:off x="4760976" y="8180832"/>
            <a:ext cx="85344" cy="82296"/>
          </a:xfrm>
          <a:prstGeom prst="rect">
            <a:avLst/>
          </a:prstGeom>
        </p:spPr>
        <p:txBody>
          <a:bodyPr lIns="0" tIns="0" rIns="0" bIns="0" wrap="none">
            <a:noAutofit/>
          </a:bodyPr>
          <a:p>
            <a:pPr algn="r" indent="0"/>
            <a:r>
              <a:rPr lang="en-US" i="1" sz="1300">
                <a:latin typeface="Times New Roman"/>
              </a:rPr>
              <a:t>x</a:t>
            </a:r>
          </a:p>
        </p:txBody>
      </p:sp>
      <p:sp>
        <p:nvSpPr>
          <p:cNvPr id="46" name=""/>
          <p:cNvSpPr/>
          <p:nvPr/>
        </p:nvSpPr>
        <p:spPr>
          <a:xfrm>
            <a:off x="4593336" y="8281416"/>
            <a:ext cx="377952" cy="201168"/>
          </a:xfrm>
          <a:prstGeom prst="rect">
            <a:avLst/>
          </a:prstGeom>
        </p:spPr>
        <p:txBody>
          <a:bodyPr lIns="0" tIns="0" rIns="0" bIns="0" wrap="none">
            <a:noAutofit/>
          </a:bodyPr>
          <a:p>
            <a:pPr indent="0"/>
            <a:r>
              <a:rPr lang="en-US" baseline="30000" sz="1600" spc="-100">
                <a:latin typeface="Times New Roman"/>
              </a:rPr>
              <a:t>2</a:t>
            </a:r>
            <a:r>
              <a:rPr lang="en-US" sz="1600" spc="-100">
                <a:latin typeface="Times New Roman"/>
              </a:rPr>
              <a:t> y</a:t>
            </a:r>
          </a:p>
        </p:txBody>
      </p:sp>
      <p:sp>
        <p:nvSpPr>
          <p:cNvPr id="47" name=""/>
          <p:cNvSpPr/>
          <p:nvPr/>
        </p:nvSpPr>
        <p:spPr>
          <a:xfrm>
            <a:off x="5547360" y="7930896"/>
            <a:ext cx="97536" cy="134112"/>
          </a:xfrm>
          <a:prstGeom prst="rect">
            <a:avLst/>
          </a:prstGeom>
        </p:spPr>
        <p:txBody>
          <a:bodyPr lIns="0" tIns="0" rIns="0" bIns="0" wrap="none">
            <a:noAutofit/>
          </a:bodyPr>
          <a:p>
            <a:pPr indent="0"/>
            <a:r>
              <a:rPr lang="en-US" i="1" sz="1300">
                <a:latin typeface="Times New Roman"/>
              </a:rPr>
              <a:t>r</a:t>
            </a:r>
          </a:p>
        </p:txBody>
      </p:sp>
      <p:sp>
        <p:nvSpPr>
          <p:cNvPr id="48" name=""/>
          <p:cNvSpPr/>
          <p:nvPr/>
        </p:nvSpPr>
        <p:spPr>
          <a:xfrm>
            <a:off x="4992624" y="8107680"/>
            <a:ext cx="554736" cy="170688"/>
          </a:xfrm>
          <a:prstGeom prst="rect">
            <a:avLst/>
          </a:prstGeom>
        </p:spPr>
        <p:txBody>
          <a:bodyPr lIns="0" tIns="0" rIns="0" bIns="0" wrap="none">
            <a:noAutofit/>
          </a:bodyPr>
          <a:p>
            <a:pPr indent="0"/>
            <a:r>
              <a:rPr lang="en-US" sz="1200">
                <a:latin typeface="Times New Roman"/>
              </a:rPr>
              <a:t>+ </a:t>
            </a:r>
            <a:r>
              <a:rPr lang="en-US" i="1" sz="1300">
                <a:latin typeface="Times New Roman"/>
              </a:rPr>
              <a:t>k</a:t>
            </a:r>
            <a:r>
              <a:rPr lang="en-US" sz="1200">
                <a:latin typeface="Times New Roman"/>
              </a:rPr>
              <a:t> sin</a:t>
            </a:r>
          </a:p>
        </p:txBody>
      </p:sp>
      <p:sp>
        <p:nvSpPr>
          <p:cNvPr id="49" name=""/>
          <p:cNvSpPr/>
          <p:nvPr/>
        </p:nvSpPr>
        <p:spPr>
          <a:xfrm>
            <a:off x="5644896" y="7918704"/>
            <a:ext cx="274320" cy="262128"/>
          </a:xfrm>
          <a:prstGeom prst="rect">
            <a:avLst/>
          </a:prstGeom>
        </p:spPr>
        <p:txBody>
          <a:bodyPr lIns="0" tIns="0" rIns="0" bIns="0" wrap="none">
            <a:noAutofit/>
          </a:bodyPr>
          <a:p>
            <a:pPr indent="0"/>
            <a:r>
              <a:rPr lang="en-US" sz="1600" spc="-100">
                <a:latin typeface="Times New Roman"/>
              </a:rPr>
              <a:t>73</a:t>
            </a:r>
          </a:p>
        </p:txBody>
      </p:sp>
      <p:sp>
        <p:nvSpPr>
          <p:cNvPr id="50" name=""/>
          <p:cNvSpPr/>
          <p:nvPr/>
        </p:nvSpPr>
        <p:spPr>
          <a:xfrm>
            <a:off x="5980176" y="7936992"/>
            <a:ext cx="121920" cy="121920"/>
          </a:xfrm>
          <a:prstGeom prst="rect">
            <a:avLst/>
          </a:prstGeom>
        </p:spPr>
        <p:txBody>
          <a:bodyPr lIns="0" tIns="0" rIns="0" bIns="0" wrap="none">
            <a:noAutofit/>
          </a:bodyPr>
          <a:p>
            <a:pPr indent="0"/>
            <a:r>
              <a:rPr lang="en-US" i="1" sz="1300">
                <a:latin typeface="Times New Roman"/>
              </a:rPr>
              <a:t>\</a:t>
            </a:r>
          </a:p>
        </p:txBody>
      </p:sp>
      <p:sp>
        <p:nvSpPr>
          <p:cNvPr id="51" name=""/>
          <p:cNvSpPr/>
          <p:nvPr/>
        </p:nvSpPr>
        <p:spPr>
          <a:xfrm>
            <a:off x="5891784" y="8180832"/>
            <a:ext cx="85344" cy="82296"/>
          </a:xfrm>
          <a:prstGeom prst="rect">
            <a:avLst/>
          </a:prstGeom>
        </p:spPr>
        <p:txBody>
          <a:bodyPr lIns="0" tIns="0" rIns="0" bIns="0" wrap="none">
            <a:noAutofit/>
          </a:bodyPr>
          <a:p>
            <a:pPr algn="r" indent="0"/>
            <a:r>
              <a:rPr lang="en-US" i="1" sz="1300">
                <a:latin typeface="Times New Roman"/>
              </a:rPr>
              <a:t>x</a:t>
            </a:r>
          </a:p>
        </p:txBody>
      </p:sp>
      <p:sp>
        <p:nvSpPr>
          <p:cNvPr id="52" name=""/>
          <p:cNvSpPr/>
          <p:nvPr/>
        </p:nvSpPr>
        <p:spPr>
          <a:xfrm>
            <a:off x="5727192" y="8281416"/>
            <a:ext cx="371856" cy="201168"/>
          </a:xfrm>
          <a:prstGeom prst="rect">
            <a:avLst/>
          </a:prstGeom>
        </p:spPr>
        <p:txBody>
          <a:bodyPr lIns="0" tIns="0" rIns="0" bIns="0" wrap="none">
            <a:noAutofit/>
          </a:bodyPr>
          <a:p>
            <a:pPr indent="0"/>
            <a:r>
              <a:rPr lang="en-US" baseline="30000" sz="1600" spc="-100">
                <a:latin typeface="Times New Roman"/>
              </a:rPr>
              <a:t>2</a:t>
            </a:r>
            <a:r>
              <a:rPr lang="en-US" sz="1600" spc="-100">
                <a:latin typeface="Times New Roman"/>
              </a:rPr>
              <a:t> y</a:t>
            </a:r>
          </a:p>
        </p:txBody>
      </p:sp>
      <p:sp>
        <p:nvSpPr>
          <p:cNvPr id="53" name=""/>
          <p:cNvSpPr/>
          <p:nvPr/>
        </p:nvSpPr>
        <p:spPr>
          <a:xfrm>
            <a:off x="329184" y="8650224"/>
            <a:ext cx="1469136" cy="262128"/>
          </a:xfrm>
          <a:prstGeom prst="rect">
            <a:avLst/>
          </a:prstGeom>
        </p:spPr>
        <p:txBody>
          <a:bodyPr lIns="0" tIns="0" rIns="0" bIns="0" wrap="none">
            <a:noAutofit/>
          </a:bodyPr>
          <a:p>
            <a:pPr indent="0"/>
            <a:r>
              <a:rPr lang="en-US" i="1" sz="1300">
                <a:latin typeface="Times New Roman"/>
              </a:rPr>
              <a:t>yc</a:t>
            </a:r>
            <a:r>
              <a:rPr lang="en-US" sz="1200">
                <a:latin typeface="Times New Roman"/>
              </a:rPr>
              <a:t> = </a:t>
            </a:r>
            <a:r>
              <a:rPr lang="en-US" i="1" sz="1300">
                <a:latin typeface="Times New Roman"/>
              </a:rPr>
              <a:t>e</a:t>
            </a:r>
            <a:r>
              <a:rPr lang="en-US" i="1" baseline="30000" sz="1300">
                <a:latin typeface="Times New Roman"/>
              </a:rPr>
              <a:t>x</a:t>
            </a:r>
            <a:r>
              <a:rPr lang="en-US" i="1" sz="1300">
                <a:latin typeface="Times New Roman"/>
              </a:rPr>
              <a:t> (c</a:t>
            </a:r>
            <a:r>
              <a:rPr lang="en-US" i="1" baseline="-25000" sz="1300">
                <a:latin typeface="Times New Roman"/>
              </a:rPr>
              <a:t>x</a:t>
            </a:r>
            <a:r>
              <a:rPr lang="en-US" i="1" sz="1300">
                <a:latin typeface="Times New Roman"/>
              </a:rPr>
              <a:t>x</a:t>
            </a:r>
            <a:r>
              <a:rPr lang="en-US" sz="1200">
                <a:latin typeface="Times New Roman"/>
              </a:rPr>
              <a:t> + c</a:t>
            </a:r>
            <a:r>
              <a:rPr lang="en-US" baseline="-25000" sz="1200">
                <a:latin typeface="Times New Roman"/>
              </a:rPr>
              <a:t>2</a:t>
            </a:r>
            <a:r>
              <a:rPr lang="en-US" sz="1200">
                <a:latin typeface="Times New Roman"/>
              </a:rPr>
              <a:t>) + </a:t>
            </a:r>
            <a:r>
              <a:rPr lang="en-US" i="1" sz="1300">
                <a:latin typeface="Times New Roman"/>
              </a:rPr>
              <a:t>e</a:t>
            </a:r>
          </a:p>
        </p:txBody>
      </p:sp>
      <p:sp>
        <p:nvSpPr>
          <p:cNvPr id="54" name=""/>
          <p:cNvSpPr/>
          <p:nvPr/>
        </p:nvSpPr>
        <p:spPr>
          <a:xfrm>
            <a:off x="2005584" y="8711184"/>
            <a:ext cx="414528" cy="188976"/>
          </a:xfrm>
          <a:prstGeom prst="rect">
            <a:avLst/>
          </a:prstGeom>
        </p:spPr>
        <p:txBody>
          <a:bodyPr lIns="0" tIns="0" rIns="0" bIns="0" wrap="none">
            <a:noAutofit/>
          </a:bodyPr>
          <a:p>
            <a:pPr indent="0"/>
            <a:r>
              <a:rPr lang="en-US" sz="1200">
                <a:latin typeface="Times New Roman"/>
              </a:rPr>
              <a:t>k cos</a:t>
            </a:r>
          </a:p>
        </p:txBody>
      </p:sp>
      <p:sp>
        <p:nvSpPr>
          <p:cNvPr id="55" name=""/>
          <p:cNvSpPr/>
          <p:nvPr/>
        </p:nvSpPr>
        <p:spPr>
          <a:xfrm>
            <a:off x="2517648" y="8528304"/>
            <a:ext cx="256032" cy="243840"/>
          </a:xfrm>
          <a:prstGeom prst="rect">
            <a:avLst/>
          </a:prstGeom>
        </p:spPr>
        <p:txBody>
          <a:bodyPr lIns="0" tIns="0" rIns="0" bIns="0" wrap="none">
            <a:noAutofit/>
          </a:bodyPr>
          <a:p>
            <a:pPr indent="0"/>
            <a:r>
              <a:rPr lang="en-US" sz="1600" spc="-100">
                <a:latin typeface="Times New Roman"/>
              </a:rPr>
              <a:t>73</a:t>
            </a:r>
          </a:p>
        </p:txBody>
      </p:sp>
      <p:sp>
        <p:nvSpPr>
          <p:cNvPr id="56" name=""/>
          <p:cNvSpPr/>
          <p:nvPr/>
        </p:nvSpPr>
        <p:spPr>
          <a:xfrm>
            <a:off x="2743200" y="8769096"/>
            <a:ext cx="79248" cy="76200"/>
          </a:xfrm>
          <a:prstGeom prst="rect">
            <a:avLst/>
          </a:prstGeom>
        </p:spPr>
        <p:txBody>
          <a:bodyPr lIns="0" tIns="0" rIns="0" bIns="0" wrap="none">
            <a:noAutofit/>
          </a:bodyPr>
          <a:p>
            <a:pPr algn="r" indent="0"/>
            <a:r>
              <a:rPr lang="en-US" i="1" sz="1300">
                <a:latin typeface="Times New Roman"/>
              </a:rPr>
              <a:t>x</a:t>
            </a:r>
          </a:p>
        </p:txBody>
      </p:sp>
      <p:sp>
        <p:nvSpPr>
          <p:cNvPr id="57" name=""/>
          <p:cNvSpPr/>
          <p:nvPr/>
        </p:nvSpPr>
        <p:spPr>
          <a:xfrm>
            <a:off x="2587752" y="8866632"/>
            <a:ext cx="353568" cy="182880"/>
          </a:xfrm>
          <a:prstGeom prst="rect">
            <a:avLst/>
          </a:prstGeom>
        </p:spPr>
        <p:txBody>
          <a:bodyPr lIns="0" tIns="0" rIns="0" bIns="0" wrap="none">
            <a:noAutofit/>
          </a:bodyPr>
          <a:p>
            <a:pPr indent="0"/>
            <a:r>
              <a:rPr lang="en-US" baseline="30000" sz="1600" spc="-100">
                <a:latin typeface="Times New Roman"/>
              </a:rPr>
              <a:t>2</a:t>
            </a:r>
            <a:r>
              <a:rPr lang="en-US" sz="1600" spc="-100">
                <a:latin typeface="Times New Roman"/>
              </a:rPr>
              <a:t> y</a:t>
            </a:r>
          </a:p>
        </p:txBody>
      </p:sp>
      <p:sp>
        <p:nvSpPr>
          <p:cNvPr id="58" name=""/>
          <p:cNvSpPr/>
          <p:nvPr/>
        </p:nvSpPr>
        <p:spPr>
          <a:xfrm>
            <a:off x="2962656" y="8711184"/>
            <a:ext cx="518160" cy="188976"/>
          </a:xfrm>
          <a:prstGeom prst="rect">
            <a:avLst/>
          </a:prstGeom>
        </p:spPr>
        <p:txBody>
          <a:bodyPr lIns="0" tIns="0" rIns="0" bIns="0" wrap="none">
            <a:noAutofit/>
          </a:bodyPr>
          <a:p>
            <a:pPr indent="0"/>
            <a:r>
              <a:rPr lang="en-US" sz="1200">
                <a:latin typeface="Times New Roman"/>
              </a:rPr>
              <a:t>+ k</a:t>
            </a:r>
            <a:r>
              <a:rPr lang="en-US" baseline="-25000" sz="1200">
                <a:latin typeface="Times New Roman"/>
              </a:rPr>
              <a:t>2</a:t>
            </a:r>
            <a:r>
              <a:rPr lang="en-US" sz="1200">
                <a:latin typeface="Times New Roman"/>
              </a:rPr>
              <a:t> sin</a:t>
            </a:r>
          </a:p>
        </p:txBody>
      </p:sp>
      <p:sp>
        <p:nvSpPr>
          <p:cNvPr id="59" name=""/>
          <p:cNvSpPr/>
          <p:nvPr/>
        </p:nvSpPr>
        <p:spPr>
          <a:xfrm>
            <a:off x="3572256" y="8528304"/>
            <a:ext cx="256032" cy="243840"/>
          </a:xfrm>
          <a:prstGeom prst="rect">
            <a:avLst/>
          </a:prstGeom>
        </p:spPr>
        <p:txBody>
          <a:bodyPr lIns="0" tIns="0" rIns="0" bIns="0" wrap="none">
            <a:noAutofit/>
          </a:bodyPr>
          <a:p>
            <a:pPr algn="just" indent="0"/>
            <a:r>
              <a:rPr lang="en-US" sz="1600" spc="-100">
                <a:latin typeface="Times New Roman"/>
              </a:rPr>
              <a:t>73</a:t>
            </a:r>
          </a:p>
        </p:txBody>
      </p:sp>
      <p:sp>
        <p:nvSpPr>
          <p:cNvPr id="60" name=""/>
          <p:cNvSpPr/>
          <p:nvPr/>
        </p:nvSpPr>
        <p:spPr>
          <a:xfrm>
            <a:off x="3883152" y="8546592"/>
            <a:ext cx="115824" cy="109728"/>
          </a:xfrm>
          <a:prstGeom prst="rect">
            <a:avLst/>
          </a:prstGeom>
        </p:spPr>
        <p:txBody>
          <a:bodyPr lIns="0" tIns="0" rIns="0" bIns="0" wrap="none">
            <a:noAutofit/>
          </a:bodyPr>
          <a:p>
            <a:pPr indent="0"/>
            <a:r>
              <a:rPr lang="en-US" sz="1200">
                <a:latin typeface="Times New Roman"/>
              </a:rPr>
              <a:t>\</a:t>
            </a:r>
          </a:p>
        </p:txBody>
      </p:sp>
      <p:sp>
        <p:nvSpPr>
          <p:cNvPr id="61" name=""/>
          <p:cNvSpPr/>
          <p:nvPr/>
        </p:nvSpPr>
        <p:spPr>
          <a:xfrm>
            <a:off x="3803904" y="8769096"/>
            <a:ext cx="79248" cy="76200"/>
          </a:xfrm>
          <a:prstGeom prst="rect">
            <a:avLst/>
          </a:prstGeom>
        </p:spPr>
        <p:txBody>
          <a:bodyPr lIns="0" tIns="0" rIns="0" bIns="0" wrap="none">
            <a:noAutofit/>
          </a:bodyPr>
          <a:p>
            <a:pPr algn="r" indent="0"/>
            <a:r>
              <a:rPr lang="en-US" sz="1200">
                <a:latin typeface="Times New Roman"/>
              </a:rPr>
              <a:t>x</a:t>
            </a:r>
          </a:p>
        </p:txBody>
      </p:sp>
      <p:sp>
        <p:nvSpPr>
          <p:cNvPr id="62" name=""/>
          <p:cNvSpPr/>
          <p:nvPr/>
        </p:nvSpPr>
        <p:spPr>
          <a:xfrm>
            <a:off x="3648456" y="8866632"/>
            <a:ext cx="353568" cy="176784"/>
          </a:xfrm>
          <a:prstGeom prst="rect">
            <a:avLst/>
          </a:prstGeom>
        </p:spPr>
        <p:txBody>
          <a:bodyPr lIns="0" tIns="0" rIns="0" bIns="0" wrap="none">
            <a:noAutofit/>
          </a:bodyPr>
          <a:p>
            <a:pPr indent="0"/>
            <a:r>
              <a:rPr lang="en-US" baseline="30000" sz="1600" spc="-100">
                <a:latin typeface="Times New Roman"/>
              </a:rPr>
              <a:t>2</a:t>
            </a:r>
            <a:r>
              <a:rPr lang="en-US" sz="1600" spc="-100">
                <a:latin typeface="Times New Roman"/>
              </a:rPr>
              <a:t> y</a:t>
            </a:r>
          </a:p>
        </p:txBody>
      </p:sp>
      <p:sp>
        <p:nvSpPr>
          <p:cNvPr id="63" name=""/>
          <p:cNvSpPr/>
          <p:nvPr/>
        </p:nvSpPr>
        <p:spPr>
          <a:xfrm>
            <a:off x="4096512" y="8741664"/>
            <a:ext cx="341376" cy="115824"/>
          </a:xfrm>
          <a:prstGeom prst="rect">
            <a:avLst/>
          </a:prstGeom>
        </p:spPr>
        <p:txBody>
          <a:bodyPr lIns="0" tIns="0" rIns="0" bIns="0" wrap="none">
            <a:noAutofit/>
          </a:bodyPr>
          <a:p>
            <a:pPr indent="0"/>
            <a:r>
              <a:rPr lang="en-US" sz="1200">
                <a:latin typeface="Times New Roman"/>
              </a:rPr>
              <a:t>+ </a:t>
            </a:r>
            <a:r>
              <a:rPr lang="en-US" i="1" sz="1300">
                <a:latin typeface="Times New Roman"/>
              </a:rPr>
              <a:t>xe</a:t>
            </a:r>
          </a:p>
        </p:txBody>
      </p:sp>
      <p:sp>
        <p:nvSpPr>
          <p:cNvPr id="64" name=""/>
          <p:cNvSpPr/>
          <p:nvPr/>
        </p:nvSpPr>
        <p:spPr>
          <a:xfrm>
            <a:off x="4651248" y="8711184"/>
            <a:ext cx="426720" cy="188976"/>
          </a:xfrm>
          <a:prstGeom prst="rect">
            <a:avLst/>
          </a:prstGeom>
        </p:spPr>
        <p:txBody>
          <a:bodyPr lIns="0" tIns="0" rIns="0" bIns="0" wrap="none">
            <a:noAutofit/>
          </a:bodyPr>
          <a:p>
            <a:pPr indent="0"/>
            <a:r>
              <a:rPr lang="en-US" i="1" sz="1300">
                <a:latin typeface="Times New Roman"/>
              </a:rPr>
              <a:t>k</a:t>
            </a:r>
            <a:r>
              <a:rPr lang="en-US" sz="1200">
                <a:latin typeface="Times New Roman"/>
              </a:rPr>
              <a:t> cos</a:t>
            </a:r>
          </a:p>
        </p:txBody>
      </p:sp>
      <p:sp>
        <p:nvSpPr>
          <p:cNvPr id="65" name=""/>
          <p:cNvSpPr/>
          <p:nvPr/>
        </p:nvSpPr>
        <p:spPr>
          <a:xfrm>
            <a:off x="5169408" y="8528304"/>
            <a:ext cx="256032" cy="243840"/>
          </a:xfrm>
          <a:prstGeom prst="rect">
            <a:avLst/>
          </a:prstGeom>
        </p:spPr>
        <p:txBody>
          <a:bodyPr lIns="0" tIns="0" rIns="0" bIns="0" wrap="none">
            <a:noAutofit/>
          </a:bodyPr>
          <a:p>
            <a:pPr indent="0"/>
            <a:r>
              <a:rPr lang="en-US" sz="1600" spc="-100">
                <a:latin typeface="Times New Roman"/>
              </a:rPr>
              <a:t>73</a:t>
            </a:r>
          </a:p>
        </p:txBody>
      </p:sp>
      <p:sp>
        <p:nvSpPr>
          <p:cNvPr id="66" name=""/>
          <p:cNvSpPr/>
          <p:nvPr/>
        </p:nvSpPr>
        <p:spPr>
          <a:xfrm>
            <a:off x="5480304" y="8546592"/>
            <a:ext cx="115824" cy="109728"/>
          </a:xfrm>
          <a:prstGeom prst="rect">
            <a:avLst/>
          </a:prstGeom>
        </p:spPr>
        <p:txBody>
          <a:bodyPr lIns="0" tIns="0" rIns="0" bIns="0" wrap="none">
            <a:noAutofit/>
          </a:bodyPr>
          <a:p>
            <a:pPr indent="0"/>
            <a:r>
              <a:rPr lang="en-US" sz="1200">
                <a:latin typeface="Times New Roman"/>
              </a:rPr>
              <a:t>\</a:t>
            </a:r>
          </a:p>
        </p:txBody>
      </p:sp>
      <p:sp>
        <p:nvSpPr>
          <p:cNvPr id="67" name=""/>
          <p:cNvSpPr/>
          <p:nvPr/>
        </p:nvSpPr>
        <p:spPr>
          <a:xfrm>
            <a:off x="5398008" y="8769096"/>
            <a:ext cx="79248" cy="76200"/>
          </a:xfrm>
          <a:prstGeom prst="rect">
            <a:avLst/>
          </a:prstGeom>
        </p:spPr>
        <p:txBody>
          <a:bodyPr lIns="0" tIns="0" rIns="0" bIns="0" wrap="none">
            <a:noAutofit/>
          </a:bodyPr>
          <a:p>
            <a:pPr algn="r" indent="0"/>
            <a:r>
              <a:rPr lang="en-US" sz="1200">
                <a:latin typeface="Times New Roman"/>
              </a:rPr>
              <a:t>x</a:t>
            </a:r>
          </a:p>
        </p:txBody>
      </p:sp>
      <p:sp>
        <p:nvSpPr>
          <p:cNvPr id="68" name=""/>
          <p:cNvSpPr/>
          <p:nvPr/>
        </p:nvSpPr>
        <p:spPr>
          <a:xfrm>
            <a:off x="5245608" y="8866632"/>
            <a:ext cx="353568" cy="176784"/>
          </a:xfrm>
          <a:prstGeom prst="rect">
            <a:avLst/>
          </a:prstGeom>
        </p:spPr>
        <p:txBody>
          <a:bodyPr lIns="0" tIns="0" rIns="0" bIns="0" wrap="none">
            <a:noAutofit/>
          </a:bodyPr>
          <a:p>
            <a:pPr indent="0"/>
            <a:r>
              <a:rPr lang="en-US" baseline="30000" sz="1600" spc="-100">
                <a:latin typeface="Times New Roman"/>
              </a:rPr>
              <a:t>2</a:t>
            </a:r>
            <a:r>
              <a:rPr lang="en-US" sz="1600" spc="-100">
                <a:latin typeface="Times New Roman"/>
              </a:rPr>
              <a:t> y</a:t>
            </a:r>
          </a:p>
        </p:txBody>
      </p:sp>
      <p:sp>
        <p:nvSpPr>
          <p:cNvPr id="69" name=""/>
          <p:cNvSpPr/>
          <p:nvPr/>
        </p:nvSpPr>
        <p:spPr>
          <a:xfrm>
            <a:off x="5614416" y="8711184"/>
            <a:ext cx="524256" cy="188976"/>
          </a:xfrm>
          <a:prstGeom prst="rect">
            <a:avLst/>
          </a:prstGeom>
        </p:spPr>
        <p:txBody>
          <a:bodyPr lIns="0" tIns="0" rIns="0" bIns="0" wrap="none">
            <a:noAutofit/>
          </a:bodyPr>
          <a:p>
            <a:pPr indent="0"/>
            <a:r>
              <a:rPr lang="en-US" sz="1200">
                <a:latin typeface="Times New Roman"/>
              </a:rPr>
              <a:t>+ </a:t>
            </a:r>
            <a:r>
              <a:rPr lang="en-US" i="1" sz="1300">
                <a:latin typeface="Times New Roman"/>
              </a:rPr>
              <a:t>k</a:t>
            </a:r>
            <a:r>
              <a:rPr lang="en-US" sz="1200">
                <a:latin typeface="Times New Roman"/>
              </a:rPr>
              <a:t> sin</a:t>
            </a:r>
          </a:p>
        </p:txBody>
      </p:sp>
      <p:sp>
        <p:nvSpPr>
          <p:cNvPr id="70" name=""/>
          <p:cNvSpPr/>
          <p:nvPr/>
        </p:nvSpPr>
        <p:spPr>
          <a:xfrm>
            <a:off x="6205728" y="8528304"/>
            <a:ext cx="234696" cy="463296"/>
          </a:xfrm>
          <a:prstGeom prst="rect">
            <a:avLst/>
          </a:prstGeom>
        </p:spPr>
        <p:txBody>
          <a:bodyPr lIns="0" tIns="0" rIns="0" bIns="0">
            <a:noAutofit/>
          </a:bodyPr>
          <a:p>
            <a:pPr algn="just" indent="0"/>
            <a:r>
              <a:rPr lang="en-US" sz="1600" spc="-100">
                <a:latin typeface="Times New Roman"/>
              </a:rPr>
              <a:t>23</a:t>
            </a:r>
          </a:p>
          <a:p>
            <a:pPr algn="ctr" indent="0"/>
            <a:r>
              <a:rPr lang="en-US" sz="1600" spc="-100">
                <a:latin typeface="Times New Roman"/>
              </a:rPr>
              <a:t>2</a:t>
            </a:r>
          </a:p>
        </p:txBody>
      </p:sp>
      <p:sp>
        <p:nvSpPr>
          <p:cNvPr id="71" name=""/>
          <p:cNvSpPr/>
          <p:nvPr/>
        </p:nvSpPr>
        <p:spPr>
          <a:xfrm>
            <a:off x="316992" y="9076944"/>
            <a:ext cx="2139696" cy="652272"/>
          </a:xfrm>
          <a:prstGeom prst="rect">
            <a:avLst/>
          </a:prstGeom>
        </p:spPr>
        <p:txBody>
          <a:bodyPr lIns="0" tIns="0" rIns="0" bIns="0">
            <a:noAutofit/>
          </a:bodyPr>
          <a:p>
            <a:pPr algn="just" indent="0">
              <a:spcAft>
                <a:spcPts val="420"/>
              </a:spcAft>
            </a:pPr>
            <a:r>
              <a:rPr lang="en-US" sz="1200">
                <a:latin typeface="Times New Roman"/>
              </a:rPr>
              <a:t>solve</a:t>
            </a:r>
          </a:p>
          <a:p>
            <a:pPr algn="just" indent="0">
              <a:spcAft>
                <a:spcPts val="420"/>
              </a:spcAft>
            </a:pPr>
            <a:r>
              <a:rPr lang="en-US" sz="1200">
                <a:latin typeface="Times New Roman"/>
              </a:rPr>
              <a:t>(1)    y</a:t>
            </a:r>
            <a:r>
              <a:rPr lang="en-US" baseline="30000" sz="1200">
                <a:latin typeface="Times New Roman"/>
              </a:rPr>
              <a:t>w</a:t>
            </a:r>
            <a:r>
              <a:rPr lang="en-US" sz="1200">
                <a:latin typeface="Times New Roman"/>
              </a:rPr>
              <a:t> — </a:t>
            </a:r>
            <a:r>
              <a:rPr lang="en-US" i="1" sz="1300">
                <a:latin typeface="Times New Roman"/>
              </a:rPr>
              <a:t>y ”</a:t>
            </a:r>
            <a:r>
              <a:rPr lang="en-US" sz="1200">
                <a:latin typeface="Times New Roman"/>
              </a:rPr>
              <a:t> — 8y</a:t>
            </a:r>
            <a:r>
              <a:rPr lang="en-US" i="1" sz="1300">
                <a:latin typeface="Times New Roman"/>
              </a:rPr>
              <a:t>'</a:t>
            </a:r>
            <a:r>
              <a:rPr lang="en-US" sz="1200">
                <a:latin typeface="Times New Roman"/>
              </a:rPr>
              <a:t> + 12y = 0</a:t>
            </a:r>
          </a:p>
          <a:p>
            <a:pPr algn="just" indent="0"/>
            <a:r>
              <a:rPr lang="en-US" sz="1200">
                <a:latin typeface="Times New Roman"/>
              </a:rPr>
              <a:t>(2) (D 3 + 3D</a:t>
            </a:r>
            <a:r>
              <a:rPr lang="en-US" baseline="30000" sz="1200">
                <a:latin typeface="Times New Roman"/>
              </a:rPr>
              <a:t>2</a:t>
            </a:r>
            <a:r>
              <a:rPr lang="en-US" sz="1200">
                <a:latin typeface="Times New Roman"/>
              </a:rPr>
              <a:t> + 3D +1) </a:t>
            </a:r>
            <a:r>
              <a:rPr lang="en-US" i="1" sz="1300">
                <a:latin typeface="Times New Roman"/>
              </a:rPr>
              <a:t>y</a:t>
            </a:r>
            <a:r>
              <a:rPr lang="en-US" sz="1200">
                <a:latin typeface="Times New Roman"/>
              </a:rPr>
              <a:t> = 0</a:t>
            </a:r>
          </a:p>
        </p:txBody>
      </p:sp>
      <p:sp>
        <p:nvSpPr>
          <p:cNvPr id="72" name=""/>
          <p:cNvSpPr/>
          <p:nvPr/>
        </p:nvSpPr>
        <p:spPr>
          <a:xfrm>
            <a:off x="384048" y="9863328"/>
            <a:ext cx="292608" cy="176784"/>
          </a:xfrm>
          <a:prstGeom prst="rect">
            <a:avLst/>
          </a:prstGeom>
        </p:spPr>
        <p:txBody>
          <a:bodyPr lIns="0" tIns="0" rIns="0" bIns="0" wrap="none">
            <a:noAutofit/>
          </a:bodyPr>
          <a:p>
            <a:pPr indent="0"/>
            <a:r>
              <a:rPr lang="en-US" sz="1500">
                <a:solidFill>
                  <a:srgbClr val="4F81BD"/>
                </a:solidFill>
                <a:latin typeface="Franklin Gothic Medium"/>
              </a:rPr>
              <a:t>34</a:t>
            </a:r>
          </a:p>
        </p:txBody>
      </p:sp>
      <p:sp>
        <p:nvSpPr>
          <p:cNvPr id="73" name=""/>
          <p:cNvSpPr/>
          <p:nvPr/>
        </p:nvSpPr>
        <p:spPr>
          <a:xfrm>
            <a:off x="2157984" y="701040"/>
            <a:ext cx="30480" cy="60960"/>
          </a:xfrm>
          <a:prstGeom prst="rect">
            <a:avLst/>
          </a:prstGeom>
        </p:spPr>
        <p:txBody>
          <a:bodyPr lIns="0" tIns="0" rIns="0" bIns="0" wrap="none">
            <a:noAutofit/>
          </a:bodyPr>
          <a:p>
            <a:pPr indent="0"/>
            <a:r>
              <a:rPr lang="en-US" sz="800">
                <a:latin typeface="Candara"/>
              </a:rPr>
              <a:t>1</a:t>
            </a:r>
          </a:p>
        </p:txBody>
      </p:sp>
      <p:sp>
        <p:nvSpPr>
          <p:cNvPr id="74" name=""/>
          <p:cNvSpPr/>
          <p:nvPr/>
        </p:nvSpPr>
        <p:spPr>
          <a:xfrm>
            <a:off x="6440424" y="8543544"/>
            <a:ext cx="658368" cy="518160"/>
          </a:xfrm>
          <a:prstGeom prst="rect">
            <a:avLst/>
          </a:prstGeom>
        </p:spPr>
        <p:txBody>
          <a:bodyPr lIns="0" tIns="0" rIns="0" bIns="0" wrap="none">
            <a:noAutofit/>
          </a:bodyPr>
          <a:p>
            <a:pPr indent="0"/>
            <a:r>
              <a:rPr lang="en-US" sz="1200">
                <a:latin typeface="Times New Roman"/>
              </a:rPr>
              <a:t>x </a:t>
            </a:r>
            <a:r>
              <a:rPr lang="en-US" b="1" sz="1200">
                <a:latin typeface="Times New Roman"/>
              </a:rPr>
              <a:t>H.W:</a:t>
            </a:r>
          </a:p>
        </p:txBody>
      </p:sp>
      <p:sp>
        <p:nvSpPr>
          <p:cNvPr id="75"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7472" y="630936"/>
            <a:ext cx="4340352" cy="822960"/>
          </a:xfrm>
          <a:prstGeom prst="rect">
            <a:avLst/>
          </a:prstGeom>
        </p:spPr>
        <p:txBody>
          <a:bodyPr lIns="0" tIns="0" rIns="0" bIns="0">
            <a:noAutofit/>
          </a:bodyPr>
          <a:p>
            <a:pPr algn="just" indent="0">
              <a:lnSpc>
                <a:spcPts val="2256"/>
              </a:lnSpc>
            </a:pPr>
            <a:r>
              <a:rPr lang="en-US" sz="1200">
                <a:latin typeface="Times New Roman"/>
              </a:rPr>
              <a:t>(3) (D</a:t>
            </a:r>
            <a:r>
              <a:rPr lang="en-US" baseline="30000" sz="1200">
                <a:latin typeface="Times New Roman"/>
              </a:rPr>
              <a:t>3</a:t>
            </a:r>
            <a:r>
              <a:rPr lang="en-US" sz="1200">
                <a:latin typeface="Times New Roman"/>
              </a:rPr>
              <a:t> + </a:t>
            </a:r>
            <a:r>
              <a:rPr lang="en-US" i="1" sz="1300">
                <a:latin typeface="Times New Roman"/>
              </a:rPr>
              <a:t>2D</a:t>
            </a:r>
            <a:r>
              <a:rPr lang="en-US" baseline="30000" sz="1200">
                <a:latin typeface="Times New Roman"/>
              </a:rPr>
              <a:t>2</a:t>
            </a:r>
            <a:r>
              <a:rPr lang="en-US" sz="1200">
                <a:latin typeface="Times New Roman"/>
              </a:rPr>
              <a:t> -</a:t>
            </a:r>
            <a:r>
              <a:rPr lang="en-US" i="1" sz="1300">
                <a:latin typeface="Times New Roman"/>
              </a:rPr>
              <a:t>5D -</a:t>
            </a:r>
            <a:r>
              <a:rPr lang="en-US" sz="1200">
                <a:latin typeface="Times New Roman"/>
              </a:rPr>
              <a:t>6</a:t>
            </a:r>
            <a:r>
              <a:rPr lang="en-US" i="1" sz="1300">
                <a:latin typeface="Times New Roman"/>
              </a:rPr>
              <a:t>)y =</a:t>
            </a:r>
            <a:r>
              <a:rPr lang="en-US" sz="1200">
                <a:latin typeface="Times New Roman"/>
              </a:rPr>
              <a:t> 0</a:t>
            </a:r>
          </a:p>
          <a:p>
            <a:pPr algn="just" indent="0">
              <a:lnSpc>
                <a:spcPts val="2256"/>
              </a:lnSpc>
            </a:pPr>
            <a:r>
              <a:rPr lang="en-US" sz="1200">
                <a:latin typeface="Times New Roman"/>
              </a:rPr>
              <a:t>(4)    (y ”-16y )</a:t>
            </a:r>
            <a:r>
              <a:rPr lang="en-US" baseline="30000" sz="1200">
                <a:latin typeface="Times New Roman"/>
              </a:rPr>
              <a:t>2</a:t>
            </a:r>
            <a:r>
              <a:rPr lang="en-US" sz="1200">
                <a:latin typeface="Times New Roman"/>
              </a:rPr>
              <a:t> = 0</a:t>
            </a:r>
          </a:p>
          <a:p>
            <a:pPr algn="just" indent="0">
              <a:lnSpc>
                <a:spcPts val="2256"/>
              </a:lnSpc>
              <a:spcAft>
                <a:spcPts val="1260"/>
              </a:spcAft>
            </a:pPr>
            <a:r>
              <a:rPr lang="en-US" sz="1200">
                <a:latin typeface="Times New Roman"/>
              </a:rPr>
              <a:t>(5) </a:t>
            </a:r>
            <a:r>
              <a:rPr lang="en-US" i="1" sz="1300">
                <a:latin typeface="Times New Roman"/>
              </a:rPr>
              <a:t>(D +</a:t>
            </a:r>
            <a:r>
              <a:rPr lang="en-US" sz="1200">
                <a:latin typeface="Times New Roman"/>
              </a:rPr>
              <a:t>1)</a:t>
            </a:r>
            <a:r>
              <a:rPr lang="en-US" baseline="30000" sz="1200">
                <a:latin typeface="Times New Roman"/>
              </a:rPr>
              <a:t>3</a:t>
            </a:r>
            <a:r>
              <a:rPr lang="en-US" sz="1200">
                <a:latin typeface="Times New Roman"/>
              </a:rPr>
              <a:t> (</a:t>
            </a:r>
            <a:r>
              <a:rPr lang="en-US" i="1" sz="1300">
                <a:latin typeface="Times New Roman"/>
              </a:rPr>
              <a:t>D</a:t>
            </a:r>
            <a:r>
              <a:rPr lang="en-US" i="1" baseline="30000" sz="1300">
                <a:latin typeface="Times New Roman"/>
              </a:rPr>
              <a:t>2</a:t>
            </a:r>
            <a:r>
              <a:rPr lang="en-US" sz="1200">
                <a:latin typeface="Times New Roman"/>
              </a:rPr>
              <a:t> + 2D +1)(D</a:t>
            </a:r>
            <a:r>
              <a:rPr lang="en-US" baseline="30000" sz="1200">
                <a:latin typeface="Times New Roman"/>
              </a:rPr>
              <a:t>2</a:t>
            </a:r>
            <a:r>
              <a:rPr lang="en-US" sz="1200">
                <a:latin typeface="Times New Roman"/>
              </a:rPr>
              <a:t> - D + 2)</a:t>
            </a:r>
            <a:r>
              <a:rPr lang="en-US" baseline="30000" sz="1200">
                <a:latin typeface="Times New Roman"/>
              </a:rPr>
              <a:t>3</a:t>
            </a:r>
            <a:r>
              <a:rPr lang="en-US" sz="1200">
                <a:latin typeface="Times New Roman"/>
              </a:rPr>
              <a:t> </a:t>
            </a:r>
            <a:r>
              <a:rPr lang="en-US" i="1" sz="1300">
                <a:latin typeface="Times New Roman"/>
              </a:rPr>
              <a:t>(D +</a:t>
            </a:r>
            <a:r>
              <a:rPr lang="en-US" sz="1200">
                <a:latin typeface="Times New Roman"/>
              </a:rPr>
              <a:t> 7</a:t>
            </a:r>
            <a:r>
              <a:rPr lang="en-US" i="1" sz="1300">
                <a:latin typeface="Times New Roman"/>
              </a:rPr>
              <a:t>)(D - </a:t>
            </a:r>
            <a:r>
              <a:rPr lang="en-US" i="1" sz="1600">
                <a:latin typeface="Times New Roman"/>
              </a:rPr>
              <a:t>5</a:t>
            </a:r>
            <a:r>
              <a:rPr lang="en-US" i="1" sz="1300">
                <a:latin typeface="Times New Roman"/>
              </a:rPr>
              <a:t>)y =</a:t>
            </a:r>
            <a:r>
              <a:rPr lang="en-US" sz="1200">
                <a:latin typeface="Times New Roman"/>
              </a:rPr>
              <a:t> 0</a:t>
            </a:r>
          </a:p>
        </p:txBody>
      </p:sp>
      <p:sp>
        <p:nvSpPr>
          <p:cNvPr id="5" name=""/>
          <p:cNvSpPr/>
          <p:nvPr/>
        </p:nvSpPr>
        <p:spPr>
          <a:xfrm>
            <a:off x="341376" y="1837944"/>
            <a:ext cx="6074664" cy="984504"/>
          </a:xfrm>
          <a:prstGeom prst="rect">
            <a:avLst/>
          </a:prstGeom>
        </p:spPr>
        <p:txBody>
          <a:bodyPr lIns="0" tIns="0" rIns="0" bIns="0">
            <a:noAutofit/>
          </a:bodyPr>
          <a:p>
            <a:pPr algn="ctr" indent="0">
              <a:spcBef>
                <a:spcPts val="1260"/>
              </a:spcBef>
              <a:spcAft>
                <a:spcPts val="1260"/>
              </a:spcAft>
            </a:pPr>
            <a:r>
              <a:rPr lang="en-US" b="1" sz="1200">
                <a:latin typeface="Times New Roman"/>
              </a:rPr>
              <a:t>How to find a particular solution of L. Non-Homog D.E. with C.C.:</a:t>
            </a:r>
          </a:p>
          <a:p>
            <a:pPr algn="just" indent="0">
              <a:spcAft>
                <a:spcPts val="420"/>
              </a:spcAft>
            </a:pPr>
            <a:r>
              <a:rPr lang="en-US" sz="1200">
                <a:latin typeface="Times New Roman"/>
              </a:rPr>
              <a:t>Consider </a:t>
            </a:r>
            <a:r>
              <a:rPr lang="en-US" i="1" sz="1300">
                <a:latin typeface="Times New Roman"/>
              </a:rPr>
              <a:t>(&amp;</a:t>
            </a:r>
            <a:r>
              <a:rPr lang="en-US" i="1" baseline="-25000" sz="1300">
                <a:latin typeface="Times New Roman"/>
              </a:rPr>
              <a:t>n</a:t>
            </a:r>
            <a:r>
              <a:rPr lang="en-US" i="1" sz="1300">
                <a:latin typeface="Times New Roman"/>
              </a:rPr>
              <a:t>D + a</a:t>
            </a:r>
            <a:r>
              <a:rPr lang="en-US" i="1" baseline="-25000" sz="1300">
                <a:latin typeface="Times New Roman"/>
              </a:rPr>
              <a:t>n</a:t>
            </a:r>
            <a:r>
              <a:rPr lang="en-US" i="1" sz="1300">
                <a:latin typeface="Times New Roman"/>
              </a:rPr>
              <a:t> ^D +</a:t>
            </a:r>
            <a:r>
              <a:rPr lang="en-US" sz="1200">
                <a:latin typeface="Times New Roman"/>
              </a:rPr>
              <a:t>-----+ </a:t>
            </a:r>
            <a:r>
              <a:rPr lang="en-US" i="1" sz="1300">
                <a:latin typeface="Times New Roman"/>
              </a:rPr>
              <a:t>oP + a</a:t>
            </a:r>
            <a:r>
              <a:rPr lang="en-US" i="1" baseline="-25000" sz="1300">
                <a:latin typeface="Times New Roman"/>
              </a:rPr>
              <a:t>2</a:t>
            </a:r>
            <a:r>
              <a:rPr lang="en-US" i="1" sz="1300">
                <a:latin typeface="Times New Roman"/>
              </a:rPr>
              <a:t>D + a^D + a</a:t>
            </a:r>
            <a:r>
              <a:rPr lang="en-US" sz="1200">
                <a:latin typeface="Times New Roman"/>
              </a:rPr>
              <a:t> )y </a:t>
            </a:r>
            <a:r>
              <a:rPr lang="en-US" baseline="30000" sz="1200">
                <a:latin typeface="Times New Roman"/>
              </a:rPr>
              <a:t>=</a:t>
            </a:r>
            <a:r>
              <a:rPr lang="en-US" sz="1200">
                <a:latin typeface="Times New Roman"/>
              </a:rPr>
              <a:t> </a:t>
            </a:r>
            <a:r>
              <a:rPr lang="en-US" i="1" sz="1300">
                <a:latin typeface="Times New Roman"/>
              </a:rPr>
              <a:t>Q</a:t>
            </a:r>
            <a:r>
              <a:rPr lang="en-US" sz="1200">
                <a:latin typeface="Times New Roman"/>
              </a:rPr>
              <a:t> (x )</a:t>
            </a:r>
          </a:p>
          <a:p>
            <a:pPr algn="just" indent="0">
              <a:spcAft>
                <a:spcPts val="420"/>
              </a:spcAft>
            </a:pPr>
            <a:r>
              <a:rPr lang="en-US" sz="1200">
                <a:latin typeface="Times New Roman"/>
              </a:rPr>
              <a:t>BE A L.NON-H. D.E With C.C, where </a:t>
            </a:r>
            <a:r>
              <a:rPr lang="en-US" i="1" sz="1300">
                <a:latin typeface="Times New Roman"/>
              </a:rPr>
              <a:t>a</a:t>
            </a:r>
            <a:r>
              <a:rPr lang="en-US" sz="1200">
                <a:latin typeface="Times New Roman"/>
              </a:rPr>
              <a:t>,0,---,a Constants and Q is a function of (x) only.</a:t>
            </a:r>
          </a:p>
          <a:p>
            <a:pPr algn="just" indent="0">
              <a:spcAft>
                <a:spcPts val="1260"/>
              </a:spcAft>
            </a:pPr>
            <a:r>
              <a:rPr lang="en-US" u="sng" sz="1200">
                <a:latin typeface="Times New Roman"/>
              </a:rPr>
              <a:t>There exist three methods:</a:t>
            </a:r>
          </a:p>
        </p:txBody>
      </p:sp>
      <p:sp>
        <p:nvSpPr>
          <p:cNvPr id="6" name=""/>
          <p:cNvSpPr/>
          <p:nvPr/>
        </p:nvSpPr>
        <p:spPr>
          <a:xfrm>
            <a:off x="347472" y="3026664"/>
            <a:ext cx="2438400" cy="527304"/>
          </a:xfrm>
          <a:prstGeom prst="rect">
            <a:avLst/>
          </a:prstGeom>
        </p:spPr>
        <p:txBody>
          <a:bodyPr lIns="0" tIns="0" rIns="0" bIns="0">
            <a:noAutofit/>
          </a:bodyPr>
          <a:p>
            <a:pPr algn="just" indent="0">
              <a:lnSpc>
                <a:spcPts val="1368"/>
              </a:lnSpc>
              <a:spcBef>
                <a:spcPts val="1260"/>
              </a:spcBef>
            </a:pPr>
            <a:r>
              <a:rPr lang="en-US" sz="1200">
                <a:latin typeface="Times New Roman"/>
              </a:rPr>
              <a:t>(1)    the variation of parameters method</a:t>
            </a:r>
          </a:p>
          <a:p>
            <a:pPr algn="just" indent="0">
              <a:lnSpc>
                <a:spcPts val="1368"/>
              </a:lnSpc>
            </a:pPr>
            <a:r>
              <a:rPr lang="en-US" sz="1200">
                <a:latin typeface="Times New Roman"/>
              </a:rPr>
              <a:t>(2)    the operators method</a:t>
            </a:r>
          </a:p>
          <a:p>
            <a:pPr algn="just" indent="0">
              <a:lnSpc>
                <a:spcPts val="1368"/>
              </a:lnSpc>
              <a:spcAft>
                <a:spcPts val="630"/>
              </a:spcAft>
            </a:pPr>
            <a:r>
              <a:rPr lang="en-US" sz="1200">
                <a:latin typeface="Times New Roman"/>
              </a:rPr>
              <a:t>(3)    Un determinant coefficients method</a:t>
            </a:r>
          </a:p>
        </p:txBody>
      </p:sp>
      <p:sp>
        <p:nvSpPr>
          <p:cNvPr id="7" name=""/>
          <p:cNvSpPr/>
          <p:nvPr/>
        </p:nvSpPr>
        <p:spPr>
          <a:xfrm>
            <a:off x="2517648" y="3752088"/>
            <a:ext cx="2606040" cy="137160"/>
          </a:xfrm>
          <a:prstGeom prst="rect">
            <a:avLst/>
          </a:prstGeom>
        </p:spPr>
        <p:txBody>
          <a:bodyPr lIns="0" tIns="0" rIns="0" bIns="0" wrap="none">
            <a:noAutofit/>
          </a:bodyPr>
          <a:p>
            <a:pPr algn="ctr" indent="0">
              <a:spcAft>
                <a:spcPts val="420"/>
              </a:spcAft>
            </a:pPr>
            <a:r>
              <a:rPr lang="en-US" b="1" sz="1200">
                <a:latin typeface="Times New Roman"/>
              </a:rPr>
              <a:t>(1) The variation of parameters method:</a:t>
            </a:r>
          </a:p>
        </p:txBody>
      </p:sp>
      <p:sp>
        <p:nvSpPr>
          <p:cNvPr id="8" name=""/>
          <p:cNvSpPr/>
          <p:nvPr/>
        </p:nvSpPr>
        <p:spPr>
          <a:xfrm>
            <a:off x="359664" y="3922776"/>
            <a:ext cx="3057144" cy="338328"/>
          </a:xfrm>
          <a:prstGeom prst="rect">
            <a:avLst/>
          </a:prstGeom>
        </p:spPr>
        <p:txBody>
          <a:bodyPr lIns="0" tIns="0" rIns="0" bIns="0">
            <a:noAutofit/>
          </a:bodyPr>
          <a:p>
            <a:pPr indent="0">
              <a:lnSpc>
                <a:spcPts val="1512"/>
              </a:lnSpc>
              <a:spcAft>
                <a:spcPts val="420"/>
              </a:spcAft>
            </a:pPr>
            <a:r>
              <a:rPr lang="en-US" sz="1200">
                <a:latin typeface="Times New Roman"/>
              </a:rPr>
              <a:t>We study non-H.L.D.E of second order with C.C.: </a:t>
            </a:r>
            <a:r>
              <a:rPr lang="en-US" i="1" sz="1300">
                <a:latin typeface="Times New Roman"/>
              </a:rPr>
              <a:t>y</a:t>
            </a:r>
            <a:r>
              <a:rPr lang="en-US" sz="1200">
                <a:latin typeface="Times New Roman"/>
              </a:rPr>
              <a:t> "+ </a:t>
            </a:r>
            <a:r>
              <a:rPr lang="en-US" i="1" sz="1300">
                <a:latin typeface="Times New Roman"/>
              </a:rPr>
              <a:t>ay</a:t>
            </a:r>
            <a:r>
              <a:rPr lang="en-US" sz="1200">
                <a:latin typeface="Times New Roman"/>
              </a:rPr>
              <a:t>'+ </a:t>
            </a:r>
            <a:r>
              <a:rPr lang="en-US" i="1" sz="1300">
                <a:latin typeface="Times New Roman"/>
              </a:rPr>
              <a:t>by = Q (x</a:t>
            </a:r>
            <a:r>
              <a:rPr lang="en-US" sz="1200">
                <a:latin typeface="Times New Roman"/>
              </a:rPr>
              <a:t> )---(1)</a:t>
            </a:r>
          </a:p>
        </p:txBody>
      </p:sp>
      <p:sp>
        <p:nvSpPr>
          <p:cNvPr id="9" name=""/>
          <p:cNvSpPr/>
          <p:nvPr/>
        </p:nvSpPr>
        <p:spPr>
          <a:xfrm>
            <a:off x="381000" y="4343400"/>
            <a:ext cx="2127504" cy="182880"/>
          </a:xfrm>
          <a:prstGeom prst="rect">
            <a:avLst/>
          </a:prstGeom>
        </p:spPr>
        <p:txBody>
          <a:bodyPr lIns="0" tIns="0" rIns="0" bIns="0" wrap="none">
            <a:noAutofit/>
          </a:bodyPr>
          <a:p>
            <a:pPr algn="just" indent="0">
              <a:spcAft>
                <a:spcPts val="420"/>
              </a:spcAft>
            </a:pP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aD + by = Q</a:t>
            </a:r>
            <a:r>
              <a:rPr lang="en-US" sz="1200">
                <a:latin typeface="Times New Roman"/>
              </a:rPr>
              <a:t> (x )---(1)</a:t>
            </a:r>
          </a:p>
        </p:txBody>
      </p:sp>
      <p:sp>
        <p:nvSpPr>
          <p:cNvPr id="10" name=""/>
          <p:cNvSpPr/>
          <p:nvPr/>
        </p:nvSpPr>
        <p:spPr>
          <a:xfrm>
            <a:off x="365760" y="4593336"/>
            <a:ext cx="3846576" cy="140208"/>
          </a:xfrm>
          <a:prstGeom prst="rect">
            <a:avLst/>
          </a:prstGeom>
        </p:spPr>
        <p:txBody>
          <a:bodyPr lIns="0" tIns="0" rIns="0" bIns="0" wrap="none">
            <a:noAutofit/>
          </a:bodyPr>
          <a:p>
            <a:pPr algn="just" indent="0">
              <a:spcAft>
                <a:spcPts val="420"/>
              </a:spcAft>
            </a:pPr>
            <a:r>
              <a:rPr lang="en-US" sz="1200">
                <a:latin typeface="Times New Roman"/>
              </a:rPr>
              <a:t>To find the general solution of D.E (1), we obtain (yc) and (yp)</a:t>
            </a:r>
          </a:p>
        </p:txBody>
      </p:sp>
      <p:sp>
        <p:nvSpPr>
          <p:cNvPr id="11" name=""/>
          <p:cNvSpPr/>
          <p:nvPr/>
        </p:nvSpPr>
        <p:spPr>
          <a:xfrm>
            <a:off x="377952" y="4767072"/>
            <a:ext cx="6769608" cy="237744"/>
          </a:xfrm>
          <a:prstGeom prst="rect">
            <a:avLst/>
          </a:prstGeom>
        </p:spPr>
        <p:txBody>
          <a:bodyPr lIns="0" tIns="0" rIns="0" bIns="0" wrap="none">
            <a:noAutofit/>
          </a:bodyPr>
          <a:p>
            <a:pPr algn="just" indent="0">
              <a:spcAft>
                <a:spcPts val="630"/>
              </a:spcAft>
            </a:pPr>
            <a:r>
              <a:rPr lang="en-US" i="1" sz="1300">
                <a:latin typeface="Times New Roman"/>
              </a:rPr>
              <a:t>y </a:t>
            </a:r>
            <a:r>
              <a:rPr lang="en-US" i="1" baseline="-25000" sz="1300">
                <a:latin typeface="Times New Roman"/>
              </a:rPr>
              <a:t>0</a:t>
            </a:r>
            <a:r>
              <a:rPr lang="en-US" i="1" sz="1300">
                <a:latin typeface="Times New Roman"/>
              </a:rPr>
              <a:t> = y </a:t>
            </a:r>
            <a:r>
              <a:rPr lang="en-US" i="1" baseline="-25000" sz="1300">
                <a:latin typeface="Times New Roman"/>
              </a:rPr>
              <a:t>c</a:t>
            </a:r>
            <a:r>
              <a:rPr lang="en-US" sz="1200">
                <a:latin typeface="Times New Roman"/>
              </a:rPr>
              <a:t> + </a:t>
            </a:r>
            <a:r>
              <a:rPr lang="en-US" i="1" sz="1300">
                <a:latin typeface="Times New Roman"/>
              </a:rPr>
              <a:t>y </a:t>
            </a:r>
            <a:r>
              <a:rPr lang="en-US" i="1" baseline="-25000" sz="1300">
                <a:latin typeface="Times New Roman"/>
              </a:rPr>
              <a:t>p</a:t>
            </a:r>
            <a:r>
              <a:rPr lang="en-US" sz="1200">
                <a:latin typeface="Times New Roman"/>
              </a:rPr>
              <a:t> to find (yc) (be a complementary solution ) of equ.(1) suppose (D</a:t>
            </a:r>
            <a:r>
              <a:rPr lang="en-US" baseline="30000" sz="1200">
                <a:latin typeface="Times New Roman"/>
              </a:rPr>
              <a:t>2</a:t>
            </a:r>
            <a:r>
              <a:rPr lang="en-US" sz="1200">
                <a:latin typeface="Times New Roman"/>
              </a:rPr>
              <a:t> + aD + b)y = 0---(2)</a:t>
            </a:r>
          </a:p>
        </p:txBody>
      </p:sp>
      <p:sp>
        <p:nvSpPr>
          <p:cNvPr id="12" name=""/>
          <p:cNvSpPr/>
          <p:nvPr/>
        </p:nvSpPr>
        <p:spPr>
          <a:xfrm>
            <a:off x="423672" y="5108448"/>
            <a:ext cx="1112520" cy="158496"/>
          </a:xfrm>
          <a:prstGeom prst="rect">
            <a:avLst/>
          </a:prstGeom>
        </p:spPr>
        <p:txBody>
          <a:bodyPr lIns="0" tIns="0" rIns="0" bIns="0" wrap="none">
            <a:noAutofit/>
          </a:bodyPr>
          <a:p>
            <a:pPr algn="just" indent="0">
              <a:spcAft>
                <a:spcPts val="630"/>
              </a:spcAft>
            </a:pPr>
            <a:r>
              <a:rPr lang="en-US" i="1" sz="1300">
                <a:latin typeface="Times New Roman"/>
              </a:rPr>
              <a:t>m</a:t>
            </a:r>
            <a:r>
              <a:rPr lang="en-US" i="1" baseline="-25000" sz="1300">
                <a:latin typeface="Times New Roman"/>
              </a:rPr>
              <a:t>2</a:t>
            </a:r>
            <a:r>
              <a:rPr lang="en-US" i="1" sz="1300">
                <a:latin typeface="Times New Roman"/>
              </a:rPr>
              <a:t> + am + b =</a:t>
            </a:r>
            <a:r>
              <a:rPr lang="en-US" sz="1200">
                <a:latin typeface="Times New Roman"/>
              </a:rPr>
              <a:t> 0</a:t>
            </a:r>
          </a:p>
        </p:txBody>
      </p:sp>
      <p:sp>
        <p:nvSpPr>
          <p:cNvPr id="13" name=""/>
          <p:cNvSpPr/>
          <p:nvPr/>
        </p:nvSpPr>
        <p:spPr>
          <a:xfrm>
            <a:off x="384048" y="5373624"/>
            <a:ext cx="6830568" cy="167640"/>
          </a:xfrm>
          <a:prstGeom prst="rect">
            <a:avLst/>
          </a:prstGeom>
        </p:spPr>
        <p:txBody>
          <a:bodyPr lIns="0" tIns="0" rIns="0" bIns="0" wrap="none">
            <a:noAutofit/>
          </a:bodyPr>
          <a:p>
            <a:pPr algn="just" indent="0">
              <a:spcAft>
                <a:spcPts val="420"/>
              </a:spcAft>
            </a:pPr>
            <a:r>
              <a:rPr lang="en-US" i="1" sz="1300">
                <a:latin typeface="Times New Roman"/>
              </a:rPr>
              <a:t>y</a:t>
            </a:r>
            <a:r>
              <a:rPr lang="en-US" i="1" baseline="-25000" sz="1300">
                <a:latin typeface="Times New Roman"/>
              </a:rPr>
              <a:t>c</a:t>
            </a:r>
            <a:r>
              <a:rPr lang="en-US" i="1" sz="1300">
                <a:latin typeface="Times New Roman"/>
              </a:rPr>
              <a:t> = cy</a:t>
            </a:r>
            <a:r>
              <a:rPr lang="en-US" sz="1200">
                <a:latin typeface="Times New Roman"/>
              </a:rPr>
              <a:t> + </a:t>
            </a:r>
            <a:r>
              <a:rPr lang="en-US" i="1" sz="1300">
                <a:latin typeface="Times New Roman"/>
              </a:rPr>
              <a:t>ay</a:t>
            </a:r>
            <a:r>
              <a:rPr lang="en-US" i="1" sz="1200">
                <a:latin typeface="Candara"/>
              </a:rPr>
              <a:t>2</a:t>
            </a:r>
            <a:r>
              <a:rPr lang="en-US" sz="1200">
                <a:latin typeface="Times New Roman"/>
              </a:rPr>
              <a:t>---(3) (where </a:t>
            </a:r>
            <a:r>
              <a:rPr lang="en-US" i="1" sz="1300">
                <a:latin typeface="Times New Roman"/>
              </a:rPr>
              <a:t>y </a:t>
            </a:r>
            <a:r>
              <a:rPr lang="en-US" baseline="-25000" sz="1200">
                <a:latin typeface="Times New Roman"/>
              </a:rPr>
              <a:t>1</a:t>
            </a:r>
            <a:r>
              <a:rPr lang="en-US" sz="1200">
                <a:latin typeface="Times New Roman"/>
              </a:rPr>
              <a:t>, </a:t>
            </a:r>
            <a:r>
              <a:rPr lang="en-US" i="1" sz="1300">
                <a:latin typeface="Times New Roman"/>
              </a:rPr>
              <a:t>y</a:t>
            </a:r>
            <a:r>
              <a:rPr lang="en-US" sz="1200">
                <a:latin typeface="Times New Roman"/>
              </a:rPr>
              <a:t> </a:t>
            </a:r>
            <a:r>
              <a:rPr lang="en-US" baseline="-25000" sz="1200">
                <a:latin typeface="Times New Roman"/>
              </a:rPr>
              <a:t>2</a:t>
            </a:r>
            <a:r>
              <a:rPr lang="en-US" sz="1200">
                <a:latin typeface="Times New Roman"/>
              </a:rPr>
              <a:t> are two linearly independent. Solutions) since </a:t>
            </a:r>
            <a:r>
              <a:rPr lang="en-US" i="1" sz="1300">
                <a:latin typeface="Times New Roman"/>
              </a:rPr>
              <a:t>y </a:t>
            </a:r>
            <a:r>
              <a:rPr lang="en-US" baseline="-25000" sz="1200">
                <a:latin typeface="Times New Roman"/>
              </a:rPr>
              <a:t>1</a:t>
            </a:r>
            <a:r>
              <a:rPr lang="en-US" sz="1200">
                <a:latin typeface="Times New Roman"/>
              </a:rPr>
              <a:t>, </a:t>
            </a:r>
            <a:r>
              <a:rPr lang="en-US" i="1" sz="1300">
                <a:latin typeface="Times New Roman"/>
              </a:rPr>
              <a:t>y</a:t>
            </a:r>
            <a:r>
              <a:rPr lang="en-US" sz="1200">
                <a:latin typeface="Times New Roman"/>
              </a:rPr>
              <a:t> </a:t>
            </a:r>
            <a:r>
              <a:rPr lang="en-US" baseline="-25000" sz="1200">
                <a:latin typeface="Times New Roman"/>
              </a:rPr>
              <a:t>2</a:t>
            </a:r>
            <a:r>
              <a:rPr lang="en-US" sz="1200">
                <a:latin typeface="Times New Roman"/>
              </a:rPr>
              <a:t> are two linearly</a:t>
            </a:r>
          </a:p>
        </p:txBody>
      </p:sp>
      <p:sp>
        <p:nvSpPr>
          <p:cNvPr id="14" name=""/>
          <p:cNvSpPr/>
          <p:nvPr/>
        </p:nvSpPr>
        <p:spPr>
          <a:xfrm>
            <a:off x="362712" y="5605272"/>
            <a:ext cx="2161032" cy="140208"/>
          </a:xfrm>
          <a:prstGeom prst="rect">
            <a:avLst/>
          </a:prstGeom>
        </p:spPr>
        <p:txBody>
          <a:bodyPr lIns="0" tIns="0" rIns="0" bIns="0" wrap="none">
            <a:noAutofit/>
          </a:bodyPr>
          <a:p>
            <a:pPr algn="just" indent="0">
              <a:spcAft>
                <a:spcPts val="420"/>
              </a:spcAft>
            </a:pPr>
            <a:r>
              <a:rPr lang="en-US" sz="1200">
                <a:latin typeface="Times New Roman"/>
              </a:rPr>
              <a:t>independent solution. Solution then</a:t>
            </a:r>
          </a:p>
        </p:txBody>
      </p:sp>
      <p:sp>
        <p:nvSpPr>
          <p:cNvPr id="15" name=""/>
          <p:cNvSpPr/>
          <p:nvPr/>
        </p:nvSpPr>
        <p:spPr>
          <a:xfrm>
            <a:off x="402336" y="5782056"/>
            <a:ext cx="1399032" cy="475488"/>
          </a:xfrm>
          <a:prstGeom prst="rect">
            <a:avLst/>
          </a:prstGeom>
        </p:spPr>
        <p:txBody>
          <a:bodyPr lIns="0" tIns="0" rIns="0" bIns="0">
            <a:noAutofit/>
          </a:bodyPr>
          <a:p>
            <a:pPr algn="just" indent="0">
              <a:lnSpc>
                <a:spcPts val="1992"/>
              </a:lnSpc>
            </a:pPr>
            <a:r>
              <a:rPr lang="en-US" sz="1200">
                <a:latin typeface="Times New Roman"/>
              </a:rPr>
              <a:t>' </a:t>
            </a:r>
            <a:r>
              <a:rPr lang="en-US" i="1" sz="1300">
                <a:latin typeface="Times New Roman"/>
              </a:rPr>
              <a:t>y"+°y</a:t>
            </a:r>
            <a:r>
              <a:rPr lang="en-US" sz="1200">
                <a:latin typeface="Times New Roman"/>
              </a:rPr>
              <a:t> 1</a:t>
            </a:r>
            <a:r>
              <a:rPr lang="en-US" i="1" sz="1300">
                <a:latin typeface="Times New Roman"/>
              </a:rPr>
              <a:t>+</a:t>
            </a:r>
            <a:r>
              <a:rPr lang="en-US" i="1" baseline="30000" sz="1300">
                <a:latin typeface="Times New Roman"/>
              </a:rPr>
              <a:t>b</a:t>
            </a:r>
            <a:r>
              <a:rPr lang="en-US" i="1" sz="1300">
                <a:latin typeface="Times New Roman"/>
              </a:rPr>
              <a:t>y</a:t>
            </a:r>
            <a:r>
              <a:rPr lang="en-US" sz="1200">
                <a:latin typeface="Times New Roman"/>
              </a:rPr>
              <a:t> 1 =</a:t>
            </a:r>
            <a:r>
              <a:rPr lang="en-US" baseline="30000" sz="1200">
                <a:latin typeface="Times New Roman"/>
              </a:rPr>
              <a:t>0</a:t>
            </a:r>
            <a:r>
              <a:rPr lang="en-US" sz="1200">
                <a:latin typeface="Times New Roman"/>
              </a:rPr>
              <a:t> ^ </a:t>
            </a:r>
            <a:r>
              <a:rPr lang="en-US" baseline="-25000" sz="1200">
                <a:latin typeface="Times New Roman"/>
              </a:rPr>
              <a:t>v</a:t>
            </a:r>
            <a:r>
              <a:rPr lang="en-US" sz="1200">
                <a:latin typeface="Times New Roman"/>
              </a:rPr>
              <a:t> </a:t>
            </a:r>
            <a:r>
              <a:rPr lang="en-US" i="1" sz="1300">
                <a:latin typeface="Times New Roman"/>
              </a:rPr>
              <a:t>y2"+°y</a:t>
            </a:r>
            <a:r>
              <a:rPr lang="en-US" sz="1200">
                <a:latin typeface="Times New Roman"/>
              </a:rPr>
              <a:t> 2 + </a:t>
            </a:r>
            <a:r>
              <a:rPr lang="en-US" i="1" baseline="30000" sz="1300">
                <a:latin typeface="Times New Roman"/>
              </a:rPr>
              <a:t>b</a:t>
            </a:r>
            <a:r>
              <a:rPr lang="en-US" i="1" sz="1300">
                <a:latin typeface="Times New Roman"/>
              </a:rPr>
              <a:t>y</a:t>
            </a:r>
            <a:r>
              <a:rPr lang="en-US" sz="1200">
                <a:latin typeface="Times New Roman"/>
              </a:rPr>
              <a:t> 2 =</a:t>
            </a:r>
            <a:r>
              <a:rPr lang="en-US" baseline="30000" sz="1200">
                <a:latin typeface="Times New Roman"/>
              </a:rPr>
              <a:t>0</a:t>
            </a:r>
            <a:r>
              <a:rPr lang="en-US" sz="1200">
                <a:latin typeface="Times New Roman"/>
              </a:rPr>
              <a:t>,</a:t>
            </a:r>
          </a:p>
        </p:txBody>
      </p:sp>
      <p:sp>
        <p:nvSpPr>
          <p:cNvPr id="16" name=""/>
          <p:cNvSpPr/>
          <p:nvPr/>
        </p:nvSpPr>
        <p:spPr>
          <a:xfrm>
            <a:off x="2261616" y="5937504"/>
            <a:ext cx="210312" cy="164592"/>
          </a:xfrm>
          <a:prstGeom prst="rect">
            <a:avLst/>
          </a:prstGeom>
        </p:spPr>
        <p:txBody>
          <a:bodyPr lIns="0" tIns="0" rIns="0" bIns="0" wrap="none">
            <a:noAutofit/>
          </a:bodyPr>
          <a:p>
            <a:pPr indent="0"/>
            <a:r>
              <a:rPr lang="en-US" sz="1200">
                <a:latin typeface="Times New Roman"/>
              </a:rPr>
              <a:t>(*)</a:t>
            </a:r>
          </a:p>
        </p:txBody>
      </p:sp>
      <p:sp>
        <p:nvSpPr>
          <p:cNvPr id="17" name=""/>
          <p:cNvSpPr/>
          <p:nvPr/>
        </p:nvSpPr>
        <p:spPr>
          <a:xfrm>
            <a:off x="341376" y="6312408"/>
            <a:ext cx="6504432" cy="441960"/>
          </a:xfrm>
          <a:prstGeom prst="rect">
            <a:avLst/>
          </a:prstGeom>
        </p:spPr>
        <p:txBody>
          <a:bodyPr lIns="0" tIns="0" rIns="0" bIns="0">
            <a:noAutofit/>
          </a:bodyPr>
          <a:p>
            <a:pPr indent="0">
              <a:lnSpc>
                <a:spcPts val="1872"/>
              </a:lnSpc>
            </a:pPr>
            <a:r>
              <a:rPr lang="en-US" sz="1200">
                <a:latin typeface="Times New Roman"/>
              </a:rPr>
              <a:t>We can find a particular solution of D.E(1) by changing two arbitrary constants </a:t>
            </a:r>
            <a:r>
              <a:rPr lang="en-US" i="1" sz="1300">
                <a:latin typeface="Times New Roman"/>
              </a:rPr>
              <a:t>c</a:t>
            </a:r>
            <a:r>
              <a:rPr lang="en-US" i="1" baseline="-25000" sz="1300">
                <a:latin typeface="Times New Roman"/>
              </a:rPr>
              <a:t>l</a:t>
            </a:r>
            <a:r>
              <a:rPr lang="en-US" sz="1200">
                <a:latin typeface="Times New Roman"/>
              </a:rPr>
              <a:t> ,c</a:t>
            </a:r>
            <a:r>
              <a:rPr lang="en-US" baseline="-25000" sz="1200">
                <a:latin typeface="Times New Roman"/>
              </a:rPr>
              <a:t>2</a:t>
            </a:r>
            <a:r>
              <a:rPr lang="en-US" sz="1200">
                <a:latin typeface="Times New Roman"/>
              </a:rPr>
              <a:t> in to </a:t>
            </a:r>
            <a:r>
              <a:rPr lang="en-US" i="1" sz="1300">
                <a:latin typeface="Times New Roman"/>
              </a:rPr>
              <a:t>v </a:t>
            </a:r>
            <a:r>
              <a:rPr lang="en-US" i="1" baseline="-25000" sz="1300">
                <a:latin typeface="Times New Roman"/>
              </a:rPr>
              <a:t>1</a:t>
            </a:r>
            <a:r>
              <a:rPr lang="en-US" sz="1200">
                <a:latin typeface="Times New Roman"/>
              </a:rPr>
              <a:t> (x </a:t>
            </a:r>
            <a:r>
              <a:rPr lang="en-US" i="1" sz="1300">
                <a:latin typeface="Times New Roman"/>
              </a:rPr>
              <a:t>),v </a:t>
            </a:r>
            <a:r>
              <a:rPr lang="en-US" i="1" baseline="-25000" sz="1300">
                <a:latin typeface="Times New Roman"/>
              </a:rPr>
              <a:t>2</a:t>
            </a:r>
            <a:r>
              <a:rPr lang="en-US" sz="1200">
                <a:latin typeface="Times New Roman"/>
              </a:rPr>
              <a:t> (x ) </a:t>
            </a:r>
            <a:r>
              <a:rPr lang="en-US" i="1" sz="1300">
                <a:latin typeface="Times New Roman"/>
              </a:rPr>
              <a:t>y</a:t>
            </a:r>
            <a:r>
              <a:rPr lang="en-US" i="1" baseline="-25000" sz="1300">
                <a:latin typeface="Times New Roman"/>
              </a:rPr>
              <a:t>p</a:t>
            </a:r>
            <a:r>
              <a:rPr lang="en-US" i="1" sz="1300">
                <a:latin typeface="Times New Roman"/>
              </a:rPr>
              <a:t> = vy</a:t>
            </a:r>
            <a:r>
              <a:rPr lang="en-US" sz="1200">
                <a:latin typeface="Times New Roman"/>
              </a:rPr>
              <a:t> + </a:t>
            </a:r>
            <a:r>
              <a:rPr lang="en-US" i="1" sz="1300">
                <a:latin typeface="Times New Roman"/>
              </a:rPr>
              <a:t>v</a:t>
            </a:r>
            <a:r>
              <a:rPr lang="en-US" i="1" baseline="-25000" sz="1300">
                <a:latin typeface="Times New Roman"/>
              </a:rPr>
              <a:t>2</a:t>
            </a:r>
            <a:r>
              <a:rPr lang="en-US" i="1" sz="1300">
                <a:latin typeface="Times New Roman"/>
              </a:rPr>
              <a:t>y</a:t>
            </a:r>
            <a:r>
              <a:rPr lang="en-US" i="1" baseline="-25000" sz="1300">
                <a:latin typeface="Times New Roman"/>
              </a:rPr>
              <a:t>2</a:t>
            </a:r>
            <a:r>
              <a:rPr lang="en-US" sz="1200">
                <a:latin typeface="Times New Roman"/>
              </a:rPr>
              <a:t>---(4) be a particular solution of D.E(1)</a:t>
            </a:r>
          </a:p>
        </p:txBody>
      </p:sp>
      <p:sp>
        <p:nvSpPr>
          <p:cNvPr id="18" name=""/>
          <p:cNvSpPr/>
          <p:nvPr/>
        </p:nvSpPr>
        <p:spPr>
          <a:xfrm>
            <a:off x="335280" y="6784848"/>
            <a:ext cx="1944624" cy="201168"/>
          </a:xfrm>
          <a:prstGeom prst="rect">
            <a:avLst/>
          </a:prstGeom>
        </p:spPr>
        <p:txBody>
          <a:bodyPr lIns="0" tIns="0" rIns="0" bIns="0" wrap="none">
            <a:noAutofit/>
          </a:bodyPr>
          <a:p>
            <a:pPr algn="just" indent="0">
              <a:spcAft>
                <a:spcPts val="630"/>
              </a:spcAft>
            </a:pPr>
            <a:r>
              <a:rPr lang="en-US" b="1" sz="1200">
                <a:latin typeface="Times New Roman"/>
              </a:rPr>
              <a:t>y</a:t>
            </a:r>
            <a:r>
              <a:rPr lang="en-US" b="1" baseline="-25000" sz="1200">
                <a:latin typeface="Times New Roman"/>
              </a:rPr>
              <a:t>P</a:t>
            </a:r>
            <a:r>
              <a:rPr lang="en-US" b="1" sz="1200">
                <a:latin typeface="Times New Roman"/>
              </a:rPr>
              <a:t> = </a:t>
            </a:r>
            <a:r>
              <a:rPr lang="en-US" b="1" baseline="30000" sz="1200">
                <a:latin typeface="Times New Roman"/>
              </a:rPr>
              <a:t>v</a:t>
            </a:r>
            <a:r>
              <a:rPr lang="en-US" b="1" sz="1200">
                <a:latin typeface="Times New Roman"/>
              </a:rPr>
              <a:t>1y"+y1</a:t>
            </a:r>
            <a:r>
              <a:rPr lang="en-US" b="1" baseline="30000" sz="1200">
                <a:latin typeface="Times New Roman"/>
              </a:rPr>
              <a:t>v</a:t>
            </a:r>
            <a:r>
              <a:rPr lang="en-US" b="1" sz="1200">
                <a:latin typeface="Times New Roman"/>
              </a:rPr>
              <a:t>1+</a:t>
            </a:r>
            <a:r>
              <a:rPr lang="en-US" b="1" baseline="30000" sz="1200">
                <a:latin typeface="Times New Roman"/>
              </a:rPr>
              <a:t>v</a:t>
            </a:r>
            <a:r>
              <a:rPr lang="en-US" b="1" sz="1200">
                <a:latin typeface="Times New Roman"/>
              </a:rPr>
              <a:t>^y2 + </a:t>
            </a:r>
            <a:r>
              <a:rPr lang="en-US" b="1" baseline="30000" sz="1200">
                <a:latin typeface="Times New Roman"/>
              </a:rPr>
              <a:t>v</a:t>
            </a:r>
            <a:r>
              <a:rPr lang="en-US" b="1" sz="1200">
                <a:latin typeface="Times New Roman"/>
              </a:rPr>
              <a:t>2^2</a:t>
            </a:r>
          </a:p>
        </p:txBody>
      </p:sp>
      <p:sp>
        <p:nvSpPr>
          <p:cNvPr id="19" name=""/>
          <p:cNvSpPr/>
          <p:nvPr/>
        </p:nvSpPr>
        <p:spPr>
          <a:xfrm>
            <a:off x="323088" y="7083552"/>
            <a:ext cx="1694688" cy="195072"/>
          </a:xfrm>
          <a:prstGeom prst="rect">
            <a:avLst/>
          </a:prstGeom>
        </p:spPr>
        <p:txBody>
          <a:bodyPr lIns="0" tIns="0" rIns="0" bIns="0" wrap="none">
            <a:noAutofit/>
          </a:bodyPr>
          <a:p>
            <a:pPr algn="just" indent="0">
              <a:spcBef>
                <a:spcPts val="630"/>
              </a:spcBef>
              <a:spcAft>
                <a:spcPts val="630"/>
              </a:spcAft>
            </a:pPr>
            <a:r>
              <a:rPr lang="en-US" sz="1200">
                <a:latin typeface="Times New Roman"/>
              </a:rPr>
              <a:t>Suppose </a:t>
            </a:r>
            <a:r>
              <a:rPr lang="en-US" i="1" sz="1300">
                <a:latin typeface="Times New Roman"/>
              </a:rPr>
              <a:t>y</a:t>
            </a:r>
            <a:r>
              <a:rPr lang="en-US" sz="1200">
                <a:latin typeface="Times New Roman"/>
              </a:rPr>
              <a:t> v 1 + </a:t>
            </a:r>
            <a:r>
              <a:rPr lang="en-US" i="1" sz="1300">
                <a:latin typeface="Times New Roman"/>
              </a:rPr>
              <a:t>y</a:t>
            </a:r>
            <a:r>
              <a:rPr lang="en-US" sz="1200">
                <a:latin typeface="Times New Roman"/>
              </a:rPr>
              <a:t> </a:t>
            </a:r>
            <a:r>
              <a:rPr lang="en-US" baseline="-25000" sz="1200">
                <a:latin typeface="Times New Roman"/>
              </a:rPr>
              <a:t>2</a:t>
            </a:r>
            <a:r>
              <a:rPr lang="en-US" sz="1200">
                <a:latin typeface="Times New Roman"/>
              </a:rPr>
              <a:t>v 2 = 0</a:t>
            </a:r>
          </a:p>
        </p:txBody>
      </p:sp>
      <p:sp>
        <p:nvSpPr>
          <p:cNvPr id="20" name=""/>
          <p:cNvSpPr/>
          <p:nvPr/>
        </p:nvSpPr>
        <p:spPr>
          <a:xfrm>
            <a:off x="2426208" y="7071360"/>
            <a:ext cx="313944" cy="201168"/>
          </a:xfrm>
          <a:prstGeom prst="rect">
            <a:avLst/>
          </a:prstGeom>
        </p:spPr>
        <p:txBody>
          <a:bodyPr lIns="0" tIns="0" rIns="0" bIns="0" wrap="none">
            <a:noAutofit/>
          </a:bodyPr>
          <a:p>
            <a:pPr indent="0"/>
            <a:r>
              <a:rPr lang="en-US" i="1" sz="1300">
                <a:latin typeface="Times New Roman"/>
              </a:rPr>
              <a:t>(A</a:t>
            </a:r>
            <a:r>
              <a:rPr lang="en-US" sz="1200">
                <a:latin typeface="Times New Roman"/>
              </a:rPr>
              <a:t> )</a:t>
            </a:r>
          </a:p>
        </p:txBody>
      </p:sp>
      <p:sp>
        <p:nvSpPr>
          <p:cNvPr id="21" name=""/>
          <p:cNvSpPr/>
          <p:nvPr/>
        </p:nvSpPr>
        <p:spPr>
          <a:xfrm>
            <a:off x="335280" y="7339584"/>
            <a:ext cx="1950720" cy="207264"/>
          </a:xfrm>
          <a:prstGeom prst="rect">
            <a:avLst/>
          </a:prstGeom>
        </p:spPr>
        <p:txBody>
          <a:bodyPr lIns="0" tIns="0" rIns="0" bIns="0" wrap="none">
            <a:noAutofit/>
          </a:bodyPr>
          <a:p>
            <a:pPr algn="just" indent="0">
              <a:spcBef>
                <a:spcPts val="630"/>
              </a:spcBef>
              <a:spcAft>
                <a:spcPts val="420"/>
              </a:spcAft>
            </a:pPr>
            <a:r>
              <a:rPr lang="en-US" i="1" sz="1300">
                <a:latin typeface="Times New Roman"/>
              </a:rPr>
              <a:t>y'p =</a:t>
            </a:r>
            <a:r>
              <a:rPr lang="en-US" sz="1200">
                <a:latin typeface="Times New Roman"/>
              </a:rPr>
              <a:t> </a:t>
            </a:r>
            <a:r>
              <a:rPr lang="en-US" baseline="30000" sz="1200">
                <a:latin typeface="Times New Roman"/>
              </a:rPr>
              <a:t>v</a:t>
            </a:r>
            <a:r>
              <a:rPr lang="en-US" sz="1200">
                <a:latin typeface="Times New Roman"/>
              </a:rPr>
              <a:t>1y"+</a:t>
            </a:r>
            <a:r>
              <a:rPr lang="en-US" baseline="30000" sz="1200">
                <a:latin typeface="Times New Roman"/>
              </a:rPr>
              <a:t>v</a:t>
            </a:r>
            <a:r>
              <a:rPr lang="en-US" sz="1200">
                <a:latin typeface="Times New Roman"/>
              </a:rPr>
              <a:t>2 y2----</a:t>
            </a:r>
            <a:r>
              <a:rPr lang="en-US" baseline="30000" sz="1200">
                <a:latin typeface="Times New Roman"/>
              </a:rPr>
              <a:t>(5)</a:t>
            </a:r>
          </a:p>
        </p:txBody>
      </p:sp>
      <p:sp>
        <p:nvSpPr>
          <p:cNvPr id="22" name=""/>
          <p:cNvSpPr/>
          <p:nvPr/>
        </p:nvSpPr>
        <p:spPr>
          <a:xfrm>
            <a:off x="335280" y="7613904"/>
            <a:ext cx="2395728" cy="170688"/>
          </a:xfrm>
          <a:prstGeom prst="rect">
            <a:avLst/>
          </a:prstGeom>
        </p:spPr>
        <p:txBody>
          <a:bodyPr lIns="0" tIns="0" rIns="0" bIns="0" wrap="none">
            <a:noAutofit/>
          </a:bodyPr>
          <a:p>
            <a:pPr algn="just" indent="0">
              <a:spcBef>
                <a:spcPts val="420"/>
              </a:spcBef>
              <a:spcAft>
                <a:spcPts val="420"/>
              </a:spcAft>
            </a:pPr>
            <a:r>
              <a:rPr lang="en-US" sz="1200">
                <a:latin typeface="Times New Roman"/>
              </a:rPr>
              <a:t>y </a:t>
            </a:r>
            <a:r>
              <a:rPr lang="en-US" i="1" sz="1300">
                <a:latin typeface="Times New Roman"/>
              </a:rPr>
              <a:t>p =</a:t>
            </a:r>
            <a:r>
              <a:rPr lang="en-US" sz="1200">
                <a:latin typeface="Times New Roman"/>
              </a:rPr>
              <a:t> nyi + yx</a:t>
            </a:r>
            <a:r>
              <a:rPr lang="en-US" baseline="30000" sz="1200">
                <a:latin typeface="Times New Roman"/>
              </a:rPr>
              <a:t>v</a:t>
            </a:r>
            <a:r>
              <a:rPr lang="en-US" sz="1200">
                <a:latin typeface="Times New Roman"/>
              </a:rPr>
              <a:t>i+ay2 + y2</a:t>
            </a:r>
            <a:r>
              <a:rPr lang="en-US" baseline="30000" sz="1200">
                <a:latin typeface="Times New Roman"/>
              </a:rPr>
              <a:t>v</a:t>
            </a:r>
            <a:r>
              <a:rPr lang="en-US" sz="1200">
                <a:latin typeface="Times New Roman"/>
              </a:rPr>
              <a:t>2 </a:t>
            </a:r>
            <a:r>
              <a:rPr lang="en-US" baseline="30000" sz="1200">
                <a:latin typeface="Times New Roman"/>
              </a:rPr>
              <a:t>- -</a:t>
            </a:r>
          </a:p>
        </p:txBody>
      </p:sp>
      <p:sp>
        <p:nvSpPr>
          <p:cNvPr id="23" name=""/>
          <p:cNvSpPr/>
          <p:nvPr/>
        </p:nvSpPr>
        <p:spPr>
          <a:xfrm>
            <a:off x="2840736" y="7589520"/>
            <a:ext cx="237744" cy="195072"/>
          </a:xfrm>
          <a:prstGeom prst="rect">
            <a:avLst/>
          </a:prstGeom>
        </p:spPr>
        <p:txBody>
          <a:bodyPr lIns="0" tIns="0" rIns="0" bIns="0" wrap="none">
            <a:noAutofit/>
          </a:bodyPr>
          <a:p>
            <a:pPr indent="0"/>
            <a:r>
              <a:rPr lang="en-US" sz="1200">
                <a:latin typeface="Times New Roman"/>
              </a:rPr>
              <a:t>(6)</a:t>
            </a:r>
          </a:p>
        </p:txBody>
      </p:sp>
      <p:sp>
        <p:nvSpPr>
          <p:cNvPr id="24" name=""/>
          <p:cNvSpPr/>
          <p:nvPr/>
        </p:nvSpPr>
        <p:spPr>
          <a:xfrm>
            <a:off x="341376" y="7821168"/>
            <a:ext cx="4309872" cy="1749552"/>
          </a:xfrm>
          <a:prstGeom prst="rect">
            <a:avLst/>
          </a:prstGeom>
        </p:spPr>
        <p:txBody>
          <a:bodyPr lIns="0" tIns="0" rIns="0" bIns="0">
            <a:noAutofit/>
          </a:bodyPr>
          <a:p>
            <a:pPr algn="just" indent="0">
              <a:spcBef>
                <a:spcPts val="420"/>
              </a:spcBef>
              <a:spcAft>
                <a:spcPts val="420"/>
              </a:spcAft>
            </a:pPr>
            <a:r>
              <a:rPr lang="en-US" sz="1200">
                <a:latin typeface="Times New Roman"/>
              </a:rPr>
              <a:t>Subst. equ (4, 5 and 6) in D.E (1), we get</a:t>
            </a:r>
          </a:p>
          <a:p>
            <a:pPr indent="0">
              <a:lnSpc>
                <a:spcPts val="1872"/>
              </a:lnSpc>
            </a:pPr>
            <a:r>
              <a:rPr lang="en-US" baseline="30000" sz="1200">
                <a:latin typeface="Times New Roman"/>
              </a:rPr>
              <a:t>v</a:t>
            </a:r>
            <a:r>
              <a:rPr lang="en-US" sz="1300" spc="500">
                <a:latin typeface="Times New Roman"/>
              </a:rPr>
              <a:t>:</a:t>
            </a:r>
            <a:r>
              <a:rPr lang="en-US" sz="1200">
                <a:latin typeface="Times New Roman"/>
              </a:rPr>
              <a:t>y</a:t>
            </a:r>
            <a:r>
              <a:rPr lang="en-US" sz="1300" spc="500">
                <a:latin typeface="Times New Roman"/>
              </a:rPr>
              <a:t>"+</a:t>
            </a:r>
            <a:r>
              <a:rPr lang="en-US" i="1" sz="1300">
                <a:latin typeface="Times New Roman"/>
              </a:rPr>
              <a:t>y"</a:t>
            </a:r>
            <a:r>
              <a:rPr lang="en-US" i="1" baseline="30000" sz="1300">
                <a:latin typeface="Times New Roman"/>
              </a:rPr>
              <a:t>v</a:t>
            </a:r>
            <a:r>
              <a:rPr lang="en-US" sz="1300" spc="500">
                <a:latin typeface="Times New Roman"/>
              </a:rPr>
              <a:t>"+</a:t>
            </a:r>
            <a:r>
              <a:rPr lang="en-US" baseline="30000" sz="1200">
                <a:latin typeface="Times New Roman"/>
              </a:rPr>
              <a:t>v</a:t>
            </a:r>
            <a:r>
              <a:rPr lang="en-US" sz="1300" spc="500">
                <a:latin typeface="Times New Roman"/>
              </a:rPr>
              <a:t>2 </a:t>
            </a:r>
            <a:r>
              <a:rPr lang="en-US" i="1" sz="1300">
                <a:latin typeface="Times New Roman"/>
              </a:rPr>
              <a:t>y2</a:t>
            </a:r>
            <a:r>
              <a:rPr lang="en-US" sz="1300" spc="500">
                <a:latin typeface="Times New Roman"/>
              </a:rPr>
              <a:t>+</a:t>
            </a:r>
            <a:r>
              <a:rPr lang="en-US" sz="1200">
                <a:latin typeface="Times New Roman"/>
              </a:rPr>
              <a:t>y</a:t>
            </a:r>
            <a:r>
              <a:rPr lang="en-US" sz="1300" spc="500">
                <a:latin typeface="Times New Roman"/>
              </a:rPr>
              <a:t>2</a:t>
            </a:r>
            <a:r>
              <a:rPr lang="en-US" baseline="30000" sz="1200">
                <a:latin typeface="Times New Roman"/>
              </a:rPr>
              <a:t>v</a:t>
            </a:r>
            <a:r>
              <a:rPr lang="en-US" sz="1300" spc="500">
                <a:latin typeface="Times New Roman"/>
              </a:rPr>
              <a:t>2+</a:t>
            </a:r>
            <a:r>
              <a:rPr lang="en-US" i="1" baseline="30000" sz="1300">
                <a:latin typeface="Times New Roman"/>
              </a:rPr>
              <a:t>a(v</a:t>
            </a:r>
            <a:r>
              <a:rPr lang="en-US" i="1" sz="1300">
                <a:latin typeface="Times New Roman"/>
              </a:rPr>
              <a:t>iy</a:t>
            </a:r>
            <a:r>
              <a:rPr lang="en-US" sz="1300" spc="500">
                <a:latin typeface="Times New Roman"/>
              </a:rPr>
              <a:t>"+</a:t>
            </a:r>
            <a:r>
              <a:rPr lang="en-US" baseline="30000" sz="1200">
                <a:latin typeface="Times New Roman"/>
              </a:rPr>
              <a:t>v</a:t>
            </a:r>
            <a:r>
              <a:rPr lang="en-US" sz="1300" spc="500">
                <a:latin typeface="Times New Roman"/>
              </a:rPr>
              <a:t>2 </a:t>
            </a:r>
            <a:r>
              <a:rPr lang="en-US" sz="1200">
                <a:latin typeface="Times New Roman"/>
              </a:rPr>
              <a:t>y</a:t>
            </a:r>
            <a:r>
              <a:rPr lang="en-US" sz="1300" spc="500">
                <a:latin typeface="Times New Roman"/>
              </a:rPr>
              <a:t>2</a:t>
            </a:r>
            <a:r>
              <a:rPr lang="en-US" baseline="30000" sz="1300" spc="500">
                <a:latin typeface="Times New Roman"/>
              </a:rPr>
              <a:t>)</a:t>
            </a:r>
            <a:r>
              <a:rPr lang="en-US" sz="1300" spc="500">
                <a:latin typeface="Times New Roman"/>
              </a:rPr>
              <a:t>++ a</a:t>
            </a:r>
            <a:r>
              <a:rPr lang="en-US" sz="1200">
                <a:latin typeface="Times New Roman"/>
              </a:rPr>
              <a:t>y</a:t>
            </a:r>
            <a:r>
              <a:rPr lang="en-US" sz="1300" spc="500">
                <a:latin typeface="Times New Roman"/>
              </a:rPr>
              <a:t>2</a:t>
            </a:r>
            <a:r>
              <a:rPr lang="en-US" baseline="30000" sz="1300" spc="500">
                <a:latin typeface="Times New Roman"/>
              </a:rPr>
              <a:t>)</a:t>
            </a:r>
            <a:r>
              <a:rPr lang="en-US" sz="1300" spc="500">
                <a:latin typeface="Times New Roman"/>
              </a:rPr>
              <a:t> = </a:t>
            </a:r>
            <a:r>
              <a:rPr lang="en-US" baseline="30000" sz="1200">
                <a:latin typeface="Times New Roman"/>
              </a:rPr>
              <a:t>Q</a:t>
            </a:r>
            <a:r>
              <a:rPr lang="en-US" baseline="30000" sz="1300" spc="500">
                <a:latin typeface="Times New Roman"/>
              </a:rPr>
              <a:t>( </a:t>
            </a:r>
            <a:r>
              <a:rPr lang="en-US" baseline="30000" sz="1200">
                <a:latin typeface="Times New Roman"/>
              </a:rPr>
              <a:t>x</a:t>
            </a:r>
            <a:r>
              <a:rPr lang="en-US" baseline="30000" sz="1300" spc="500">
                <a:latin typeface="Times New Roman"/>
              </a:rPr>
              <a:t>) </a:t>
            </a:r>
            <a:r>
              <a:rPr lang="en-US" baseline="30000" sz="1200">
                <a:latin typeface="Times New Roman"/>
              </a:rPr>
              <a:t>v</a:t>
            </a:r>
            <a:r>
              <a:rPr lang="en-US" sz="650">
                <a:latin typeface="Times New Roman"/>
              </a:rPr>
              <a:t>1</a:t>
            </a:r>
            <a:r>
              <a:rPr lang="en-US" baseline="30000" sz="1300" spc="500">
                <a:latin typeface="Times New Roman"/>
              </a:rPr>
              <a:t>(</a:t>
            </a:r>
            <a:r>
              <a:rPr lang="en-US" i="1" sz="1300">
                <a:latin typeface="Times New Roman"/>
              </a:rPr>
              <a:t>y"+</a:t>
            </a:r>
            <a:r>
              <a:rPr lang="en-US" i="1" baseline="30000" sz="1300">
                <a:latin typeface="Times New Roman"/>
              </a:rPr>
              <a:t>a</a:t>
            </a:r>
            <a:r>
              <a:rPr lang="en-US" i="1" sz="1300">
                <a:latin typeface="Times New Roman"/>
              </a:rPr>
              <a:t>y[</a:t>
            </a:r>
            <a:r>
              <a:rPr lang="en-US" sz="1300" spc="500">
                <a:latin typeface="Times New Roman"/>
              </a:rPr>
              <a:t> + </a:t>
            </a:r>
            <a:r>
              <a:rPr lang="en-US" baseline="30000" sz="1200">
                <a:latin typeface="Times New Roman"/>
              </a:rPr>
              <a:t>b</a:t>
            </a:r>
            <a:r>
              <a:rPr lang="en-US" sz="1200">
                <a:latin typeface="Times New Roman"/>
              </a:rPr>
              <a:t>y</a:t>
            </a:r>
            <a:r>
              <a:rPr lang="en-US" sz="1300" spc="500">
                <a:latin typeface="Times New Roman"/>
              </a:rPr>
              <a:t>:</a:t>
            </a:r>
            <a:r>
              <a:rPr lang="en-US" baseline="30000" sz="1300" spc="500">
                <a:latin typeface="Times New Roman"/>
              </a:rPr>
              <a:t>)</a:t>
            </a:r>
            <a:r>
              <a:rPr lang="en-US" sz="1300" spc="500">
                <a:latin typeface="Times New Roman"/>
              </a:rPr>
              <a:t>+</a:t>
            </a:r>
            <a:r>
              <a:rPr lang="en-US" baseline="30000" sz="1200">
                <a:latin typeface="Times New Roman"/>
              </a:rPr>
              <a:t>v</a:t>
            </a:r>
            <a:r>
              <a:rPr lang="en-US" sz="650">
                <a:latin typeface="Times New Roman"/>
              </a:rPr>
              <a:t>2</a:t>
            </a:r>
            <a:r>
              <a:rPr lang="en-US" baseline="30000" sz="1300" spc="500">
                <a:latin typeface="Times New Roman"/>
              </a:rPr>
              <a:t>(</a:t>
            </a:r>
            <a:r>
              <a:rPr lang="en-US" i="1" sz="1300">
                <a:latin typeface="Times New Roman"/>
              </a:rPr>
              <a:t>y2</a:t>
            </a:r>
            <a:r>
              <a:rPr lang="en-US" sz="1200">
                <a:latin typeface="Times New Roman"/>
              </a:rPr>
              <a:t> </a:t>
            </a:r>
            <a:r>
              <a:rPr lang="en-US" sz="1300" spc="500">
                <a:latin typeface="Times New Roman"/>
              </a:rPr>
              <a:t>+ </a:t>
            </a:r>
            <a:r>
              <a:rPr lang="en-US" i="1" sz="1300">
                <a:latin typeface="Times New Roman"/>
              </a:rPr>
              <a:t>ay2</a:t>
            </a:r>
            <a:r>
              <a:rPr lang="en-US" sz="1200">
                <a:latin typeface="Times New Roman"/>
              </a:rPr>
              <a:t> </a:t>
            </a:r>
            <a:r>
              <a:rPr lang="en-US" sz="1300" spc="500">
                <a:latin typeface="Times New Roman"/>
              </a:rPr>
              <a:t>+ </a:t>
            </a:r>
            <a:r>
              <a:rPr lang="en-US" baseline="30000" sz="1200">
                <a:latin typeface="Times New Roman"/>
              </a:rPr>
              <a:t>b</a:t>
            </a:r>
            <a:r>
              <a:rPr lang="en-US" sz="1200">
                <a:latin typeface="Times New Roman"/>
              </a:rPr>
              <a:t>y</a:t>
            </a:r>
            <a:r>
              <a:rPr lang="en-US" sz="650">
                <a:latin typeface="Times New Roman"/>
              </a:rPr>
              <a:t>2</a:t>
            </a:r>
            <a:r>
              <a:rPr lang="en-US" baseline="30000" sz="1300" spc="500">
                <a:latin typeface="Times New Roman"/>
              </a:rPr>
              <a:t>)</a:t>
            </a:r>
            <a:r>
              <a:rPr lang="en-US" sz="1300" spc="500">
                <a:latin typeface="Times New Roman"/>
              </a:rPr>
              <a:t> + </a:t>
            </a:r>
            <a:r>
              <a:rPr lang="en-US" baseline="30000" sz="1200">
                <a:latin typeface="Times New Roman"/>
              </a:rPr>
              <a:t>v</a:t>
            </a:r>
            <a:r>
              <a:rPr lang="en-US" sz="1300" spc="500">
                <a:latin typeface="Times New Roman"/>
              </a:rPr>
              <a:t>" </a:t>
            </a:r>
            <a:r>
              <a:rPr lang="en-US" i="1" sz="1300">
                <a:latin typeface="Times New Roman"/>
              </a:rPr>
              <a:t>y</a:t>
            </a:r>
            <a:r>
              <a:rPr lang="en-US" sz="1300" spc="500">
                <a:latin typeface="Times New Roman"/>
              </a:rPr>
              <a:t>"+</a:t>
            </a:r>
            <a:r>
              <a:rPr lang="en-US" baseline="30000" sz="1200">
                <a:latin typeface="Times New Roman"/>
              </a:rPr>
              <a:t>v</a:t>
            </a:r>
            <a:r>
              <a:rPr lang="en-US" sz="1300" spc="500">
                <a:latin typeface="Times New Roman"/>
              </a:rPr>
              <a:t>2 </a:t>
            </a:r>
            <a:r>
              <a:rPr lang="en-US" sz="1200">
                <a:latin typeface="Times New Roman"/>
              </a:rPr>
              <a:t>y</a:t>
            </a:r>
            <a:r>
              <a:rPr lang="en-US" sz="1300" spc="500">
                <a:latin typeface="Times New Roman"/>
              </a:rPr>
              <a:t>2 = </a:t>
            </a:r>
            <a:r>
              <a:rPr lang="en-US" baseline="30000" sz="1200">
                <a:latin typeface="Times New Roman"/>
              </a:rPr>
              <a:t>Q</a:t>
            </a:r>
            <a:r>
              <a:rPr lang="en-US" baseline="30000" sz="1300" spc="500">
                <a:latin typeface="Times New Roman"/>
              </a:rPr>
              <a:t>( </a:t>
            </a:r>
            <a:r>
              <a:rPr lang="en-US" baseline="30000" sz="1200">
                <a:latin typeface="Times New Roman"/>
              </a:rPr>
              <a:t>x</a:t>
            </a:r>
            <a:r>
              <a:rPr lang="en-US" baseline="30000" sz="1300" spc="500">
                <a:latin typeface="Times New Roman"/>
              </a:rPr>
              <a:t>) </a:t>
            </a:r>
            <a:r>
              <a:rPr lang="en-US" baseline="30000" sz="1200">
                <a:latin typeface="Times New Roman"/>
              </a:rPr>
              <a:t>v</a:t>
            </a:r>
            <a:r>
              <a:rPr lang="en-US" sz="650">
                <a:latin typeface="Times New Roman"/>
              </a:rPr>
              <a:t>1</a:t>
            </a:r>
            <a:r>
              <a:rPr lang="en-US" baseline="30000" sz="1300">
                <a:latin typeface="Times New Roman"/>
              </a:rPr>
              <a:t>(0)</a:t>
            </a:r>
            <a:r>
              <a:rPr lang="en-US" sz="1300">
                <a:latin typeface="Times New Roman"/>
              </a:rPr>
              <a:t>+</a:t>
            </a:r>
            <a:r>
              <a:rPr lang="en-US" baseline="30000" sz="1200">
                <a:latin typeface="Times New Roman"/>
              </a:rPr>
              <a:t>v</a:t>
            </a:r>
            <a:r>
              <a:rPr lang="en-US" sz="650">
                <a:latin typeface="Times New Roman"/>
              </a:rPr>
              <a:t>2</a:t>
            </a:r>
            <a:r>
              <a:rPr lang="en-US" baseline="30000" sz="1300">
                <a:latin typeface="Times New Roman"/>
              </a:rPr>
              <a:t>(0)</a:t>
            </a:r>
            <a:r>
              <a:rPr lang="en-US" sz="1300">
                <a:latin typeface="Times New Roman"/>
              </a:rPr>
              <a:t>+</a:t>
            </a:r>
            <a:r>
              <a:rPr lang="en-US" baseline="30000" sz="1200">
                <a:latin typeface="Times New Roman"/>
              </a:rPr>
              <a:t>v</a:t>
            </a:r>
            <a:r>
              <a:rPr lang="en-US" sz="1300">
                <a:latin typeface="Times New Roman"/>
              </a:rPr>
              <a:t>" </a:t>
            </a:r>
            <a:r>
              <a:rPr lang="en-US" i="1" sz="1300">
                <a:latin typeface="Times New Roman"/>
              </a:rPr>
              <a:t>y</a:t>
            </a:r>
            <a:r>
              <a:rPr lang="en-US" sz="1300">
                <a:latin typeface="Times New Roman"/>
              </a:rPr>
              <a:t>"+</a:t>
            </a:r>
            <a:r>
              <a:rPr lang="en-US" baseline="30000" sz="1200">
                <a:latin typeface="Times New Roman"/>
              </a:rPr>
              <a:t>v</a:t>
            </a:r>
            <a:r>
              <a:rPr lang="en-US" sz="1300">
                <a:latin typeface="Times New Roman"/>
              </a:rPr>
              <a:t>2 </a:t>
            </a:r>
            <a:r>
              <a:rPr lang="en-US" sz="1200">
                <a:latin typeface="Times New Roman"/>
              </a:rPr>
              <a:t>y</a:t>
            </a:r>
            <a:r>
              <a:rPr lang="en-US" sz="1300">
                <a:latin typeface="Times New Roman"/>
              </a:rPr>
              <a:t>2 = </a:t>
            </a:r>
            <a:r>
              <a:rPr lang="en-US" baseline="30000" sz="1200">
                <a:latin typeface="Times New Roman"/>
              </a:rPr>
              <a:t>Q</a:t>
            </a:r>
            <a:r>
              <a:rPr lang="en-US" baseline="30000" sz="1300">
                <a:latin typeface="Times New Roman"/>
              </a:rPr>
              <a:t>( </a:t>
            </a:r>
            <a:r>
              <a:rPr lang="en-US" baseline="30000" sz="1200">
                <a:latin typeface="Times New Roman"/>
              </a:rPr>
              <a:t>x</a:t>
            </a:r>
            <a:r>
              <a:rPr lang="en-US" baseline="30000" sz="1300">
                <a:latin typeface="Times New Roman"/>
              </a:rPr>
              <a:t>) </a:t>
            </a:r>
            <a:r>
              <a:rPr lang="en-US" baseline="30000" sz="1200">
                <a:latin typeface="Times New Roman"/>
              </a:rPr>
              <a:t>v</a:t>
            </a:r>
            <a:r>
              <a:rPr lang="en-US" sz="1200">
                <a:latin typeface="Times New Roman"/>
              </a:rPr>
              <a:t>" </a:t>
            </a:r>
            <a:r>
              <a:rPr lang="en-US" i="1" sz="1300">
                <a:latin typeface="Times New Roman"/>
              </a:rPr>
              <a:t>y</a:t>
            </a:r>
            <a:r>
              <a:rPr lang="en-US" sz="1200">
                <a:latin typeface="Times New Roman"/>
              </a:rPr>
              <a:t>"+</a:t>
            </a:r>
            <a:r>
              <a:rPr lang="en-US" baseline="30000" sz="1200">
                <a:latin typeface="Times New Roman"/>
              </a:rPr>
              <a:t>v</a:t>
            </a:r>
            <a:r>
              <a:rPr lang="en-US" sz="1200">
                <a:latin typeface="Times New Roman"/>
              </a:rPr>
              <a:t>2 y2 = </a:t>
            </a:r>
            <a:r>
              <a:rPr lang="en-US" baseline="30000" sz="1200">
                <a:latin typeface="Times New Roman"/>
              </a:rPr>
              <a:t>Q( x)</a:t>
            </a:r>
            <a:r>
              <a:rPr lang="en-US" sz="1200">
                <a:latin typeface="Times New Roman"/>
              </a:rPr>
              <a:t>----</a:t>
            </a:r>
            <a:r>
              <a:rPr lang="en-US" i="1" baseline="30000" sz="1300">
                <a:latin typeface="Times New Roman"/>
              </a:rPr>
              <a:t>(B)</a:t>
            </a:r>
          </a:p>
          <a:p>
            <a:pPr algn="just" indent="0">
              <a:lnSpc>
                <a:spcPts val="1872"/>
              </a:lnSpc>
            </a:pPr>
            <a:r>
              <a:rPr lang="en-US" sz="1200">
                <a:latin typeface="Times New Roman"/>
              </a:rPr>
              <a:t>We can solve both equ. A and B by grammer’s method.</a:t>
            </a:r>
          </a:p>
          <a:p>
            <a:pPr algn="just" indent="0">
              <a:lnSpc>
                <a:spcPts val="1872"/>
              </a:lnSpc>
            </a:pPr>
            <a:r>
              <a:rPr lang="en-US" baseline="30000" sz="1200">
                <a:latin typeface="Times New Roman"/>
              </a:rPr>
              <a:t>v</a:t>
            </a:r>
            <a:r>
              <a:rPr lang="en-US" sz="1200">
                <a:latin typeface="Times New Roman"/>
              </a:rPr>
              <a:t> </a:t>
            </a:r>
            <a:r>
              <a:rPr lang="en-US" i="1" sz="1300">
                <a:latin typeface="Times New Roman"/>
              </a:rPr>
              <a:t>"y</a:t>
            </a:r>
            <a:r>
              <a:rPr lang="en-US" sz="1200">
                <a:latin typeface="Times New Roman"/>
              </a:rPr>
              <a:t> </a:t>
            </a:r>
            <a:r>
              <a:rPr lang="en-US" sz="1300">
                <a:latin typeface="Times New Roman"/>
              </a:rPr>
              <a:t>1 +</a:t>
            </a:r>
            <a:r>
              <a:rPr lang="en-US" baseline="30000" sz="1200">
                <a:latin typeface="Times New Roman"/>
              </a:rPr>
              <a:t>v</a:t>
            </a:r>
            <a:r>
              <a:rPr lang="en-US" sz="1200">
                <a:latin typeface="Times New Roman"/>
              </a:rPr>
              <a:t> </a:t>
            </a:r>
            <a:r>
              <a:rPr lang="en-US" i="1" sz="1300">
                <a:latin typeface="Times New Roman"/>
              </a:rPr>
              <a:t>2y</a:t>
            </a:r>
            <a:r>
              <a:rPr lang="en-US" sz="1200">
                <a:latin typeface="Times New Roman"/>
              </a:rPr>
              <a:t> </a:t>
            </a:r>
            <a:r>
              <a:rPr lang="en-US" sz="1300">
                <a:latin typeface="Times New Roman"/>
              </a:rPr>
              <a:t>2 = </a:t>
            </a:r>
            <a:r>
              <a:rPr lang="en-US" i="1" baseline="30000" sz="1300">
                <a:latin typeface="Times New Roman"/>
              </a:rPr>
              <a:t>Q (x</a:t>
            </a:r>
            <a:r>
              <a:rPr lang="en-US" baseline="30000" sz="1300">
                <a:latin typeface="Times New Roman"/>
              </a:rPr>
              <a:t>)</a:t>
            </a:r>
            <a:r>
              <a:rPr lang="en-US" sz="1300">
                <a:latin typeface="Times New Roman"/>
              </a:rPr>
              <a:t>----</a:t>
            </a:r>
            <a:r>
              <a:rPr lang="en-US" baseline="30000" sz="1300">
                <a:latin typeface="Times New Roman"/>
              </a:rPr>
              <a:t>(</a:t>
            </a:r>
            <a:r>
              <a:rPr lang="en-US" baseline="30000" sz="1200">
                <a:latin typeface="Times New Roman"/>
              </a:rPr>
              <a:t>B</a:t>
            </a:r>
            <a:r>
              <a:rPr lang="en-US" baseline="30000" sz="1300">
                <a:latin typeface="Times New Roman"/>
              </a:rPr>
              <a:t>)</a:t>
            </a:r>
          </a:p>
          <a:p>
            <a:pPr algn="just" indent="0">
              <a:lnSpc>
                <a:spcPts val="1872"/>
              </a:lnSpc>
            </a:pPr>
            <a:r>
              <a:rPr lang="en-US" baseline="30000" sz="1200">
                <a:latin typeface="Times New Roman"/>
              </a:rPr>
              <a:t>v</a:t>
            </a:r>
            <a:r>
              <a:rPr lang="en-US" sz="1200">
                <a:latin typeface="Times New Roman"/>
              </a:rPr>
              <a:t> </a:t>
            </a:r>
            <a:r>
              <a:rPr lang="en-US" i="1" sz="1300">
                <a:latin typeface="Times New Roman"/>
              </a:rPr>
              <a:t>"y"</a:t>
            </a:r>
            <a:r>
              <a:rPr lang="en-US" sz="1200">
                <a:latin typeface="Times New Roman"/>
              </a:rPr>
              <a:t> +</a:t>
            </a:r>
            <a:r>
              <a:rPr lang="en-US" baseline="30000" sz="1200">
                <a:latin typeface="Times New Roman"/>
              </a:rPr>
              <a:t>v</a:t>
            </a:r>
            <a:r>
              <a:rPr lang="en-US" sz="1200">
                <a:latin typeface="Times New Roman"/>
              </a:rPr>
              <a:t> </a:t>
            </a:r>
            <a:r>
              <a:rPr lang="en-US" i="1" sz="1300">
                <a:latin typeface="Times New Roman"/>
              </a:rPr>
              <a:t>2y</a:t>
            </a:r>
            <a:r>
              <a:rPr lang="en-US" sz="1200">
                <a:latin typeface="Times New Roman"/>
              </a:rPr>
              <a:t> 2 = </a:t>
            </a:r>
            <a:r>
              <a:rPr lang="en-US" baseline="30000" sz="1200">
                <a:latin typeface="Times New Roman"/>
              </a:rPr>
              <a:t>0</a:t>
            </a:r>
            <a:r>
              <a:rPr lang="en-US" sz="1200">
                <a:latin typeface="Times New Roman"/>
              </a:rPr>
              <a:t>----</a:t>
            </a:r>
            <a:r>
              <a:rPr lang="en-US" baseline="30000" sz="1200">
                <a:latin typeface="Times New Roman"/>
              </a:rPr>
              <a:t>(A)</a:t>
            </a:r>
          </a:p>
        </p:txBody>
      </p:sp>
      <p:sp>
        <p:nvSpPr>
          <p:cNvPr id="25" name=""/>
          <p:cNvSpPr/>
          <p:nvPr/>
        </p:nvSpPr>
        <p:spPr>
          <a:xfrm>
            <a:off x="414528" y="9787128"/>
            <a:ext cx="697992" cy="301752"/>
          </a:xfrm>
          <a:prstGeom prst="rect">
            <a:avLst/>
          </a:prstGeom>
        </p:spPr>
        <p:txBody>
          <a:bodyPr lIns="0" tIns="0" rIns="0" bIns="0" wrap="none">
            <a:noAutofit/>
          </a:bodyPr>
          <a:p>
            <a:pPr algn="just" indent="0"/>
            <a:r>
              <a:rPr lang="en-US" sz="1500">
                <a:solidFill>
                  <a:srgbClr val="4F81BD"/>
                </a:solidFill>
                <a:latin typeface="Franklin Gothic Medium"/>
              </a:rPr>
              <a:t>35    </a:t>
            </a:r>
            <a:r>
              <a:rPr lang="en-US" sz="1500">
                <a:solidFill>
                  <a:srgbClr val="808080"/>
                </a:solidFill>
                <a:latin typeface="Franklin Gothic Medium"/>
              </a:rPr>
              <a:t>[</a:t>
            </a:r>
          </a:p>
        </p:txBody>
      </p:sp>
      <p:sp>
        <p:nvSpPr>
          <p:cNvPr id="26"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84048" y="1051560"/>
            <a:ext cx="246888" cy="179832"/>
          </a:xfrm>
          <a:prstGeom prst="rect">
            <a:avLst/>
          </a:prstGeom>
        </p:spPr>
      </p:pic>
      <p:pic>
        <p:nvPicPr>
          <p:cNvPr id="3" name=""/>
          <p:cNvPicPr>
            <a:picLocks noChangeAspect="1"/>
          </p:cNvPicPr>
          <p:nvPr/>
        </p:nvPicPr>
        <p:blipFill>
          <a:blip r:embed="rPictId1"/>
          <a:stretch>
            <a:fillRect/>
          </a:stretch>
        </p:blipFill>
        <p:spPr>
          <a:xfrm>
            <a:off x="384048" y="2779776"/>
            <a:ext cx="262128" cy="176784"/>
          </a:xfrm>
          <a:prstGeom prst="rect">
            <a:avLst/>
          </a:prstGeom>
        </p:spPr>
      </p:pic>
      <p:sp>
        <p:nvSpPr>
          <p:cNvPr id="4"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5"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6" name=""/>
          <p:cNvSpPr/>
          <p:nvPr/>
        </p:nvSpPr>
        <p:spPr>
          <a:xfrm>
            <a:off x="344424" y="1847088"/>
            <a:ext cx="307848" cy="475488"/>
          </a:xfrm>
          <a:prstGeom prst="rect">
            <a:avLst/>
          </a:prstGeom>
        </p:spPr>
        <p:txBody>
          <a:bodyPr lIns="0" tIns="0" rIns="0" bIns="0">
            <a:noAutofit/>
          </a:bodyPr>
          <a:p>
            <a:pPr indent="0">
              <a:spcAft>
                <a:spcPts val="840"/>
              </a:spcAft>
            </a:pPr>
            <a:r>
              <a:rPr lang="en-US" sz="1200">
                <a:latin typeface="Times New Roman"/>
              </a:rPr>
              <a:t>V =</a:t>
            </a:r>
          </a:p>
          <a:p>
            <a:pPr indent="0"/>
            <a:r>
              <a:rPr lang="en-US" b="1" sz="1200">
                <a:latin typeface="Times New Roman"/>
              </a:rPr>
              <a:t>And</a:t>
            </a:r>
          </a:p>
        </p:txBody>
      </p:sp>
      <p:sp>
        <p:nvSpPr>
          <p:cNvPr id="7" name=""/>
          <p:cNvSpPr/>
          <p:nvPr/>
        </p:nvSpPr>
        <p:spPr>
          <a:xfrm>
            <a:off x="731520" y="649224"/>
            <a:ext cx="633984" cy="198120"/>
          </a:xfrm>
          <a:prstGeom prst="rect">
            <a:avLst/>
          </a:prstGeom>
        </p:spPr>
        <p:txBody>
          <a:bodyPr lIns="0" tIns="0" rIns="0" bIns="0" wrap="none">
            <a:noAutofit/>
          </a:bodyPr>
          <a:p>
            <a:pPr algn="just" indent="0"/>
            <a:r>
              <a:rPr lang="en-US" sz="1500">
                <a:latin typeface="Candara"/>
              </a:rPr>
              <a:t>0 y</a:t>
            </a:r>
          </a:p>
        </p:txBody>
      </p:sp>
      <p:sp>
        <p:nvSpPr>
          <p:cNvPr id="8" name=""/>
          <p:cNvSpPr/>
          <p:nvPr/>
        </p:nvSpPr>
        <p:spPr>
          <a:xfrm>
            <a:off x="701040" y="1210056"/>
            <a:ext cx="731520" cy="164592"/>
          </a:xfrm>
          <a:prstGeom prst="rect">
            <a:avLst/>
          </a:prstGeom>
        </p:spPr>
        <p:txBody>
          <a:bodyPr lIns="0" tIns="0" rIns="0" bIns="0" wrap="none">
            <a:noAutofit/>
          </a:bodyPr>
          <a:p>
            <a:pPr algn="just" indent="0"/>
            <a:r>
              <a:rPr lang="en-US" sz="1200">
                <a:latin typeface="Times New Roman"/>
              </a:rPr>
              <a:t>y    y 2</a:t>
            </a:r>
          </a:p>
        </p:txBody>
      </p:sp>
      <p:sp>
        <p:nvSpPr>
          <p:cNvPr id="9" name=""/>
          <p:cNvSpPr/>
          <p:nvPr/>
        </p:nvSpPr>
        <p:spPr>
          <a:xfrm>
            <a:off x="664464" y="1694688"/>
            <a:ext cx="944880" cy="454152"/>
          </a:xfrm>
          <a:prstGeom prst="rect">
            <a:avLst/>
          </a:prstGeom>
        </p:spPr>
        <p:txBody>
          <a:bodyPr lIns="0" tIns="0" rIns="0" bIns="0">
            <a:noAutofit/>
          </a:bodyPr>
          <a:p>
            <a:pPr algn="ctr" indent="0">
              <a:lnSpc>
                <a:spcPts val="1440"/>
              </a:lnSpc>
            </a:pPr>
            <a:r>
              <a:rPr lang="en-US" sz="1200">
                <a:latin typeface="Times New Roman"/>
              </a:rPr>
              <a:t>1</a:t>
            </a:r>
            <a:r>
              <a:rPr lang="en-US" i="1" sz="1300">
                <a:latin typeface="Times New Roman"/>
              </a:rPr>
              <a:t>-</a:t>
            </a:r>
            <a:r>
              <a:rPr lang="en-US" i="1" baseline="-25000" sz="1300">
                <a:latin typeface="Times New Roman"/>
              </a:rPr>
              <a:t>dx </a:t>
            </a:r>
            <a:r>
              <a:rPr lang="en-US" i="1" baseline="30000" sz="1300">
                <a:latin typeface="Times New Roman"/>
              </a:rPr>
              <a:t>w(</a:t>
            </a:r>
            <a:r>
              <a:rPr lang="en-US" i="1" sz="1300">
                <a:latin typeface="Times New Roman"/>
              </a:rPr>
              <a:t>y^ y</a:t>
            </a:r>
            <a:r>
              <a:rPr lang="en-US" i="1" baseline="-25000" sz="1300">
                <a:latin typeface="Times New Roman"/>
              </a:rPr>
              <a:t>2</a:t>
            </a:r>
            <a:r>
              <a:rPr lang="en-US" i="1" sz="1300">
                <a:latin typeface="Times New Roman"/>
              </a:rPr>
              <a:t>)</a:t>
            </a:r>
          </a:p>
        </p:txBody>
      </p:sp>
      <p:graphicFrame>
        <p:nvGraphicFramePr>
          <p:cNvPr id="10" name=""/>
          <p:cNvGraphicFramePr>
            <a:graphicFrameLocks noGrp="1"/>
          </p:cNvGraphicFramePr>
          <p:nvPr/>
        </p:nvGraphicFramePr>
        <p:xfrm>
          <a:off x="694944" y="2343912"/>
          <a:ext cx="832104" cy="1045464"/>
        </p:xfrm>
        <a:graphic>
          <a:graphicData uri="http://schemas.openxmlformats.org/drawingml/2006/table">
            <a:tbl>
              <a:tblPr/>
              <a:tblGrid>
                <a:gridCol w="313944"/>
                <a:gridCol w="518160"/>
              </a:tblGrid>
              <a:tr h="265176">
                <a:tc>
                  <a:txBody>
                    <a:bodyPr lIns="0" tIns="0" rIns="0" bIns="0">
                      <a:noAutofit/>
                    </a:bodyPr>
                    <a:p>
                      <a:pPr indent="0"/>
                      <a:r>
                        <a:rPr lang="en-US" sz="1200">
                          <a:latin typeface="Times New Roman"/>
                        </a:rPr>
                        <a:t>y1</a:t>
                      </a:r>
                    </a:p>
                  </a:txBody>
                  <a:tcPr marL="0" marR="0" marT="0" marB="0" anchor="ctr"/>
                </a:tc>
                <a:tc>
                  <a:txBody>
                    <a:bodyPr lIns="0" tIns="0" rIns="0" bIns="0">
                      <a:noAutofit/>
                    </a:bodyPr>
                    <a:p>
                      <a:pPr marL="304800" indent="0"/>
                      <a:r>
                        <a:rPr lang="en-US" sz="1200">
                          <a:latin typeface="Times New Roman"/>
                        </a:rPr>
                        <a:t>0</a:t>
                      </a:r>
                    </a:p>
                  </a:txBody>
                  <a:tcPr marL="0" marR="0" marT="0" marB="0" anchor="ctr"/>
                </a:tc>
              </a:tr>
              <a:tr h="256032">
                <a:tc>
                  <a:txBody>
                    <a:bodyPr lIns="0" tIns="0" rIns="0" bIns="0">
                      <a:noAutofit/>
                    </a:bodyPr>
                    <a:p>
                      <a:pPr indent="0"/>
                      <a:r>
                        <a:rPr lang="en-US" i="1" sz="1300">
                          <a:latin typeface="Times New Roman"/>
                        </a:rPr>
                        <a:t>y"</a:t>
                      </a:r>
                    </a:p>
                  </a:txBody>
                  <a:tcPr marL="0" marR="0" marT="0" marB="0" anchor="b"/>
                </a:tc>
                <a:tc>
                  <a:txBody>
                    <a:bodyPr lIns="0" tIns="0" rIns="0" bIns="0">
                      <a:noAutofit/>
                    </a:bodyPr>
                    <a:p>
                      <a:pPr algn="r" indent="0"/>
                      <a:r>
                        <a:rPr lang="en-US" baseline="30000" sz="1200">
                          <a:latin typeface="Times New Roman"/>
                        </a:rPr>
                        <a:t>Q( x)</a:t>
                      </a:r>
                    </a:p>
                  </a:txBody>
                  <a:tcPr marL="0" marR="0" marT="0" marB="0" anchor="b"/>
                </a:tc>
              </a:tr>
              <a:tr h="524256">
                <a:tc>
                  <a:txBody>
                    <a:bodyPr lIns="0" tIns="0" rIns="0" bIns="0">
                      <a:noAutofit/>
                    </a:bodyPr>
                    <a:p>
                      <a:pPr indent="0">
                        <a:spcAft>
                          <a:spcPts val="210"/>
                        </a:spcAft>
                      </a:pPr>
                      <a:r>
                        <a:rPr lang="en-US" i="1" sz="1300">
                          <a:latin typeface="Times New Roman"/>
                        </a:rPr>
                        <a:t>y</a:t>
                      </a:r>
                    </a:p>
                    <a:p>
                      <a:pPr indent="0"/>
                      <a:r>
                        <a:rPr lang="en-US" i="1" sz="1300">
                          <a:latin typeface="Times New Roman"/>
                        </a:rPr>
                        <a:t>y"</a:t>
                      </a:r>
                    </a:p>
                  </a:txBody>
                  <a:tcPr marL="0" marR="0" marT="0" marB="0" anchor="b"/>
                </a:tc>
                <a:tc>
                  <a:txBody>
                    <a:bodyPr lIns="0" tIns="0" rIns="0" bIns="0">
                      <a:noAutofit/>
                    </a:bodyPr>
                    <a:p>
                      <a:pPr algn="r" indent="0">
                        <a:spcAft>
                          <a:spcPts val="420"/>
                        </a:spcAft>
                      </a:pPr>
                      <a:r>
                        <a:rPr lang="en-US" sz="1200">
                          <a:latin typeface="Times New Roman"/>
                        </a:rPr>
                        <a:t>y2</a:t>
                      </a:r>
                    </a:p>
                    <a:p>
                      <a:pPr marL="304800" indent="0"/>
                      <a:r>
                        <a:rPr lang="en-US" sz="1200">
                          <a:latin typeface="Times New Roman"/>
                        </a:rPr>
                        <a:t>y2</a:t>
                      </a:r>
                    </a:p>
                  </a:txBody>
                  <a:tcPr marL="0" marR="0" marT="0" marB="0" anchor="b"/>
                </a:tc>
              </a:tr>
            </a:tbl>
          </a:graphicData>
        </a:graphic>
      </p:graphicFrame>
      <p:sp>
        <p:nvSpPr>
          <p:cNvPr id="11" name=""/>
          <p:cNvSpPr/>
          <p:nvPr/>
        </p:nvSpPr>
        <p:spPr>
          <a:xfrm>
            <a:off x="2069592" y="929640"/>
            <a:ext cx="630936" cy="457200"/>
          </a:xfrm>
          <a:prstGeom prst="rect">
            <a:avLst/>
          </a:prstGeom>
        </p:spPr>
        <p:txBody>
          <a:bodyPr lIns="0" tIns="0" rIns="0" bIns="0">
            <a:noAutofit/>
          </a:bodyPr>
          <a:p>
            <a:pPr algn="just" indent="0">
              <a:lnSpc>
                <a:spcPts val="2016"/>
              </a:lnSpc>
            </a:pPr>
            <a:r>
              <a:rPr lang="en-US" i="1" u="sng" sz="1300">
                <a:latin typeface="Times New Roman"/>
              </a:rPr>
              <a:t>- y</a:t>
            </a:r>
            <a:r>
              <a:rPr lang="en-US" i="1" u="sng" baseline="-25000" sz="1300">
                <a:latin typeface="Times New Roman"/>
              </a:rPr>
              <a:t>2</a:t>
            </a:r>
            <a:r>
              <a:rPr lang="en-US" i="1" u="sng" sz="1300">
                <a:latin typeface="Times New Roman"/>
              </a:rPr>
              <a:t>Q</a:t>
            </a:r>
            <a:r>
              <a:rPr lang="en-US" i="1" u="sng" baseline="30000" sz="1300">
                <a:latin typeface="Times New Roman"/>
              </a:rPr>
              <a:t>( x) </a:t>
            </a:r>
            <a:r>
              <a:rPr lang="en-US" i="1" baseline="30000" sz="1300">
                <a:latin typeface="Times New Roman"/>
              </a:rPr>
              <a:t>w(</a:t>
            </a:r>
            <a:r>
              <a:rPr lang="en-US" sz="1500">
                <a:latin typeface="Candara"/>
              </a:rPr>
              <a:t> y</a:t>
            </a:r>
            <a:r>
              <a:rPr lang="en-US" sz="1200">
                <a:latin typeface="Times New Roman"/>
              </a:rPr>
              <a:t>l</a:t>
            </a:r>
            <a:r>
              <a:rPr lang="en-US" baseline="30000" sz="1500">
                <a:latin typeface="Candara"/>
              </a:rPr>
              <a:t>,</a:t>
            </a:r>
            <a:r>
              <a:rPr lang="en-US" sz="1500">
                <a:latin typeface="Candara"/>
              </a:rPr>
              <a:t> y</a:t>
            </a:r>
            <a:r>
              <a:rPr lang="en-US" sz="1200">
                <a:latin typeface="Times New Roman"/>
              </a:rPr>
              <a:t>2</a:t>
            </a:r>
            <a:r>
              <a:rPr lang="en-US" baseline="30000" sz="1500">
                <a:latin typeface="Candara"/>
              </a:rPr>
              <a:t>)</a:t>
            </a:r>
          </a:p>
        </p:txBody>
      </p:sp>
      <p:sp>
        <p:nvSpPr>
          <p:cNvPr id="12" name=""/>
          <p:cNvSpPr/>
          <p:nvPr/>
        </p:nvSpPr>
        <p:spPr>
          <a:xfrm>
            <a:off x="2136648" y="2657856"/>
            <a:ext cx="627888" cy="457200"/>
          </a:xfrm>
          <a:prstGeom prst="rect">
            <a:avLst/>
          </a:prstGeom>
        </p:spPr>
        <p:txBody>
          <a:bodyPr lIns="0" tIns="0" rIns="0" bIns="0">
            <a:noAutofit/>
          </a:bodyPr>
          <a:p>
            <a:pPr algn="just" indent="0">
              <a:lnSpc>
                <a:spcPts val="1968"/>
              </a:lnSpc>
            </a:pPr>
            <a:r>
              <a:rPr lang="en-US" u="sng" sz="1200">
                <a:latin typeface="Times New Roman"/>
              </a:rPr>
              <a:t>y</a:t>
            </a:r>
            <a:r>
              <a:rPr lang="en-US" u="sng" baseline="30000" sz="1200">
                <a:latin typeface="Times New Roman"/>
              </a:rPr>
              <a:t>Q( x) </a:t>
            </a:r>
            <a:r>
              <a:rPr lang="en-US" baseline="30000" sz="1200">
                <a:latin typeface="Times New Roman"/>
              </a:rPr>
              <a:t>w(</a:t>
            </a:r>
            <a:r>
              <a:rPr lang="en-US" sz="1200">
                <a:latin typeface="Times New Roman"/>
              </a:rPr>
              <a:t> yl</a:t>
            </a:r>
            <a:r>
              <a:rPr lang="en-US" baseline="30000" sz="1200">
                <a:latin typeface="Times New Roman"/>
              </a:rPr>
              <a:t>,</a:t>
            </a:r>
            <a:r>
              <a:rPr lang="en-US" sz="1200">
                <a:latin typeface="Times New Roman"/>
              </a:rPr>
              <a:t> y2</a:t>
            </a:r>
            <a:r>
              <a:rPr lang="en-US" baseline="30000" sz="1200">
                <a:latin typeface="Times New Roman"/>
              </a:rPr>
              <a:t>)</a:t>
            </a:r>
          </a:p>
        </p:txBody>
      </p:sp>
      <p:sp>
        <p:nvSpPr>
          <p:cNvPr id="13" name=""/>
          <p:cNvSpPr/>
          <p:nvPr/>
        </p:nvSpPr>
        <p:spPr>
          <a:xfrm>
            <a:off x="365760" y="3419856"/>
            <a:ext cx="1252728" cy="457200"/>
          </a:xfrm>
          <a:prstGeom prst="rect">
            <a:avLst/>
          </a:prstGeom>
        </p:spPr>
        <p:txBody>
          <a:bodyPr lIns="0" tIns="0" rIns="0" bIns="0">
            <a:noAutofit/>
          </a:bodyPr>
          <a:p>
            <a:pPr algn="just" indent="0">
              <a:lnSpc>
                <a:spcPts val="768"/>
              </a:lnSpc>
              <a:spcAft>
                <a:spcPts val="210"/>
              </a:spcAft>
            </a:pPr>
            <a:r>
              <a:rPr lang="en-US" sz="1200">
                <a:latin typeface="Times New Roman"/>
              </a:rPr>
              <a:t>v    </a:t>
            </a:r>
            <a:r>
              <a:rPr lang="en-US" i="1" baseline="-25000" sz="1300">
                <a:latin typeface="Times New Roman"/>
              </a:rPr>
              <a:t>dx</a:t>
            </a:r>
          </a:p>
          <a:p>
            <a:pPr algn="just" indent="0">
              <a:lnSpc>
                <a:spcPts val="768"/>
              </a:lnSpc>
            </a:pPr>
            <a:r>
              <a:rPr lang="en-US" baseline="30000" sz="1200">
                <a:latin typeface="Times New Roman"/>
              </a:rPr>
              <a:t>2 1</a:t>
            </a:r>
            <a:r>
              <a:rPr lang="en-US" sz="1200">
                <a:latin typeface="Times New Roman"/>
              </a:rPr>
              <a:t> </a:t>
            </a:r>
            <a:r>
              <a:rPr lang="en-US" i="1" sz="1300">
                <a:latin typeface="Times New Roman"/>
              </a:rPr>
              <a:t>w(</a:t>
            </a:r>
            <a:r>
              <a:rPr lang="en-US" sz="1200">
                <a:latin typeface="Times New Roman"/>
              </a:rPr>
              <a:t> y„ y,)</a:t>
            </a:r>
          </a:p>
        </p:txBody>
      </p:sp>
      <p:sp>
        <p:nvSpPr>
          <p:cNvPr id="14" name=""/>
          <p:cNvSpPr/>
          <p:nvPr/>
        </p:nvSpPr>
        <p:spPr>
          <a:xfrm>
            <a:off x="365760" y="4069080"/>
            <a:ext cx="185928" cy="164592"/>
          </a:xfrm>
          <a:prstGeom prst="rect">
            <a:avLst/>
          </a:prstGeom>
        </p:spPr>
        <p:txBody>
          <a:bodyPr lIns="0" tIns="0" rIns="0" bIns="0" wrap="none">
            <a:noAutofit/>
          </a:bodyPr>
          <a:p>
            <a:pPr indent="0"/>
            <a:r>
              <a:rPr lang="en-US" i="1" sz="1300">
                <a:latin typeface="Times New Roman"/>
              </a:rPr>
              <a:t>y</a:t>
            </a:r>
            <a:r>
              <a:rPr lang="en-US" i="1" baseline="-25000" sz="1300">
                <a:latin typeface="Times New Roman"/>
              </a:rPr>
              <a:t>P</a:t>
            </a:r>
          </a:p>
        </p:txBody>
      </p:sp>
      <p:sp>
        <p:nvSpPr>
          <p:cNvPr id="15" name=""/>
          <p:cNvSpPr/>
          <p:nvPr/>
        </p:nvSpPr>
        <p:spPr>
          <a:xfrm>
            <a:off x="716280" y="3913632"/>
            <a:ext cx="2255520" cy="457200"/>
          </a:xfrm>
          <a:prstGeom prst="rect">
            <a:avLst/>
          </a:prstGeom>
        </p:spPr>
        <p:txBody>
          <a:bodyPr lIns="0" tIns="0" rIns="0" bIns="0">
            <a:noAutofit/>
          </a:bodyPr>
          <a:p>
            <a:pPr algn="just" indent="0"/>
            <a:r>
              <a:rPr lang="en-US" i="1" sz="1300">
                <a:latin typeface="Times New Roman"/>
              </a:rPr>
              <a:t>i-\yQX\ d)</a:t>
            </a:r>
            <a:r>
              <a:rPr lang="en-US" sz="1200">
                <a:latin typeface="Times New Roman"/>
              </a:rPr>
              <a:t> y, </a:t>
            </a:r>
            <a:r>
              <a:rPr lang="en-US" baseline="-25000" sz="1200">
                <a:latin typeface="Times New Roman"/>
              </a:rPr>
              <a:t>+</a:t>
            </a:r>
            <a:r>
              <a:rPr lang="en-US" sz="1200">
                <a:latin typeface="Times New Roman"/>
              </a:rPr>
              <a:t> (p^</a:t>
            </a:r>
          </a:p>
          <a:p>
            <a:pPr algn="r" indent="0"/>
            <a:r>
              <a:rPr lang="en-US" sz="1200">
                <a:latin typeface="Times New Roman"/>
              </a:rPr>
              <a:t>^0^ y2</a:t>
            </a:r>
            <a:r>
              <a:rPr lang="en-US" baseline="30000" sz="1200">
                <a:latin typeface="Times New Roman"/>
              </a:rPr>
              <a:t>)</a:t>
            </a:r>
            <a:r>
              <a:rPr lang="en-US" sz="1200">
                <a:latin typeface="Times New Roman"/>
              </a:rPr>
              <a:t>    ^0^ y2</a:t>
            </a:r>
            <a:r>
              <a:rPr lang="en-US" baseline="30000" sz="1200">
                <a:latin typeface="Times New Roman"/>
              </a:rPr>
              <a:t>)</a:t>
            </a:r>
          </a:p>
        </p:txBody>
      </p:sp>
      <p:sp>
        <p:nvSpPr>
          <p:cNvPr id="16" name=""/>
          <p:cNvSpPr/>
          <p:nvPr/>
        </p:nvSpPr>
        <p:spPr>
          <a:xfrm>
            <a:off x="2974848" y="4026408"/>
            <a:ext cx="411480" cy="207264"/>
          </a:xfrm>
          <a:prstGeom prst="rect">
            <a:avLst/>
          </a:prstGeom>
        </p:spPr>
        <p:txBody>
          <a:bodyPr lIns="0" tIns="0" rIns="0" bIns="0" wrap="none">
            <a:noAutofit/>
          </a:bodyPr>
          <a:p>
            <a:pPr indent="0"/>
            <a:r>
              <a:rPr lang="en-US" sz="1200">
                <a:latin typeface="Times New Roman"/>
              </a:rPr>
              <a:t>dx) y</a:t>
            </a:r>
            <a:r>
              <a:rPr lang="en-US" baseline="-25000" sz="1200">
                <a:latin typeface="Times New Roman"/>
              </a:rPr>
              <a:t>2</a:t>
            </a:r>
          </a:p>
        </p:txBody>
      </p:sp>
      <p:sp>
        <p:nvSpPr>
          <p:cNvPr id="17" name=""/>
          <p:cNvSpPr/>
          <p:nvPr/>
        </p:nvSpPr>
        <p:spPr>
          <a:xfrm>
            <a:off x="365760" y="4437888"/>
            <a:ext cx="893064" cy="170688"/>
          </a:xfrm>
          <a:prstGeom prst="rect">
            <a:avLst/>
          </a:prstGeom>
        </p:spPr>
        <p:txBody>
          <a:bodyPr lIns="0" tIns="0" rIns="0" bIns="0" wrap="none">
            <a:noAutofit/>
          </a:bodyPr>
          <a:p>
            <a:pPr indent="0">
              <a:spcAft>
                <a:spcPts val="1260"/>
              </a:spcAft>
            </a:pPr>
            <a:r>
              <a:rPr lang="en-US" sz="1200">
                <a:latin typeface="Times New Roman"/>
              </a:rPr>
              <a:t>y</a:t>
            </a:r>
            <a:r>
              <a:rPr lang="en-US" baseline="-25000" sz="1200">
                <a:latin typeface="Times New Roman"/>
              </a:rPr>
              <a:t>G</a:t>
            </a:r>
            <a:r>
              <a:rPr lang="en-US" sz="1200">
                <a:latin typeface="Times New Roman"/>
              </a:rPr>
              <a:t> = y</a:t>
            </a:r>
            <a:r>
              <a:rPr lang="en-US" baseline="-25000" sz="1200">
                <a:latin typeface="Times New Roman"/>
              </a:rPr>
              <a:t>c</a:t>
            </a:r>
            <a:r>
              <a:rPr lang="en-US" sz="1200">
                <a:latin typeface="Times New Roman"/>
              </a:rPr>
              <a:t> + yp</a:t>
            </a:r>
          </a:p>
        </p:txBody>
      </p:sp>
      <p:sp>
        <p:nvSpPr>
          <p:cNvPr id="18" name=""/>
          <p:cNvSpPr/>
          <p:nvPr/>
        </p:nvSpPr>
        <p:spPr>
          <a:xfrm>
            <a:off x="344424" y="4831080"/>
            <a:ext cx="2039112" cy="1996440"/>
          </a:xfrm>
          <a:prstGeom prst="rect">
            <a:avLst/>
          </a:prstGeom>
        </p:spPr>
        <p:txBody>
          <a:bodyPr lIns="0" tIns="0" rIns="0" bIns="0">
            <a:noAutofit/>
          </a:bodyPr>
          <a:p>
            <a:pPr indent="0">
              <a:spcBef>
                <a:spcPts val="1260"/>
              </a:spcBef>
              <a:spcAft>
                <a:spcPts val="420"/>
              </a:spcAft>
            </a:pPr>
            <a:r>
              <a:rPr lang="en-US" sz="1200">
                <a:latin typeface="Times New Roman"/>
              </a:rPr>
              <a:t>Example</a:t>
            </a:r>
            <a:r>
              <a:rPr lang="en-US" b="1" sz="1200">
                <a:latin typeface="Times New Roman"/>
              </a:rPr>
              <a:t>: - solve </a:t>
            </a:r>
            <a:r>
              <a:rPr lang="en-US" i="1" sz="1300">
                <a:latin typeface="Times New Roman"/>
              </a:rPr>
              <a:t>y" + y' =</a:t>
            </a:r>
            <a:r>
              <a:rPr lang="en-US" sz="1200">
                <a:latin typeface="Times New Roman"/>
              </a:rPr>
              <a:t> </a:t>
            </a:r>
            <a:r>
              <a:rPr lang="en-US" b="1" sz="1200">
                <a:latin typeface="Times New Roman"/>
              </a:rPr>
              <a:t>e</a:t>
            </a:r>
            <a:r>
              <a:rPr lang="en-US" b="1" baseline="30000" sz="1200">
                <a:latin typeface="Times New Roman"/>
              </a:rPr>
              <a:t>x</a:t>
            </a:r>
          </a:p>
          <a:p>
            <a:pPr indent="0">
              <a:spcAft>
                <a:spcPts val="420"/>
              </a:spcAft>
            </a:pPr>
            <a:r>
              <a:rPr lang="en-US" sz="1200">
                <a:latin typeface="Times New Roman"/>
              </a:rPr>
              <a:t>Solution:-( D</a:t>
            </a:r>
            <a:r>
              <a:rPr lang="en-US" baseline="30000" sz="1200">
                <a:latin typeface="Times New Roman"/>
              </a:rPr>
              <a:t>2</a:t>
            </a:r>
            <a:r>
              <a:rPr lang="en-US" sz="1200">
                <a:latin typeface="Times New Roman"/>
              </a:rPr>
              <a:t> + D) y = e</a:t>
            </a:r>
            <a:r>
              <a:rPr lang="en-US" baseline="30000" sz="1200">
                <a:latin typeface="Times New Roman"/>
              </a:rPr>
              <a:t>x</a:t>
            </a:r>
          </a:p>
          <a:p>
            <a:pPr indent="0">
              <a:spcAft>
                <a:spcPts val="420"/>
              </a:spcAft>
            </a:pPr>
            <a:r>
              <a:rPr lang="en-US" sz="1200">
                <a:latin typeface="Times New Roman"/>
              </a:rPr>
              <a:t>(D</a:t>
            </a:r>
            <a:r>
              <a:rPr lang="en-US" baseline="30000" sz="1200">
                <a:latin typeface="Times New Roman"/>
              </a:rPr>
              <a:t>2</a:t>
            </a:r>
            <a:r>
              <a:rPr lang="en-US" sz="1200">
                <a:latin typeface="Times New Roman"/>
              </a:rPr>
              <a:t> + D) y = 0</a:t>
            </a:r>
          </a:p>
          <a:p>
            <a:pPr indent="0">
              <a:lnSpc>
                <a:spcPts val="1488"/>
              </a:lnSpc>
            </a:pPr>
            <a:r>
              <a:rPr lang="en-US" i="1" sz="1300">
                <a:latin typeface="Times New Roman"/>
              </a:rPr>
              <a:t>m</a:t>
            </a:r>
            <a:r>
              <a:rPr lang="en-US" baseline="30000" sz="1200">
                <a:latin typeface="Times New Roman"/>
              </a:rPr>
              <a:t>2</a:t>
            </a:r>
            <a:r>
              <a:rPr lang="en-US" sz="1200">
                <a:latin typeface="Times New Roman"/>
              </a:rPr>
              <a:t> + </a:t>
            </a:r>
            <a:r>
              <a:rPr lang="en-US" i="1" sz="1300">
                <a:latin typeface="Times New Roman"/>
              </a:rPr>
              <a:t>m =</a:t>
            </a:r>
            <a:r>
              <a:rPr lang="en-US" sz="1200">
                <a:latin typeface="Times New Roman"/>
              </a:rPr>
              <a:t> 0 </a:t>
            </a:r>
            <a:r>
              <a:rPr lang="en-US" i="1" sz="1300">
                <a:latin typeface="Times New Roman"/>
              </a:rPr>
              <a:t>m(m +</a:t>
            </a:r>
            <a:r>
              <a:rPr lang="en-US" sz="1200">
                <a:latin typeface="Times New Roman"/>
              </a:rPr>
              <a:t>1) = 0</a:t>
            </a:r>
          </a:p>
          <a:p>
            <a:pPr indent="0">
              <a:spcAft>
                <a:spcPts val="420"/>
              </a:spcAft>
            </a:pPr>
            <a:r>
              <a:rPr lang="en-US" sz="1200">
                <a:latin typeface="Times New Roman"/>
              </a:rPr>
              <a:t>m = 0 , m</a:t>
            </a:r>
            <a:r>
              <a:rPr lang="en-US" baseline="-25000" sz="1200">
                <a:latin typeface="Times New Roman"/>
              </a:rPr>
              <a:t>2</a:t>
            </a:r>
            <a:r>
              <a:rPr lang="en-US" sz="1200">
                <a:latin typeface="Times New Roman"/>
              </a:rPr>
              <a:t> = -1</a:t>
            </a:r>
          </a:p>
          <a:p>
            <a:pPr indent="0">
              <a:spcAft>
                <a:spcPts val="420"/>
              </a:spcAft>
            </a:pPr>
            <a:r>
              <a:rPr lang="en-US" i="1" sz="1300">
                <a:latin typeface="Times New Roman"/>
              </a:rPr>
              <a:t>yc = c/</a:t>
            </a:r>
            <a:r>
              <a:rPr lang="en-US" i="1" baseline="30000" sz="1300">
                <a:latin typeface="Times New Roman"/>
              </a:rPr>
              <a:t>x</a:t>
            </a:r>
            <a:r>
              <a:rPr lang="en-US" i="1" sz="1300">
                <a:latin typeface="Times New Roman"/>
              </a:rPr>
              <a:t> + c</a:t>
            </a:r>
            <a:r>
              <a:rPr lang="en-US" i="1" baseline="-25000" sz="1300">
                <a:latin typeface="Times New Roman"/>
              </a:rPr>
              <a:t>2</a:t>
            </a:r>
            <a:r>
              <a:rPr lang="en-US" i="1" sz="1300">
                <a:latin typeface="Times New Roman"/>
              </a:rPr>
              <a:t> e </a:t>
            </a:r>
            <a:r>
              <a:rPr lang="en-US" i="1" baseline="30000" sz="1300">
                <a:latin typeface="Times New Roman"/>
              </a:rPr>
              <a:t>x</a:t>
            </a:r>
          </a:p>
          <a:p>
            <a:pPr indent="0">
              <a:spcAft>
                <a:spcPts val="420"/>
              </a:spcAft>
            </a:pPr>
            <a:r>
              <a:rPr lang="en-US" i="1" sz="1300">
                <a:latin typeface="Times New Roman"/>
              </a:rPr>
              <a:t>y</a:t>
            </a:r>
            <a:r>
              <a:rPr lang="en-US" i="1" baseline="-25000" sz="1300">
                <a:latin typeface="Times New Roman"/>
              </a:rPr>
              <a:t>c</a:t>
            </a:r>
            <a:r>
              <a:rPr lang="en-US" i="1" sz="1300">
                <a:latin typeface="Times New Roman"/>
              </a:rPr>
              <a:t> = </a:t>
            </a:r>
            <a:r>
              <a:rPr lang="en-US" baseline="30000" sz="1200">
                <a:latin typeface="Times New Roman"/>
              </a:rPr>
              <a:t>c</a:t>
            </a:r>
            <a:r>
              <a:rPr lang="en-US" sz="1200">
                <a:latin typeface="Times New Roman"/>
              </a:rPr>
              <a:t>,</a:t>
            </a:r>
            <a:r>
              <a:rPr lang="en-US" baseline="30000" sz="1200">
                <a:latin typeface="Times New Roman"/>
              </a:rPr>
              <a:t>1</a:t>
            </a:r>
            <a:r>
              <a:rPr lang="en-US" sz="1200">
                <a:latin typeface="Times New Roman"/>
              </a:rPr>
              <a:t> + </a:t>
            </a:r>
            <a:r>
              <a:rPr lang="en-US" i="1" baseline="30000" sz="1300">
                <a:latin typeface="Times New Roman"/>
              </a:rPr>
              <a:t>c</a:t>
            </a:r>
            <a:r>
              <a:rPr lang="en-US" i="1" sz="1200">
                <a:latin typeface="Candara"/>
              </a:rPr>
              <a:t>2</a:t>
            </a:r>
            <a:r>
              <a:rPr lang="en-US" i="1" baseline="30000" sz="1300">
                <a:latin typeface="Times New Roman"/>
              </a:rPr>
              <a:t>/</a:t>
            </a:r>
            <a:r>
              <a:rPr lang="en-US" baseline="30000" sz="1200">
                <a:latin typeface="Times New Roman"/>
              </a:rPr>
              <a:t> x</a:t>
            </a:r>
          </a:p>
        </p:txBody>
      </p:sp>
      <p:sp>
        <p:nvSpPr>
          <p:cNvPr id="19" name=""/>
          <p:cNvSpPr/>
          <p:nvPr/>
        </p:nvSpPr>
        <p:spPr>
          <a:xfrm>
            <a:off x="365760" y="6891528"/>
            <a:ext cx="1060704" cy="408432"/>
          </a:xfrm>
          <a:prstGeom prst="rect">
            <a:avLst/>
          </a:prstGeom>
        </p:spPr>
        <p:txBody>
          <a:bodyPr lIns="0" tIns="0" rIns="0" bIns="0">
            <a:noAutofit/>
          </a:bodyPr>
          <a:p>
            <a:pPr indent="0">
              <a:lnSpc>
                <a:spcPts val="1704"/>
              </a:lnSpc>
              <a:spcBef>
                <a:spcPts val="420"/>
              </a:spcBef>
            </a:pPr>
            <a:r>
              <a:rPr lang="en-US" sz="1200">
                <a:latin typeface="Times New Roman"/>
              </a:rPr>
              <a:t>yp = </a:t>
            </a:r>
            <a:r>
              <a:rPr lang="en-US" baseline="30000" sz="1200">
                <a:latin typeface="Times New Roman"/>
              </a:rPr>
              <a:t>v</a:t>
            </a:r>
            <a:r>
              <a:rPr lang="en-US" sz="1200">
                <a:latin typeface="Times New Roman"/>
              </a:rPr>
              <a:t>^ + v y2 </a:t>
            </a:r>
            <a:r>
              <a:rPr lang="en-US" b="1" sz="1200">
                <a:latin typeface="Times New Roman"/>
              </a:rPr>
              <a:t>y,=i</a:t>
            </a:r>
          </a:p>
        </p:txBody>
      </p:sp>
      <p:sp>
        <p:nvSpPr>
          <p:cNvPr id="20" name=""/>
          <p:cNvSpPr/>
          <p:nvPr/>
        </p:nvSpPr>
        <p:spPr>
          <a:xfrm>
            <a:off x="365760" y="7385304"/>
            <a:ext cx="371856" cy="161544"/>
          </a:xfrm>
          <a:prstGeom prst="rect">
            <a:avLst/>
          </a:prstGeom>
        </p:spPr>
        <p:txBody>
          <a:bodyPr lIns="0" tIns="0" rIns="0" bIns="0" wrap="none">
            <a:noAutofit/>
          </a:bodyPr>
          <a:p>
            <a:pPr indent="0">
              <a:spcAft>
                <a:spcPts val="420"/>
              </a:spcAft>
            </a:pPr>
            <a:r>
              <a:rPr lang="en-US" b="1" sz="1200">
                <a:latin typeface="Times New Roman"/>
              </a:rPr>
              <a:t>y2=</a:t>
            </a:r>
            <a:r>
              <a:rPr lang="en-US" b="1" baseline="30000" sz="1200">
                <a:latin typeface="Times New Roman"/>
              </a:rPr>
              <a:t>e</a:t>
            </a:r>
          </a:p>
        </p:txBody>
      </p:sp>
      <p:sp>
        <p:nvSpPr>
          <p:cNvPr id="21" name=""/>
          <p:cNvSpPr/>
          <p:nvPr/>
        </p:nvSpPr>
        <p:spPr>
          <a:xfrm>
            <a:off x="731520" y="7351776"/>
            <a:ext cx="124968" cy="76200"/>
          </a:xfrm>
          <a:prstGeom prst="rect">
            <a:avLst/>
          </a:prstGeom>
        </p:spPr>
        <p:txBody>
          <a:bodyPr lIns="0" tIns="0" rIns="0" bIns="0" wrap="none">
            <a:noAutofit/>
          </a:bodyPr>
          <a:p>
            <a:pPr indent="0"/>
            <a:r>
              <a:rPr lang="en-US" sz="650">
                <a:latin typeface="Times New Roman"/>
              </a:rPr>
              <a:t>- x</a:t>
            </a:r>
          </a:p>
        </p:txBody>
      </p:sp>
      <p:sp>
        <p:nvSpPr>
          <p:cNvPr id="22" name=""/>
          <p:cNvSpPr/>
          <p:nvPr/>
        </p:nvSpPr>
        <p:spPr>
          <a:xfrm>
            <a:off x="365760" y="7601712"/>
            <a:ext cx="926592" cy="207264"/>
          </a:xfrm>
          <a:prstGeom prst="rect">
            <a:avLst/>
          </a:prstGeom>
        </p:spPr>
        <p:txBody>
          <a:bodyPr lIns="0" tIns="0" rIns="0" bIns="0" wrap="none">
            <a:noAutofit/>
          </a:bodyPr>
          <a:p>
            <a:pPr indent="0">
              <a:spcBef>
                <a:spcPts val="420"/>
              </a:spcBef>
            </a:pPr>
            <a:r>
              <a:rPr lang="en-US" sz="1200">
                <a:latin typeface="Times New Roman"/>
              </a:rPr>
              <a:t>yp=</a:t>
            </a:r>
            <a:r>
              <a:rPr lang="en-US" baseline="30000" sz="1200">
                <a:latin typeface="Times New Roman"/>
              </a:rPr>
              <a:t>v</a:t>
            </a:r>
            <a:r>
              <a:rPr lang="en-US" sz="1200">
                <a:latin typeface="Times New Roman"/>
              </a:rPr>
              <a:t>3+v</a:t>
            </a:r>
            <a:r>
              <a:rPr lang="en-US" baseline="30000" sz="1200">
                <a:latin typeface="Times New Roman"/>
              </a:rPr>
              <a:t>e</a:t>
            </a:r>
          </a:p>
        </p:txBody>
      </p:sp>
      <p:sp>
        <p:nvSpPr>
          <p:cNvPr id="23" name=""/>
          <p:cNvSpPr/>
          <p:nvPr/>
        </p:nvSpPr>
        <p:spPr>
          <a:xfrm>
            <a:off x="1283208" y="7604760"/>
            <a:ext cx="131064" cy="76200"/>
          </a:xfrm>
          <a:prstGeom prst="rect">
            <a:avLst/>
          </a:prstGeom>
        </p:spPr>
        <p:txBody>
          <a:bodyPr lIns="0" tIns="0" rIns="0" bIns="0" wrap="none">
            <a:noAutofit/>
          </a:bodyPr>
          <a:p>
            <a:pPr indent="0"/>
            <a:r>
              <a:rPr lang="en-US" sz="1200">
                <a:latin typeface="Times New Roman"/>
              </a:rPr>
              <a:t>—x</a:t>
            </a:r>
          </a:p>
        </p:txBody>
      </p:sp>
      <p:sp>
        <p:nvSpPr>
          <p:cNvPr id="24" name=""/>
          <p:cNvSpPr/>
          <p:nvPr/>
        </p:nvSpPr>
        <p:spPr>
          <a:xfrm>
            <a:off x="371856" y="7991856"/>
            <a:ext cx="637032" cy="201168"/>
          </a:xfrm>
          <a:prstGeom prst="rect">
            <a:avLst/>
          </a:prstGeom>
        </p:spPr>
        <p:txBody>
          <a:bodyPr lIns="0" tIns="0" rIns="0" bIns="0" wrap="none">
            <a:noAutofit/>
          </a:bodyPr>
          <a:p>
            <a:pPr indent="0"/>
            <a:r>
              <a:rPr lang="en-US" baseline="30000" sz="1200">
                <a:latin typeface="Times New Roman"/>
              </a:rPr>
              <a:t>w(</a:t>
            </a:r>
            <a:r>
              <a:rPr lang="en-US" sz="1200">
                <a:latin typeface="Times New Roman"/>
              </a:rPr>
              <a:t> y</a:t>
            </a:r>
            <a:r>
              <a:rPr lang="en-US" sz="1300">
                <a:latin typeface="Times New Roman"/>
              </a:rPr>
              <a:t>l</a:t>
            </a:r>
            <a:r>
              <a:rPr lang="en-US" baseline="30000" sz="1200">
                <a:latin typeface="Times New Roman"/>
              </a:rPr>
              <a:t>,</a:t>
            </a:r>
            <a:r>
              <a:rPr lang="en-US" sz="1200">
                <a:latin typeface="Times New Roman"/>
              </a:rPr>
              <a:t> y</a:t>
            </a:r>
            <a:r>
              <a:rPr lang="en-US" sz="1300">
                <a:latin typeface="Times New Roman"/>
              </a:rPr>
              <a:t>2</a:t>
            </a:r>
            <a:r>
              <a:rPr lang="en-US" baseline="30000" sz="1200">
                <a:latin typeface="Times New Roman"/>
              </a:rPr>
              <a:t>)</a:t>
            </a:r>
          </a:p>
        </p:txBody>
      </p:sp>
      <p:sp>
        <p:nvSpPr>
          <p:cNvPr id="25" name=""/>
          <p:cNvSpPr/>
          <p:nvPr/>
        </p:nvSpPr>
        <p:spPr>
          <a:xfrm>
            <a:off x="371856" y="8531352"/>
            <a:ext cx="588264" cy="204216"/>
          </a:xfrm>
          <a:prstGeom prst="rect">
            <a:avLst/>
          </a:prstGeom>
        </p:spPr>
        <p:txBody>
          <a:bodyPr lIns="0" tIns="0" rIns="0" bIns="0" wrap="none">
            <a:noAutofit/>
          </a:bodyPr>
          <a:p>
            <a:pPr indent="0">
              <a:spcBef>
                <a:spcPts val="1890"/>
              </a:spcBef>
            </a:pPr>
            <a:r>
              <a:rPr lang="en-US" sz="1200">
                <a:latin typeface="Times New Roman"/>
              </a:rPr>
              <a:t>w(1, </a:t>
            </a:r>
            <a:r>
              <a:rPr lang="en-US" i="1" sz="1300">
                <a:latin typeface="Times New Roman"/>
              </a:rPr>
              <a:t>e</a:t>
            </a:r>
            <a:r>
              <a:rPr lang="en-US" sz="1200">
                <a:latin typeface="Times New Roman"/>
              </a:rPr>
              <a:t>~</a:t>
            </a:r>
            <a:r>
              <a:rPr lang="en-US" baseline="30000" sz="1200">
                <a:latin typeface="Times New Roman"/>
              </a:rPr>
              <a:t>x</a:t>
            </a:r>
            <a:r>
              <a:rPr lang="en-US" sz="1200">
                <a:latin typeface="Times New Roman"/>
              </a:rPr>
              <a:t>)</a:t>
            </a:r>
          </a:p>
        </p:txBody>
      </p:sp>
      <p:graphicFrame>
        <p:nvGraphicFramePr>
          <p:cNvPr id="26" name=""/>
          <p:cNvGraphicFramePr>
            <a:graphicFrameLocks noGrp="1"/>
          </p:cNvGraphicFramePr>
          <p:nvPr/>
        </p:nvGraphicFramePr>
        <p:xfrm>
          <a:off x="1082040" y="7879080"/>
          <a:ext cx="1719072" cy="975360"/>
        </p:xfrm>
        <a:graphic>
          <a:graphicData uri="http://schemas.openxmlformats.org/drawingml/2006/table">
            <a:tbl>
              <a:tblPr/>
              <a:tblGrid>
                <a:gridCol w="365760"/>
                <a:gridCol w="463296"/>
                <a:gridCol w="890016"/>
              </a:tblGrid>
              <a:tr h="167640">
                <a:tc>
                  <a:txBody>
                    <a:bodyPr lIns="0" tIns="0" rIns="0" bIns="0">
                      <a:noAutofit/>
                    </a:bodyPr>
                    <a:p>
                      <a:endParaRPr sz="800"/>
                    </a:p>
                  </a:txBody>
                  <a:tcPr marL="0" marR="0" marT="0" marB="0"/>
                </a:tc>
                <a:tc>
                  <a:txBody>
                    <a:bodyPr lIns="0" tIns="0" rIns="0" bIns="0">
                      <a:noAutofit/>
                    </a:bodyPr>
                    <a:p>
                      <a:pPr algn="r" indent="0"/>
                      <a:r>
                        <a:rPr lang="en-US" sz="1200">
                          <a:latin typeface="Times New Roman"/>
                        </a:rPr>
                        <a:t>y 2</a:t>
                      </a:r>
                    </a:p>
                  </a:txBody>
                  <a:tcPr marL="0" marR="0" marT="0" marB="0" anchor="b"/>
                </a:tc>
                <a:tc rowSpan="2">
                  <a:txBody>
                    <a:bodyPr lIns="0" tIns="0" rIns="0" bIns="0" vert="vert270">
                      <a:noAutofit/>
                    </a:bodyPr>
                    <a:p>
                      <a:pPr algn="ctr" indent="0">
                        <a:spcAft>
                          <a:spcPts val="630"/>
                        </a:spcAft>
                      </a:pPr>
                      <a:r>
                        <a:rPr lang="en-US" cap="small" sz="1200">
                          <a:latin typeface="Times New Roman"/>
                        </a:rPr>
                        <a:t>ii</a:t>
                      </a:r>
                    </a:p>
                    <a:p>
                      <a:pPr marL="127000" indent="0">
                        <a:spcAft>
                          <a:spcPts val="210"/>
                        </a:spcAft>
                      </a:pPr>
                      <a:r>
                        <a:rPr lang="en-US" sz="1200">
                          <a:latin typeface="Times New Roman"/>
                        </a:rPr>
                        <a:t>X</a:t>
                      </a:r>
                    </a:p>
                    <a:p>
                      <a:pPr algn="ctr" indent="0">
                        <a:spcAft>
                          <a:spcPts val="210"/>
                        </a:spcAft>
                      </a:pPr>
                      <a:r>
                        <a:rPr lang="en-US" sz="1200">
                          <a:latin typeface="Times New Roman"/>
                        </a:rPr>
                        <a:t>i</a:t>
                      </a:r>
                    </a:p>
                    <a:p>
                      <a:pPr marL="127000" indent="0"/>
                      <a:r>
                        <a:rPr lang="en-US" sz="1200">
                          <a:latin typeface="Times New Roman"/>
                        </a:rPr>
                        <a:t>v;</a:t>
                      </a:r>
                    </a:p>
                  </a:txBody>
                  <a:tcPr marL="0" marR="0" marT="0" marB="0"/>
                </a:tc>
              </a:tr>
              <a:tr h="249936">
                <a:tc>
                  <a:txBody>
                    <a:bodyPr lIns="0" tIns="0" rIns="0" bIns="0">
                      <a:noAutofit/>
                    </a:bodyPr>
                    <a:p>
                      <a:pPr indent="0"/>
                      <a:r>
                        <a:rPr lang="en-US" i="1" sz="1300">
                          <a:latin typeface="Times New Roman"/>
                        </a:rPr>
                        <a:t>y"</a:t>
                      </a:r>
                    </a:p>
                  </a:txBody>
                  <a:tcPr marL="0" marR="0" marT="0" marB="0" anchor="b"/>
                </a:tc>
                <a:tc>
                  <a:txBody>
                    <a:bodyPr lIns="0" tIns="0" rIns="0" bIns="0">
                      <a:noAutofit/>
                    </a:bodyPr>
                    <a:p>
                      <a:pPr algn="r" indent="0"/>
                      <a:r>
                        <a:rPr lang="en-US" i="1" sz="1300">
                          <a:latin typeface="Times New Roman"/>
                        </a:rPr>
                        <a:t>y</a:t>
                      </a:r>
                      <a:r>
                        <a:rPr lang="en-US" sz="1200">
                          <a:latin typeface="Times New Roman"/>
                        </a:rPr>
                        <a:t> 2</a:t>
                      </a:r>
                    </a:p>
                  </a:txBody>
                  <a:tcPr marL="0" marR="0" marT="0" marB="0" anchor="b"/>
                </a:tc>
                <a:tc vMerge="1">
                  <a:txBody>
                    <a:bodyPr lIns="0" tIns="0" rIns="0" bIns="0">
                      <a:noAutofit/>
                    </a:bodyPr>
                    <a:p>
                      <a:endParaRPr sz="1200"/>
                    </a:p>
                  </a:txBody>
                  <a:tcPr marL="0" marR="0" marT="0" marB="0"/>
                </a:tc>
              </a:tr>
              <a:tr h="393192">
                <a:tc>
                  <a:txBody>
                    <a:bodyPr lIns="0" tIns="0" rIns="0" bIns="0">
                      <a:noAutofit/>
                    </a:bodyPr>
                    <a:p>
                      <a:pPr indent="0"/>
                      <a:r>
                        <a:rPr lang="en-US" sz="1200">
                          <a:latin typeface="Times New Roman"/>
                        </a:rPr>
                        <a:t>1</a:t>
                      </a:r>
                    </a:p>
                  </a:txBody>
                  <a:tcPr marL="0" marR="0" marT="0" marB="0" anchor="ctr"/>
                </a:tc>
                <a:tc>
                  <a:txBody>
                    <a:bodyPr lIns="0" tIns="0" rIns="0" bIns="0">
                      <a:noAutofit/>
                    </a:bodyPr>
                    <a:p>
                      <a:pPr algn="r" indent="0"/>
                      <a:r>
                        <a:rPr lang="en-US" i="1" sz="1300">
                          <a:latin typeface="Times New Roman"/>
                        </a:rPr>
                        <a:t>e~</a:t>
                      </a:r>
                      <a:r>
                        <a:rPr lang="en-US" i="1" baseline="30000" sz="1300">
                          <a:latin typeface="Times New Roman"/>
                        </a:rPr>
                        <a:t>x</a:t>
                      </a:r>
                    </a:p>
                  </a:txBody>
                  <a:tcPr marL="0" marR="0" marT="0" marB="0" anchor="ctr"/>
                </a:tc>
                <a:tc>
                  <a:txBody>
                    <a:bodyPr lIns="0" tIns="0" rIns="0" bIns="0">
                      <a:noAutofit/>
                    </a:bodyPr>
                    <a:p>
                      <a:pPr indent="0"/>
                      <a:r>
                        <a:rPr lang="en-US" sz="1200">
                          <a:latin typeface="Times New Roman"/>
                        </a:rPr>
                        <a:t>= </a:t>
                      </a:r>
                      <a:r>
                        <a:rPr lang="en-US" i="1" sz="1300">
                          <a:latin typeface="Times New Roman"/>
                        </a:rPr>
                        <a:t>-e~</a:t>
                      </a:r>
                      <a:r>
                        <a:rPr lang="en-US" i="1" baseline="30000" sz="1300">
                          <a:latin typeface="Times New Roman"/>
                        </a:rPr>
                        <a:t>x</a:t>
                      </a:r>
                    </a:p>
                  </a:txBody>
                  <a:tcPr marL="0" marR="0" marT="0" marB="0" anchor="b"/>
                </a:tc>
              </a:tr>
              <a:tr h="164592">
                <a:tc>
                  <a:txBody>
                    <a:bodyPr lIns="0" tIns="0" rIns="0" bIns="0">
                      <a:noAutofit/>
                    </a:bodyPr>
                    <a:p>
                      <a:pPr indent="0"/>
                      <a:r>
                        <a:rPr lang="en-US" sz="1200">
                          <a:latin typeface="Times New Roman"/>
                        </a:rPr>
                        <a:t>0</a:t>
                      </a:r>
                    </a:p>
                  </a:txBody>
                  <a:tcPr marL="0" marR="0" marT="0" marB="0" anchor="b"/>
                </a:tc>
                <a:tc>
                  <a:txBody>
                    <a:bodyPr lIns="0" tIns="0" rIns="0" bIns="0">
                      <a:noAutofit/>
                    </a:bodyPr>
                    <a:p>
                      <a:pPr algn="r" indent="0"/>
                      <a:r>
                        <a:rPr lang="en-US" i="1" sz="1300">
                          <a:latin typeface="Times New Roman"/>
                        </a:rPr>
                        <a:t>- e~</a:t>
                      </a:r>
                      <a:r>
                        <a:rPr lang="en-US" i="1" baseline="30000" sz="1300">
                          <a:latin typeface="Times New Roman"/>
                        </a:rPr>
                        <a:t>x</a:t>
                      </a:r>
                    </a:p>
                  </a:txBody>
                  <a:tcPr marL="0" marR="0" marT="0" marB="0"/>
                </a:tc>
                <a:tc>
                  <a:txBody>
                    <a:bodyPr lIns="0" tIns="0" rIns="0" bIns="0">
                      <a:noAutofit/>
                    </a:bodyPr>
                    <a:p>
                      <a:endParaRPr sz="800"/>
                    </a:p>
                  </a:txBody>
                  <a:tcPr marL="0" marR="0" marT="0" marB="0"/>
                </a:tc>
              </a:tr>
            </a:tbl>
          </a:graphicData>
        </a:graphic>
      </p:graphicFrame>
      <p:sp>
        <p:nvSpPr>
          <p:cNvPr id="27" name=""/>
          <p:cNvSpPr/>
          <p:nvPr/>
        </p:nvSpPr>
        <p:spPr>
          <a:xfrm>
            <a:off x="365760" y="9268968"/>
            <a:ext cx="137160" cy="164592"/>
          </a:xfrm>
          <a:prstGeom prst="rect">
            <a:avLst/>
          </a:prstGeom>
        </p:spPr>
        <p:txBody>
          <a:bodyPr lIns="0" tIns="0" rIns="0" bIns="0" wrap="none">
            <a:noAutofit/>
          </a:bodyPr>
          <a:p>
            <a:pPr indent="0"/>
            <a:r>
              <a:rPr lang="en-US" baseline="30000" sz="1200">
                <a:latin typeface="Times New Roman"/>
              </a:rPr>
              <a:t>v</a:t>
            </a:r>
            <a:r>
              <a:rPr lang="en-US" sz="1200">
                <a:latin typeface="Times New Roman"/>
              </a:rPr>
              <a:t>1</a:t>
            </a:r>
          </a:p>
        </p:txBody>
      </p:sp>
      <p:sp>
        <p:nvSpPr>
          <p:cNvPr id="28" name=""/>
          <p:cNvSpPr/>
          <p:nvPr/>
        </p:nvSpPr>
        <p:spPr>
          <a:xfrm>
            <a:off x="664464" y="9116568"/>
            <a:ext cx="1307592" cy="454152"/>
          </a:xfrm>
          <a:prstGeom prst="rect">
            <a:avLst/>
          </a:prstGeom>
        </p:spPr>
        <p:txBody>
          <a:bodyPr lIns="0" tIns="0" rIns="0" bIns="0">
            <a:noAutofit/>
          </a:bodyPr>
          <a:p>
            <a:pPr algn="just" indent="0"/>
            <a:r>
              <a:rPr lang="en-US" i="1" sz="1300">
                <a:latin typeface="Times New Roman"/>
              </a:rPr>
              <a:t>r-Mxldx </a:t>
            </a:r>
            <a:r>
              <a:rPr lang="en-US" i="1" sz="1400">
                <a:latin typeface="Times New Roman"/>
              </a:rPr>
              <a:t>*</a:t>
            </a:r>
            <a:r>
              <a:rPr lang="en-US" sz="1400">
                <a:latin typeface="Times New Roman"/>
              </a:rPr>
              <a:t> v,</a:t>
            </a:r>
          </a:p>
          <a:p>
            <a:pPr algn="just" indent="0"/>
            <a:r>
              <a:rPr lang="en-US" baseline="30000" sz="1200">
                <a:latin typeface="Times New Roman"/>
              </a:rPr>
              <a:t>1</a:t>
            </a:r>
            <a:r>
              <a:rPr lang="en-US" sz="1200">
                <a:latin typeface="Times New Roman"/>
              </a:rPr>
              <a:t> w( </a:t>
            </a:r>
            <a:r>
              <a:rPr lang="en-US" i="1" sz="1300">
                <a:latin typeface="Times New Roman"/>
              </a:rPr>
              <a:t>y„ y</a:t>
            </a:r>
            <a:r>
              <a:rPr lang="en-US" i="1" baseline="-25000" sz="1300">
                <a:latin typeface="Times New Roman"/>
              </a:rPr>
              <a:t>2</a:t>
            </a:r>
            <a:r>
              <a:rPr lang="en-US" i="1" sz="1300">
                <a:latin typeface="Times New Roman"/>
              </a:rPr>
              <a:t>)</a:t>
            </a:r>
            <a:r>
              <a:rPr lang="en-US" sz="1200">
                <a:latin typeface="Times New Roman"/>
              </a:rPr>
              <a:t>    </a:t>
            </a:r>
            <a:r>
              <a:rPr lang="en-US" baseline="30000" sz="1200">
                <a:latin typeface="Times New Roman"/>
              </a:rPr>
              <a:t>1</a:t>
            </a:r>
          </a:p>
        </p:txBody>
      </p:sp>
      <p:sp>
        <p:nvSpPr>
          <p:cNvPr id="29" name=""/>
          <p:cNvSpPr/>
          <p:nvPr/>
        </p:nvSpPr>
        <p:spPr>
          <a:xfrm>
            <a:off x="2334768" y="9131808"/>
            <a:ext cx="384048" cy="140208"/>
          </a:xfrm>
          <a:prstGeom prst="rect">
            <a:avLst/>
          </a:prstGeom>
        </p:spPr>
        <p:txBody>
          <a:bodyPr lIns="0" tIns="0" rIns="0" bIns="0" wrap="none">
            <a:noAutofit/>
          </a:bodyPr>
          <a:p>
            <a:pPr indent="0"/>
            <a:r>
              <a:rPr lang="en-US" sz="1200">
                <a:latin typeface="Times New Roman"/>
              </a:rPr>
              <a:t>-e</a:t>
            </a:r>
            <a:r>
              <a:rPr lang="en-US" baseline="30000" sz="1200">
                <a:latin typeface="Times New Roman"/>
              </a:rPr>
              <a:t>—</a:t>
            </a:r>
            <a:r>
              <a:rPr lang="en-US" i="1" baseline="30000" sz="1300">
                <a:latin typeface="Times New Roman"/>
              </a:rPr>
              <a:t>x</a:t>
            </a:r>
            <a:r>
              <a:rPr lang="en-US" i="1" sz="1300">
                <a:latin typeface="Times New Roman"/>
              </a:rPr>
              <a:t>e</a:t>
            </a:r>
            <a:r>
              <a:rPr lang="en-US" i="1" baseline="30000" sz="1300">
                <a:latin typeface="Times New Roman"/>
              </a:rPr>
              <a:t>x</a:t>
            </a:r>
          </a:p>
        </p:txBody>
      </p:sp>
      <p:sp>
        <p:nvSpPr>
          <p:cNvPr id="30" name=""/>
          <p:cNvSpPr/>
          <p:nvPr/>
        </p:nvSpPr>
        <p:spPr>
          <a:xfrm>
            <a:off x="2737104" y="9217152"/>
            <a:ext cx="192024" cy="164592"/>
          </a:xfrm>
          <a:prstGeom prst="rect">
            <a:avLst/>
          </a:prstGeom>
        </p:spPr>
        <p:txBody>
          <a:bodyPr lIns="0" tIns="0" rIns="0" bIns="0" wrap="none">
            <a:noAutofit/>
          </a:bodyPr>
          <a:p>
            <a:pPr indent="0"/>
            <a:r>
              <a:rPr lang="en-US" i="1" sz="1300">
                <a:latin typeface="Times New Roman"/>
              </a:rPr>
              <a:t>dx</a:t>
            </a:r>
          </a:p>
        </p:txBody>
      </p:sp>
      <p:sp>
        <p:nvSpPr>
          <p:cNvPr id="31" name=""/>
          <p:cNvSpPr/>
          <p:nvPr/>
        </p:nvSpPr>
        <p:spPr>
          <a:xfrm>
            <a:off x="2584704" y="9387840"/>
            <a:ext cx="42672" cy="42672"/>
          </a:xfrm>
          <a:prstGeom prst="rect">
            <a:avLst/>
          </a:prstGeom>
        </p:spPr>
        <p:txBody>
          <a:bodyPr lIns="0" tIns="0" rIns="0" bIns="0" wrap="none">
            <a:noAutofit/>
          </a:bodyPr>
          <a:p>
            <a:pPr indent="0"/>
            <a:r>
              <a:rPr lang="en-US" i="1" sz="1300">
                <a:latin typeface="Times New Roman"/>
              </a:rPr>
              <a:t>x</a:t>
            </a:r>
          </a:p>
        </p:txBody>
      </p:sp>
      <p:sp>
        <p:nvSpPr>
          <p:cNvPr id="32" name=""/>
          <p:cNvSpPr/>
          <p:nvPr/>
        </p:nvSpPr>
        <p:spPr>
          <a:xfrm>
            <a:off x="2450592" y="9424416"/>
            <a:ext cx="67056" cy="79248"/>
          </a:xfrm>
          <a:prstGeom prst="rect">
            <a:avLst/>
          </a:prstGeom>
        </p:spPr>
        <p:txBody>
          <a:bodyPr lIns="0" tIns="0" rIns="0" bIns="0" wrap="none">
            <a:noAutofit/>
          </a:bodyPr>
          <a:p>
            <a:pPr indent="0"/>
            <a:r>
              <a:rPr lang="en-US" i="1" sz="1300">
                <a:latin typeface="Times New Roman"/>
              </a:rPr>
              <a:t>e</a:t>
            </a:r>
          </a:p>
        </p:txBody>
      </p:sp>
      <p:sp>
        <p:nvSpPr>
          <p:cNvPr id="33" name=""/>
          <p:cNvSpPr/>
          <p:nvPr/>
        </p:nvSpPr>
        <p:spPr>
          <a:xfrm>
            <a:off x="2974848" y="9229344"/>
            <a:ext cx="673608" cy="207264"/>
          </a:xfrm>
          <a:prstGeom prst="rect">
            <a:avLst/>
          </a:prstGeom>
        </p:spPr>
        <p:txBody>
          <a:bodyPr lIns="0" tIns="0" rIns="0" bIns="0" wrap="none">
            <a:noAutofit/>
          </a:bodyPr>
          <a:p>
            <a:pPr indent="0"/>
            <a:r>
              <a:rPr lang="en-US" i="1" sz="1300">
                <a:latin typeface="Times New Roman"/>
              </a:rPr>
              <a:t>* V = e</a:t>
            </a:r>
            <a:r>
              <a:rPr lang="en-US" i="1" baseline="30000" sz="1300">
                <a:latin typeface="Times New Roman"/>
              </a:rPr>
              <a:t>x</a:t>
            </a:r>
          </a:p>
        </p:txBody>
      </p:sp>
      <p:sp>
        <p:nvSpPr>
          <p:cNvPr id="34" name=""/>
          <p:cNvSpPr/>
          <p:nvPr/>
        </p:nvSpPr>
        <p:spPr>
          <a:xfrm>
            <a:off x="414528" y="9787128"/>
            <a:ext cx="697992" cy="301752"/>
          </a:xfrm>
          <a:prstGeom prst="rect">
            <a:avLst/>
          </a:prstGeom>
        </p:spPr>
        <p:txBody>
          <a:bodyPr lIns="0" tIns="0" rIns="0" bIns="0" wrap="none">
            <a:noAutofit/>
          </a:bodyPr>
          <a:p>
            <a:pPr algn="just" indent="0"/>
            <a:r>
              <a:rPr lang="en-US" sz="1500">
                <a:solidFill>
                  <a:srgbClr val="4F81BD"/>
                </a:solidFill>
                <a:latin typeface="Franklin Gothic Medium"/>
              </a:rPr>
              <a:t>36    </a:t>
            </a:r>
            <a:r>
              <a:rPr lang="en-US" sz="1500">
                <a:solidFill>
                  <a:srgbClr val="808080"/>
                </a:solidFill>
                <a:latin typeface="Franklin Gothic Medium"/>
              </a:rPr>
              <a:t>[</a:t>
            </a:r>
          </a:p>
        </p:txBody>
      </p:sp>
      <p:sp>
        <p:nvSpPr>
          <p:cNvPr id="35"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679704" y="643128"/>
            <a:ext cx="737616" cy="457200"/>
          </a:xfrm>
          <a:prstGeom prst="rect">
            <a:avLst/>
          </a:prstGeom>
        </p:spPr>
        <p:txBody>
          <a:bodyPr lIns="0" tIns="0" rIns="0" bIns="0">
            <a:noAutofit/>
          </a:bodyPr>
          <a:p>
            <a:pPr marL="203200" indent="0"/>
            <a:r>
              <a:rPr lang="en-US" u="sng" sz="1200">
                <a:latin typeface="Times New Roman"/>
              </a:rPr>
              <a:t>y</a:t>
            </a:r>
            <a:r>
              <a:rPr lang="en-US" u="sng" baseline="30000" sz="1200">
                <a:latin typeface="Times New Roman"/>
              </a:rPr>
              <a:t>Q(x)</a:t>
            </a:r>
          </a:p>
          <a:p>
            <a:pPr algn="just" indent="0"/>
            <a:r>
              <a:rPr lang="en-US" baseline="30000" sz="1200">
                <a:latin typeface="Times New Roman"/>
              </a:rPr>
              <a:t>J</a:t>
            </a:r>
            <a:r>
              <a:rPr lang="en-US" sz="1200">
                <a:latin typeface="Times New Roman"/>
              </a:rPr>
              <a:t>    </a:t>
            </a:r>
            <a:r>
              <a:rPr lang="en-US" i="1" sz="1300">
                <a:latin typeface="Times New Roman"/>
              </a:rPr>
              <a:t>y</a:t>
            </a:r>
            <a:r>
              <a:rPr lang="en-US" i="1" baseline="-25000" sz="1300">
                <a:latin typeface="Times New Roman"/>
              </a:rPr>
              <a:t>2</a:t>
            </a:r>
            <a:r>
              <a:rPr lang="en-US" i="1" sz="1300">
                <a:latin typeface="Times New Roman"/>
              </a:rPr>
              <a:t>)</a:t>
            </a:r>
          </a:p>
        </p:txBody>
      </p:sp>
      <p:sp>
        <p:nvSpPr>
          <p:cNvPr id="5" name=""/>
          <p:cNvSpPr/>
          <p:nvPr/>
        </p:nvSpPr>
        <p:spPr>
          <a:xfrm>
            <a:off x="1420368" y="755904"/>
            <a:ext cx="600456" cy="204216"/>
          </a:xfrm>
          <a:prstGeom prst="rect">
            <a:avLst/>
          </a:prstGeom>
        </p:spPr>
        <p:txBody>
          <a:bodyPr lIns="0" tIns="0" rIns="0" bIns="0" wrap="none">
            <a:noAutofit/>
          </a:bodyPr>
          <a:p>
            <a:pPr indent="0"/>
            <a:r>
              <a:rPr lang="en-US" i="1" sz="1300">
                <a:latin typeface="Times New Roman"/>
              </a:rPr>
              <a:t>dx</a:t>
            </a:r>
            <a:r>
              <a:rPr lang="en-US" sz="1200">
                <a:latin typeface="Times New Roman"/>
              </a:rPr>
              <a:t> ^ </a:t>
            </a:r>
            <a:r>
              <a:rPr lang="en-US" i="1" sz="1300">
                <a:latin typeface="Times New Roman"/>
              </a:rPr>
              <a:t>v</a:t>
            </a:r>
            <a:r>
              <a:rPr lang="en-US" i="1" baseline="-25000" sz="1300">
                <a:latin typeface="Times New Roman"/>
              </a:rPr>
              <a:t>2</a:t>
            </a:r>
          </a:p>
        </p:txBody>
      </p:sp>
      <p:sp>
        <p:nvSpPr>
          <p:cNvPr id="6" name=""/>
          <p:cNvSpPr/>
          <p:nvPr/>
        </p:nvSpPr>
        <p:spPr>
          <a:xfrm>
            <a:off x="2188464" y="725424"/>
            <a:ext cx="1792224" cy="323088"/>
          </a:xfrm>
          <a:prstGeom prst="rect">
            <a:avLst/>
          </a:prstGeom>
        </p:spPr>
        <p:txBody>
          <a:bodyPr lIns="0" tIns="0" rIns="0" bIns="0">
            <a:noAutofit/>
          </a:bodyPr>
          <a:p>
            <a:pPr algn="just" indent="0">
              <a:lnSpc>
                <a:spcPts val="1056"/>
              </a:lnSpc>
            </a:pPr>
            <a:r>
              <a:rPr lang="en-US" sz="1200">
                <a:latin typeface="Times New Roman"/>
              </a:rPr>
              <a:t>f— </a:t>
            </a:r>
            <a:r>
              <a:rPr lang="en-US" i="1" sz="1300">
                <a:latin typeface="Times New Roman"/>
              </a:rPr>
              <a:t>dx</a:t>
            </a:r>
            <a:r>
              <a:rPr lang="en-US" sz="1200">
                <a:latin typeface="Times New Roman"/>
              </a:rPr>
              <a:t> ^ v = -fe</a:t>
            </a:r>
            <a:r>
              <a:rPr lang="en-US" i="1" baseline="30000" sz="1300">
                <a:latin typeface="Times New Roman"/>
              </a:rPr>
              <a:t>2X</a:t>
            </a:r>
            <a:r>
              <a:rPr lang="en-US" i="1" sz="1300">
                <a:latin typeface="Times New Roman"/>
              </a:rPr>
              <a:t>dx </a:t>
            </a:r>
            <a:r>
              <a:rPr lang="en-US" baseline="30000" sz="1200">
                <a:latin typeface="Times New Roman"/>
              </a:rPr>
              <a:t>J</a:t>
            </a:r>
            <a:r>
              <a:rPr lang="en-US" sz="1200">
                <a:latin typeface="Times New Roman"/>
              </a:rPr>
              <a:t> </a:t>
            </a:r>
            <a:r>
              <a:rPr lang="en-US" i="1" sz="1300">
                <a:latin typeface="Times New Roman"/>
              </a:rPr>
              <a:t>-</a:t>
            </a:r>
            <a:r>
              <a:rPr lang="en-US" i="1" baseline="-25000" sz="1300">
                <a:latin typeface="Times New Roman"/>
              </a:rPr>
              <a:t>e</a:t>
            </a:r>
            <a:r>
              <a:rPr lang="en-US" i="1" sz="1300">
                <a:latin typeface="Times New Roman"/>
              </a:rPr>
              <a:t>-</a:t>
            </a:r>
            <a:r>
              <a:rPr lang="en-US" i="1" baseline="30000" sz="1300">
                <a:latin typeface="Times New Roman"/>
              </a:rPr>
              <a:t>x</a:t>
            </a:r>
            <a:r>
              <a:rPr lang="en-US" baseline="30000" sz="1200">
                <a:latin typeface="Times New Roman"/>
              </a:rPr>
              <a:t>    2 J</a:t>
            </a:r>
          </a:p>
        </p:txBody>
      </p:sp>
      <p:sp>
        <p:nvSpPr>
          <p:cNvPr id="7" name=""/>
          <p:cNvSpPr/>
          <p:nvPr/>
        </p:nvSpPr>
        <p:spPr>
          <a:xfrm>
            <a:off x="4011168" y="798576"/>
            <a:ext cx="158496" cy="115824"/>
          </a:xfrm>
          <a:prstGeom prst="rect">
            <a:avLst/>
          </a:prstGeom>
        </p:spPr>
        <p:txBody>
          <a:bodyPr lIns="0" tIns="0" rIns="0" bIns="0" wrap="none">
            <a:noAutofit/>
          </a:bodyPr>
          <a:p>
            <a:pPr indent="0"/>
            <a:r>
              <a:rPr lang="en-US" sz="1200">
                <a:latin typeface="Times New Roman"/>
              </a:rPr>
              <a:t>v„</a:t>
            </a:r>
          </a:p>
        </p:txBody>
      </p:sp>
      <p:sp>
        <p:nvSpPr>
          <p:cNvPr id="8" name=""/>
          <p:cNvSpPr/>
          <p:nvPr/>
        </p:nvSpPr>
        <p:spPr>
          <a:xfrm>
            <a:off x="2462784" y="670560"/>
            <a:ext cx="42672" cy="42672"/>
          </a:xfrm>
          <a:prstGeom prst="rect">
            <a:avLst/>
          </a:prstGeom>
        </p:spPr>
        <p:txBody>
          <a:bodyPr lIns="0" tIns="0" rIns="0" bIns="0" wrap="none">
            <a:noAutofit/>
          </a:bodyPr>
          <a:p>
            <a:pPr indent="0"/>
            <a:r>
              <a:rPr lang="en-US" sz="650">
                <a:latin typeface="Times New Roman"/>
              </a:rPr>
              <a:t>x</a:t>
            </a:r>
          </a:p>
        </p:txBody>
      </p:sp>
      <p:sp>
        <p:nvSpPr>
          <p:cNvPr id="9" name=""/>
          <p:cNvSpPr/>
          <p:nvPr/>
        </p:nvSpPr>
        <p:spPr>
          <a:xfrm>
            <a:off x="1036320" y="1164336"/>
            <a:ext cx="106680" cy="192024"/>
          </a:xfrm>
          <a:prstGeom prst="rect">
            <a:avLst/>
          </a:prstGeom>
        </p:spPr>
        <p:txBody>
          <a:bodyPr lIns="0" tIns="0" rIns="0" bIns="0" wrap="none">
            <a:noAutofit/>
          </a:bodyPr>
          <a:p>
            <a:pPr algn="just" indent="0"/>
            <a:r>
              <a:rPr lang="en-US" sz="1200">
                <a:latin typeface="Times New Roman"/>
              </a:rPr>
              <a:t>1</a:t>
            </a:r>
          </a:p>
        </p:txBody>
      </p:sp>
      <p:sp>
        <p:nvSpPr>
          <p:cNvPr id="10" name=""/>
          <p:cNvSpPr/>
          <p:nvPr/>
        </p:nvSpPr>
        <p:spPr>
          <a:xfrm>
            <a:off x="1051560" y="1417320"/>
            <a:ext cx="79248" cy="121920"/>
          </a:xfrm>
          <a:prstGeom prst="rect">
            <a:avLst/>
          </a:prstGeom>
        </p:spPr>
        <p:txBody>
          <a:bodyPr lIns="0" tIns="0" rIns="0" bIns="0" wrap="none">
            <a:noAutofit/>
          </a:bodyPr>
          <a:p>
            <a:pPr algn="just" indent="0"/>
            <a:r>
              <a:rPr lang="en-US" sz="1200">
                <a:latin typeface="Times New Roman"/>
              </a:rPr>
              <a:t>2</a:t>
            </a:r>
          </a:p>
        </p:txBody>
      </p:sp>
      <p:sp>
        <p:nvSpPr>
          <p:cNvPr id="11" name=""/>
          <p:cNvSpPr/>
          <p:nvPr/>
        </p:nvSpPr>
        <p:spPr>
          <a:xfrm>
            <a:off x="402336" y="1304544"/>
            <a:ext cx="1749552" cy="121920"/>
          </a:xfrm>
          <a:prstGeom prst="rect">
            <a:avLst/>
          </a:prstGeom>
        </p:spPr>
        <p:txBody>
          <a:bodyPr lIns="0" tIns="0" rIns="0" bIns="0" wrap="none">
            <a:noAutofit/>
          </a:bodyPr>
          <a:p>
            <a:pPr indent="0"/>
            <a:r>
              <a:rPr lang="en-US" sz="1200">
                <a:latin typeface="Times New Roman"/>
              </a:rPr>
              <a:t>y = e - e ^ </a:t>
            </a:r>
            <a:r>
              <a:rPr lang="en-US" i="1" sz="1300">
                <a:latin typeface="Times New Roman"/>
              </a:rPr>
              <a:t>y = e</a:t>
            </a:r>
            <a:r>
              <a:rPr lang="en-US" i="1" baseline="30000" sz="1300">
                <a:latin typeface="Times New Roman"/>
              </a:rPr>
              <a:t>x</a:t>
            </a:r>
          </a:p>
        </p:txBody>
      </p:sp>
      <p:sp>
        <p:nvSpPr>
          <p:cNvPr id="12" name=""/>
          <p:cNvSpPr/>
          <p:nvPr/>
        </p:nvSpPr>
        <p:spPr>
          <a:xfrm>
            <a:off x="490728" y="1405128"/>
            <a:ext cx="1213104" cy="57912"/>
          </a:xfrm>
          <a:prstGeom prst="rect">
            <a:avLst/>
          </a:prstGeom>
        </p:spPr>
        <p:txBody>
          <a:bodyPr lIns="0" tIns="0" rIns="0" bIns="0" wrap="none">
            <a:noAutofit/>
          </a:bodyPr>
          <a:p>
            <a:pPr algn="just" indent="0"/>
            <a:r>
              <a:rPr lang="en-US" i="1" sz="1300">
                <a:latin typeface="Times New Roman"/>
              </a:rPr>
              <a:t>p    P</a:t>
            </a:r>
          </a:p>
        </p:txBody>
      </p:sp>
      <p:sp>
        <p:nvSpPr>
          <p:cNvPr id="13" name=""/>
          <p:cNvSpPr/>
          <p:nvPr/>
        </p:nvSpPr>
        <p:spPr>
          <a:xfrm>
            <a:off x="1898904" y="1164336"/>
            <a:ext cx="106680" cy="192024"/>
          </a:xfrm>
          <a:prstGeom prst="rect">
            <a:avLst/>
          </a:prstGeom>
        </p:spPr>
        <p:txBody>
          <a:bodyPr lIns="0" tIns="0" rIns="0" bIns="0" wrap="none">
            <a:noAutofit/>
          </a:bodyPr>
          <a:p>
            <a:pPr algn="just" indent="0"/>
            <a:r>
              <a:rPr lang="en-US" sz="1200">
                <a:latin typeface="Times New Roman"/>
              </a:rPr>
              <a:t>1</a:t>
            </a:r>
          </a:p>
        </p:txBody>
      </p:sp>
      <p:sp>
        <p:nvSpPr>
          <p:cNvPr id="14" name=""/>
          <p:cNvSpPr/>
          <p:nvPr/>
        </p:nvSpPr>
        <p:spPr>
          <a:xfrm>
            <a:off x="1914144" y="1417320"/>
            <a:ext cx="79248" cy="121920"/>
          </a:xfrm>
          <a:prstGeom prst="rect">
            <a:avLst/>
          </a:prstGeom>
        </p:spPr>
        <p:txBody>
          <a:bodyPr lIns="0" tIns="0" rIns="0" bIns="0" wrap="none">
            <a:noAutofit/>
          </a:bodyPr>
          <a:p>
            <a:pPr algn="just" indent="0"/>
            <a:r>
              <a:rPr lang="en-US" sz="1200">
                <a:latin typeface="Times New Roman"/>
              </a:rPr>
              <a:t>2</a:t>
            </a:r>
          </a:p>
        </p:txBody>
      </p:sp>
      <p:sp>
        <p:nvSpPr>
          <p:cNvPr id="15" name=""/>
          <p:cNvSpPr/>
          <p:nvPr/>
        </p:nvSpPr>
        <p:spPr>
          <a:xfrm>
            <a:off x="341376" y="1706880"/>
            <a:ext cx="2084832" cy="463296"/>
          </a:xfrm>
          <a:prstGeom prst="rect">
            <a:avLst/>
          </a:prstGeom>
        </p:spPr>
        <p:txBody>
          <a:bodyPr lIns="0" tIns="0" rIns="0" bIns="0">
            <a:noAutofit/>
          </a:bodyPr>
          <a:p>
            <a:pPr indent="0">
              <a:spcAft>
                <a:spcPts val="630"/>
              </a:spcAft>
            </a:pPr>
            <a:r>
              <a:rPr lang="en-US" sz="1200">
                <a:latin typeface="Times New Roman"/>
              </a:rPr>
              <a:t>y</a:t>
            </a:r>
            <a:r>
              <a:rPr lang="en-US" baseline="-25000" sz="1200">
                <a:latin typeface="Times New Roman"/>
              </a:rPr>
              <a:t>G</a:t>
            </a:r>
            <a:r>
              <a:rPr lang="en-US" sz="1200">
                <a:latin typeface="Times New Roman"/>
              </a:rPr>
              <a:t> = y</a:t>
            </a:r>
            <a:r>
              <a:rPr lang="en-US" baseline="-25000" sz="1200">
                <a:latin typeface="Times New Roman"/>
              </a:rPr>
              <a:t>G</a:t>
            </a:r>
            <a:r>
              <a:rPr lang="en-US" sz="1200">
                <a:latin typeface="Times New Roman"/>
              </a:rPr>
              <a:t> + y^ ^ y</a:t>
            </a:r>
            <a:r>
              <a:rPr lang="en-US" baseline="-25000" sz="1200">
                <a:latin typeface="Times New Roman"/>
              </a:rPr>
              <a:t>G</a:t>
            </a:r>
            <a:r>
              <a:rPr lang="en-US" sz="1200">
                <a:latin typeface="Times New Roman"/>
              </a:rPr>
              <a:t> = ^+c</a:t>
            </a:r>
            <a:r>
              <a:rPr lang="en-US" baseline="30000" sz="1200">
                <a:latin typeface="Times New Roman"/>
              </a:rPr>
              <a:t>e</a:t>
            </a:r>
          </a:p>
          <a:p>
            <a:pPr indent="0"/>
            <a:r>
              <a:rPr lang="en-US" sz="1200">
                <a:latin typeface="Times New Roman"/>
              </a:rPr>
              <a:t>H.W.</a:t>
            </a:r>
          </a:p>
        </p:txBody>
      </p:sp>
      <p:sp>
        <p:nvSpPr>
          <p:cNvPr id="16" name=""/>
          <p:cNvSpPr/>
          <p:nvPr/>
        </p:nvSpPr>
        <p:spPr>
          <a:xfrm>
            <a:off x="2557272" y="1594104"/>
            <a:ext cx="371856" cy="271272"/>
          </a:xfrm>
          <a:prstGeom prst="rect">
            <a:avLst/>
          </a:prstGeom>
        </p:spPr>
        <p:txBody>
          <a:bodyPr lIns="0" tIns="0" rIns="0" bIns="0">
            <a:noAutofit/>
          </a:bodyPr>
          <a:p>
            <a:pPr marL="177800" indent="0"/>
            <a:r>
              <a:rPr lang="en-US" sz="1200">
                <a:latin typeface="Times New Roman"/>
              </a:rPr>
              <a:t>1</a:t>
            </a:r>
          </a:p>
          <a:p>
            <a:pPr indent="0"/>
            <a:r>
              <a:rPr lang="en-US" sz="1200">
                <a:latin typeface="Times New Roman"/>
              </a:rPr>
              <a:t>+ e</a:t>
            </a:r>
          </a:p>
        </p:txBody>
      </p:sp>
      <p:sp>
        <p:nvSpPr>
          <p:cNvPr id="17" name=""/>
          <p:cNvSpPr/>
          <p:nvPr/>
        </p:nvSpPr>
        <p:spPr>
          <a:xfrm>
            <a:off x="2916936" y="1706880"/>
            <a:ext cx="73152" cy="76200"/>
          </a:xfrm>
          <a:prstGeom prst="rect">
            <a:avLst/>
          </a:prstGeom>
        </p:spPr>
        <p:txBody>
          <a:bodyPr lIns="0" tIns="0" rIns="0" bIns="0" wrap="none">
            <a:noAutofit/>
          </a:bodyPr>
          <a:p>
            <a:pPr indent="0"/>
            <a:r>
              <a:rPr lang="en-US" sz="650">
                <a:latin typeface="Times New Roman"/>
              </a:rPr>
              <a:t>x</a:t>
            </a:r>
          </a:p>
        </p:txBody>
      </p:sp>
      <p:sp>
        <p:nvSpPr>
          <p:cNvPr id="18" name=""/>
          <p:cNvSpPr/>
          <p:nvPr/>
        </p:nvSpPr>
        <p:spPr>
          <a:xfrm>
            <a:off x="2706624" y="1847088"/>
            <a:ext cx="115824" cy="158496"/>
          </a:xfrm>
          <a:prstGeom prst="rect">
            <a:avLst/>
          </a:prstGeom>
        </p:spPr>
        <p:txBody>
          <a:bodyPr lIns="0" tIns="0" rIns="0" bIns="0" wrap="none">
            <a:noAutofit/>
          </a:bodyPr>
          <a:p>
            <a:pPr indent="0"/>
            <a:r>
              <a:rPr lang="en-US" sz="1200">
                <a:latin typeface="Times New Roman"/>
              </a:rPr>
              <a:t>2</a:t>
            </a:r>
          </a:p>
        </p:txBody>
      </p:sp>
      <p:sp>
        <p:nvSpPr>
          <p:cNvPr id="19" name=""/>
          <p:cNvSpPr/>
          <p:nvPr/>
        </p:nvSpPr>
        <p:spPr>
          <a:xfrm>
            <a:off x="353568" y="2200656"/>
            <a:ext cx="1551432" cy="612648"/>
          </a:xfrm>
          <a:prstGeom prst="rect">
            <a:avLst/>
          </a:prstGeom>
        </p:spPr>
        <p:txBody>
          <a:bodyPr lIns="0" tIns="0" rIns="0" bIns="0">
            <a:noAutofit/>
          </a:bodyPr>
          <a:p>
            <a:pPr algn="just" indent="0">
              <a:spcAft>
                <a:spcPts val="420"/>
              </a:spcAft>
            </a:pPr>
            <a:r>
              <a:rPr lang="en-US" sz="1200">
                <a:latin typeface="Times New Roman"/>
              </a:rPr>
              <a:t>Solve th</a:t>
            </a:r>
            <a:r>
              <a:rPr lang="en-US" b="1" sz="1200">
                <a:latin typeface="Times New Roman"/>
              </a:rPr>
              <a:t>e</a:t>
            </a:r>
            <a:r>
              <a:rPr lang="en-US" sz="1200">
                <a:latin typeface="Times New Roman"/>
              </a:rPr>
              <a:t>following D.Es.</a:t>
            </a:r>
          </a:p>
          <a:p>
            <a:pPr algn="just" indent="0">
              <a:spcAft>
                <a:spcPts val="420"/>
              </a:spcAft>
            </a:pPr>
            <a:r>
              <a:rPr lang="en-US" sz="1200">
                <a:latin typeface="Times New Roman"/>
              </a:rPr>
              <a:t>1)    </a:t>
            </a:r>
            <a:r>
              <a:rPr lang="en-US" i="1" sz="1300">
                <a:latin typeface="Times New Roman"/>
              </a:rPr>
              <a:t>y” +</a:t>
            </a:r>
            <a:r>
              <a:rPr lang="en-US" sz="1200">
                <a:latin typeface="Times New Roman"/>
              </a:rPr>
              <a:t> 4 </a:t>
            </a:r>
            <a:r>
              <a:rPr lang="en-US" i="1" sz="1300">
                <a:latin typeface="Times New Roman"/>
              </a:rPr>
              <a:t>y =</a:t>
            </a:r>
            <a:r>
              <a:rPr lang="en-US" sz="1200">
                <a:latin typeface="Times New Roman"/>
              </a:rPr>
              <a:t> sec2 x</a:t>
            </a:r>
          </a:p>
          <a:p>
            <a:pPr algn="just" indent="0">
              <a:spcAft>
                <a:spcPts val="420"/>
              </a:spcAft>
            </a:pPr>
            <a:r>
              <a:rPr lang="en-US" sz="1200">
                <a:latin typeface="Times New Roman"/>
              </a:rPr>
              <a:t>2)    </a:t>
            </a:r>
            <a:r>
              <a:rPr lang="en-US" i="1" sz="1300">
                <a:latin typeface="Times New Roman"/>
              </a:rPr>
              <a:t>y” + y =</a:t>
            </a:r>
            <a:r>
              <a:rPr lang="en-US" sz="1200">
                <a:latin typeface="Times New Roman"/>
              </a:rPr>
              <a:t> tan x</a:t>
            </a:r>
          </a:p>
        </p:txBody>
      </p:sp>
      <p:sp>
        <p:nvSpPr>
          <p:cNvPr id="20" name=""/>
          <p:cNvSpPr/>
          <p:nvPr/>
        </p:nvSpPr>
        <p:spPr>
          <a:xfrm>
            <a:off x="381000" y="2859024"/>
            <a:ext cx="1581912" cy="475488"/>
          </a:xfrm>
          <a:prstGeom prst="rect">
            <a:avLst/>
          </a:prstGeom>
        </p:spPr>
        <p:txBody>
          <a:bodyPr lIns="0" tIns="0" rIns="0" bIns="0">
            <a:noAutofit/>
          </a:bodyPr>
          <a:p>
            <a:pPr algn="just" indent="0">
              <a:spcBef>
                <a:spcPts val="420"/>
              </a:spcBef>
              <a:spcAft>
                <a:spcPts val="420"/>
              </a:spcAft>
            </a:pPr>
            <a:r>
              <a:rPr lang="en-US" sz="1200">
                <a:latin typeface="Times New Roman"/>
              </a:rPr>
              <a:t>3)    (D</a:t>
            </a:r>
            <a:r>
              <a:rPr lang="en-US" baseline="30000" sz="1200">
                <a:latin typeface="Times New Roman"/>
              </a:rPr>
              <a:t>2</a:t>
            </a:r>
            <a:r>
              <a:rPr lang="en-US" sz="1200">
                <a:latin typeface="Times New Roman"/>
              </a:rPr>
              <a:t> </a:t>
            </a:r>
            <a:r>
              <a:rPr lang="en-US" i="1" sz="1300">
                <a:latin typeface="Times New Roman"/>
              </a:rPr>
              <a:t>+</a:t>
            </a:r>
            <a:r>
              <a:rPr lang="en-US" sz="1200">
                <a:latin typeface="Times New Roman"/>
              </a:rPr>
              <a:t> 4) </a:t>
            </a:r>
            <a:r>
              <a:rPr lang="en-US" i="1" sz="1300">
                <a:latin typeface="Times New Roman"/>
              </a:rPr>
              <a:t>y =</a:t>
            </a:r>
            <a:r>
              <a:rPr lang="en-US" sz="1200">
                <a:latin typeface="Times New Roman"/>
              </a:rPr>
              <a:t> sec</a:t>
            </a:r>
            <a:r>
              <a:rPr lang="en-US" baseline="30000" sz="1200">
                <a:latin typeface="Times New Roman"/>
              </a:rPr>
              <a:t>2</a:t>
            </a:r>
            <a:r>
              <a:rPr lang="en-US" sz="1200">
                <a:latin typeface="Times New Roman"/>
              </a:rPr>
              <a:t> 2 x</a:t>
            </a:r>
          </a:p>
          <a:p>
            <a:pPr algn="just" indent="0">
              <a:spcAft>
                <a:spcPts val="1260"/>
              </a:spcAft>
            </a:pPr>
            <a:r>
              <a:rPr lang="en-US" sz="1200">
                <a:latin typeface="Times New Roman"/>
              </a:rPr>
              <a:t>4)    </a:t>
            </a:r>
            <a:r>
              <a:rPr lang="en-US" i="1" sz="1300">
                <a:latin typeface="Times New Roman"/>
              </a:rPr>
              <a:t>y"+y+y = x</a:t>
            </a:r>
            <a:r>
              <a:rPr lang="en-US" i="1" baseline="30000" sz="1300">
                <a:latin typeface="Times New Roman"/>
              </a:rPr>
              <a:t>2</a:t>
            </a:r>
            <a:r>
              <a:rPr lang="en-US" i="1" sz="1300">
                <a:latin typeface="Times New Roman"/>
              </a:rPr>
              <a:t>e</a:t>
            </a:r>
            <a:r>
              <a:rPr lang="en-US" i="1" baseline="30000" sz="1300">
                <a:latin typeface="Times New Roman"/>
              </a:rPr>
              <a:t>x</a:t>
            </a:r>
          </a:p>
        </p:txBody>
      </p:sp>
      <p:sp>
        <p:nvSpPr>
          <p:cNvPr id="21" name=""/>
          <p:cNvSpPr/>
          <p:nvPr/>
        </p:nvSpPr>
        <p:spPr>
          <a:xfrm>
            <a:off x="4474464" y="646176"/>
            <a:ext cx="115824" cy="411480"/>
          </a:xfrm>
          <a:prstGeom prst="rect">
            <a:avLst/>
          </a:prstGeom>
        </p:spPr>
        <p:txBody>
          <a:bodyPr lIns="0" tIns="0" rIns="0" bIns="0">
            <a:noAutofit/>
          </a:bodyPr>
          <a:p>
            <a:pPr algn="just" indent="0"/>
            <a:r>
              <a:rPr lang="en-US" sz="1200">
                <a:latin typeface="Times New Roman"/>
              </a:rPr>
              <a:t>1</a:t>
            </a:r>
          </a:p>
          <a:p>
            <a:pPr algn="just" indent="0"/>
            <a:r>
              <a:rPr lang="en-US" sz="1200">
                <a:latin typeface="Times New Roman"/>
              </a:rPr>
              <a:t>2</a:t>
            </a:r>
          </a:p>
        </p:txBody>
      </p:sp>
      <p:sp>
        <p:nvSpPr>
          <p:cNvPr id="22" name=""/>
          <p:cNvSpPr/>
          <p:nvPr/>
        </p:nvSpPr>
        <p:spPr>
          <a:xfrm>
            <a:off x="4596384" y="798576"/>
            <a:ext cx="100584" cy="118872"/>
          </a:xfrm>
          <a:prstGeom prst="rect">
            <a:avLst/>
          </a:prstGeom>
        </p:spPr>
        <p:txBody>
          <a:bodyPr lIns="0" tIns="0" rIns="0" bIns="0" wrap="none">
            <a:noAutofit/>
          </a:bodyPr>
          <a:p>
            <a:pPr indent="0"/>
            <a:r>
              <a:rPr lang="en-US" i="1" sz="1300">
                <a:latin typeface="Times New Roman"/>
              </a:rPr>
              <a:t>e</a:t>
            </a:r>
          </a:p>
        </p:txBody>
      </p:sp>
      <p:sp>
        <p:nvSpPr>
          <p:cNvPr id="23" name=""/>
          <p:cNvSpPr/>
          <p:nvPr/>
        </p:nvSpPr>
        <p:spPr>
          <a:xfrm>
            <a:off x="4684776" y="737616"/>
            <a:ext cx="124968" cy="97536"/>
          </a:xfrm>
          <a:prstGeom prst="rect">
            <a:avLst/>
          </a:prstGeom>
        </p:spPr>
        <p:txBody>
          <a:bodyPr lIns="0" tIns="0" rIns="0" bIns="0" wrap="none">
            <a:noAutofit/>
          </a:bodyPr>
          <a:p>
            <a:pPr indent="0"/>
            <a:r>
              <a:rPr lang="en-US" sz="650">
                <a:latin typeface="Times New Roman"/>
              </a:rPr>
              <a:t>2 x</a:t>
            </a:r>
          </a:p>
        </p:txBody>
      </p:sp>
      <p:sp>
        <p:nvSpPr>
          <p:cNvPr id="24" name=""/>
          <p:cNvSpPr/>
          <p:nvPr/>
        </p:nvSpPr>
        <p:spPr>
          <a:xfrm>
            <a:off x="341376" y="3547872"/>
            <a:ext cx="6824472" cy="3630168"/>
          </a:xfrm>
          <a:prstGeom prst="rect">
            <a:avLst/>
          </a:prstGeom>
        </p:spPr>
        <p:txBody>
          <a:bodyPr lIns="0" tIns="0" rIns="0" bIns="0">
            <a:noAutofit/>
          </a:bodyPr>
          <a:p>
            <a:pPr algn="ctr" marR="152400" indent="0">
              <a:spcBef>
                <a:spcPts val="1260"/>
              </a:spcBef>
              <a:spcAft>
                <a:spcPts val="420"/>
              </a:spcAft>
            </a:pPr>
            <a:r>
              <a:rPr lang="en-US" sz="1200">
                <a:latin typeface="Times New Roman"/>
              </a:rPr>
              <a:t>Operator’s method</a:t>
            </a:r>
          </a:p>
          <a:p>
            <a:pPr algn="just" indent="0">
              <a:lnSpc>
                <a:spcPts val="1392"/>
              </a:lnSpc>
              <a:spcAft>
                <a:spcPts val="420"/>
              </a:spcAft>
            </a:pPr>
            <a:r>
              <a:rPr lang="en-US" sz="1200">
                <a:latin typeface="Times New Roman"/>
              </a:rPr>
              <a:t>To study n-th order O.D.E with C.C by using operators method (D) dependent on the type of Q(x) and by using some theorems.</a:t>
            </a:r>
          </a:p>
          <a:p>
            <a:pPr algn="just" indent="0">
              <a:spcAft>
                <a:spcPts val="420"/>
              </a:spcAft>
            </a:pPr>
            <a:r>
              <a:rPr lang="en-US" sz="1200">
                <a:latin typeface="Times New Roman"/>
              </a:rPr>
              <a:t>Theorem: - 1) </a:t>
            </a:r>
            <a:r>
              <a:rPr lang="en-US" i="1" sz="1300">
                <a:latin typeface="Times New Roman"/>
              </a:rPr>
              <a:t>f (D)e</a:t>
            </a:r>
            <a:r>
              <a:rPr lang="en-US" i="1" baseline="30000" sz="1300">
                <a:latin typeface="Times New Roman"/>
              </a:rPr>
              <a:t>bx</a:t>
            </a:r>
            <a:r>
              <a:rPr lang="en-US" i="1" sz="1300">
                <a:latin typeface="Times New Roman"/>
              </a:rPr>
              <a:t> = f (b)e</a:t>
            </a:r>
            <a:r>
              <a:rPr lang="en-US" i="1" baseline="30000" sz="1300">
                <a:latin typeface="Times New Roman"/>
              </a:rPr>
              <a:t>bx</a:t>
            </a:r>
          </a:p>
          <a:p>
            <a:pPr algn="just" marL="743204" indent="0"/>
            <a:r>
              <a:rPr lang="en-US" sz="1200">
                <a:latin typeface="Times New Roman"/>
              </a:rPr>
              <a:t>2)    </a:t>
            </a:r>
            <a:r>
              <a:rPr lang="en-US" i="1" sz="1300">
                <a:latin typeface="Times New Roman"/>
              </a:rPr>
              <a:t>f</a:t>
            </a:r>
            <a:r>
              <a:rPr lang="en-US" sz="1200">
                <a:latin typeface="Times New Roman"/>
              </a:rPr>
              <a:t>(D</a:t>
            </a:r>
            <a:r>
              <a:rPr lang="en-US" baseline="30000" sz="1200">
                <a:latin typeface="Times New Roman"/>
              </a:rPr>
              <a:t>2</a:t>
            </a:r>
            <a:r>
              <a:rPr lang="en-US" sz="1200">
                <a:latin typeface="Times New Roman"/>
              </a:rPr>
              <a:t>)cos</a:t>
            </a:r>
            <a:r>
              <a:rPr lang="en-US" i="1" sz="1300">
                <a:latin typeface="Times New Roman"/>
              </a:rPr>
              <a:t>bx = f</a:t>
            </a:r>
            <a:r>
              <a:rPr lang="en-US" sz="1200">
                <a:latin typeface="Times New Roman"/>
              </a:rPr>
              <a:t>(-b</a:t>
            </a:r>
            <a:r>
              <a:rPr lang="en-US" baseline="30000" sz="1200">
                <a:latin typeface="Times New Roman"/>
              </a:rPr>
              <a:t>2</a:t>
            </a:r>
            <a:r>
              <a:rPr lang="en-US" sz="1200">
                <a:latin typeface="Times New Roman"/>
              </a:rPr>
              <a:t>)cos</a:t>
            </a:r>
            <a:r>
              <a:rPr lang="en-US" i="1" sz="1300">
                <a:latin typeface="Times New Roman"/>
              </a:rPr>
              <a:t>bx</a:t>
            </a:r>
          </a:p>
          <a:p>
            <a:pPr marL="2965704" indent="0">
              <a:spcAft>
                <a:spcPts val="420"/>
              </a:spcAft>
            </a:pPr>
            <a:r>
              <a:rPr lang="en-US" sz="1200">
                <a:latin typeface="Times New Roman"/>
              </a:rPr>
              <a:t>where b is constant.</a:t>
            </a:r>
          </a:p>
          <a:p>
            <a:pPr algn="just" marL="743204" indent="0">
              <a:spcAft>
                <a:spcPts val="420"/>
              </a:spcAft>
            </a:pPr>
            <a:r>
              <a:rPr lang="en-US" sz="1200">
                <a:latin typeface="Times New Roman"/>
              </a:rPr>
              <a:t>3)    </a:t>
            </a:r>
            <a:r>
              <a:rPr lang="en-US" i="1" sz="1300">
                <a:latin typeface="Times New Roman"/>
              </a:rPr>
              <a:t>f</a:t>
            </a:r>
            <a:r>
              <a:rPr lang="en-US" sz="1200">
                <a:latin typeface="Times New Roman"/>
              </a:rPr>
              <a:t> (D</a:t>
            </a:r>
            <a:r>
              <a:rPr lang="en-US" baseline="30000" sz="1200">
                <a:latin typeface="Times New Roman"/>
              </a:rPr>
              <a:t>2</a:t>
            </a:r>
            <a:r>
              <a:rPr lang="en-US" sz="1200">
                <a:latin typeface="Times New Roman"/>
              </a:rPr>
              <a:t>)sin </a:t>
            </a:r>
            <a:r>
              <a:rPr lang="en-US" i="1" sz="1300">
                <a:latin typeface="Times New Roman"/>
              </a:rPr>
              <a:t>bx = f</a:t>
            </a:r>
            <a:r>
              <a:rPr lang="en-US" sz="1200">
                <a:latin typeface="Times New Roman"/>
              </a:rPr>
              <a:t> (-b</a:t>
            </a:r>
            <a:r>
              <a:rPr lang="en-US" baseline="30000" sz="1200">
                <a:latin typeface="Times New Roman"/>
              </a:rPr>
              <a:t>2</a:t>
            </a:r>
            <a:r>
              <a:rPr lang="en-US" sz="1200">
                <a:latin typeface="Times New Roman"/>
              </a:rPr>
              <a:t>)sin </a:t>
            </a:r>
            <a:r>
              <a:rPr lang="en-US" i="1" sz="1300">
                <a:latin typeface="Times New Roman"/>
              </a:rPr>
              <a:t>bx</a:t>
            </a:r>
          </a:p>
          <a:p>
            <a:pPr algn="just" marL="743204" indent="0">
              <a:spcAft>
                <a:spcPts val="420"/>
              </a:spcAft>
            </a:pPr>
            <a:r>
              <a:rPr lang="en-US" sz="1200">
                <a:latin typeface="Times New Roman"/>
              </a:rPr>
              <a:t>4)    </a:t>
            </a:r>
            <a:r>
              <a:rPr lang="en-US" i="1" sz="1300">
                <a:latin typeface="Times New Roman"/>
              </a:rPr>
              <a:t>f (D){e</a:t>
            </a:r>
            <a:r>
              <a:rPr lang="en-US" i="1" baseline="30000" sz="1300">
                <a:latin typeface="Times New Roman"/>
              </a:rPr>
              <a:t>bx</a:t>
            </a:r>
            <a:r>
              <a:rPr lang="en-US" i="1" sz="1300">
                <a:latin typeface="Times New Roman"/>
              </a:rPr>
              <a:t>y</a:t>
            </a:r>
            <a:r>
              <a:rPr lang="en-US" sz="1200">
                <a:latin typeface="Times New Roman"/>
              </a:rPr>
              <a:t> } = e</a:t>
            </a:r>
            <a:r>
              <a:rPr lang="en-US" baseline="30000" sz="1200">
                <a:latin typeface="Times New Roman"/>
              </a:rPr>
              <a:t>fa</a:t>
            </a:r>
            <a:r>
              <a:rPr lang="en-US" sz="1200">
                <a:latin typeface="Times New Roman"/>
              </a:rPr>
              <a:t> f (D + </a:t>
            </a:r>
            <a:r>
              <a:rPr lang="en-US" i="1" sz="1300">
                <a:latin typeface="Times New Roman"/>
              </a:rPr>
              <a:t>b</a:t>
            </a:r>
            <a:r>
              <a:rPr lang="en-US" sz="1200">
                <a:latin typeface="Times New Roman"/>
              </a:rPr>
              <a:t>)y }</a:t>
            </a:r>
          </a:p>
          <a:p>
            <a:pPr indent="0">
              <a:lnSpc>
                <a:spcPts val="1704"/>
              </a:lnSpc>
            </a:pPr>
            <a:r>
              <a:rPr lang="en-US" sz="1200">
                <a:latin typeface="Times New Roman"/>
              </a:rPr>
              <a:t>Proof (1):-f (D</a:t>
            </a:r>
            <a:r>
              <a:rPr lang="en-US" i="1" sz="1300">
                <a:latin typeface="Times New Roman"/>
              </a:rPr>
              <a:t>)e</a:t>
            </a:r>
            <a:r>
              <a:rPr lang="en-US" i="1" baseline="30000" sz="1300">
                <a:latin typeface="Times New Roman"/>
              </a:rPr>
              <a:t>bx</a:t>
            </a:r>
            <a:r>
              <a:rPr lang="en-US" i="1" sz="1300">
                <a:latin typeface="Times New Roman"/>
              </a:rPr>
              <a:t> = (PD</a:t>
            </a:r>
            <a:r>
              <a:rPr lang="en-US" i="1" baseline="30000" sz="1300">
                <a:latin typeface="Times New Roman"/>
              </a:rPr>
              <a:t>n</a:t>
            </a:r>
            <a:r>
              <a:rPr lang="en-US" i="1" sz="1300">
                <a:latin typeface="Times New Roman"/>
              </a:rPr>
              <a:t> + P</a:t>
            </a:r>
            <a:r>
              <a:rPr lang="en-US" i="1" baseline="-25000" sz="1300">
                <a:latin typeface="Times New Roman"/>
              </a:rPr>
              <a:t>n l</a:t>
            </a:r>
            <a:r>
              <a:rPr lang="en-US" i="1" sz="1300">
                <a:latin typeface="Times New Roman"/>
              </a:rPr>
              <a:t>D</a:t>
            </a:r>
            <a:r>
              <a:rPr lang="en-US" i="1" baseline="30000" sz="1300">
                <a:latin typeface="Times New Roman"/>
              </a:rPr>
              <a:t>n1</a:t>
            </a:r>
            <a:r>
              <a:rPr lang="en-US" i="1" sz="1300">
                <a:latin typeface="Times New Roman"/>
              </a:rPr>
              <a:t> +</a:t>
            </a:r>
            <a:r>
              <a:rPr lang="en-US" sz="1200">
                <a:latin typeface="Times New Roman"/>
              </a:rPr>
              <a:t>... + </a:t>
            </a:r>
            <a:r>
              <a:rPr lang="en-US" i="1" sz="1300">
                <a:latin typeface="Times New Roman"/>
              </a:rPr>
              <a:t>P</a:t>
            </a:r>
            <a:r>
              <a:rPr lang="en-US" i="1" baseline="-25000" sz="1300">
                <a:latin typeface="Times New Roman"/>
              </a:rPr>
              <a:t>3</a:t>
            </a:r>
            <a:r>
              <a:rPr lang="en-US" i="1" sz="1300">
                <a:latin typeface="Times New Roman"/>
              </a:rPr>
              <a:t>D</a:t>
            </a:r>
            <a:r>
              <a:rPr lang="en-US" baseline="30000" sz="1200">
                <a:latin typeface="Times New Roman"/>
              </a:rPr>
              <a:t>3</a:t>
            </a:r>
            <a:r>
              <a:rPr lang="en-US" sz="1200">
                <a:latin typeface="Times New Roman"/>
              </a:rPr>
              <a:t> + </a:t>
            </a:r>
            <a:r>
              <a:rPr lang="en-US" i="1" sz="1300">
                <a:latin typeface="Times New Roman"/>
              </a:rPr>
              <a:t>P</a:t>
            </a:r>
            <a:r>
              <a:rPr lang="en-US" i="1" baseline="-25000" sz="1300">
                <a:latin typeface="Times New Roman"/>
              </a:rPr>
              <a:t>2</a:t>
            </a:r>
            <a:r>
              <a:rPr lang="en-US" i="1" sz="1300">
                <a:latin typeface="Times New Roman"/>
              </a:rPr>
              <a:t>D</a:t>
            </a:r>
            <a:r>
              <a:rPr lang="en-US" baseline="30000" sz="1200">
                <a:latin typeface="Times New Roman"/>
              </a:rPr>
              <a:t>2</a:t>
            </a:r>
            <a:r>
              <a:rPr lang="en-US" sz="1200">
                <a:latin typeface="Times New Roman"/>
              </a:rPr>
              <a:t> + </a:t>
            </a:r>
            <a:r>
              <a:rPr lang="en-US" i="1" sz="1300">
                <a:latin typeface="Times New Roman"/>
              </a:rPr>
              <a:t>P</a:t>
            </a:r>
            <a:r>
              <a:rPr lang="en-US" i="1" baseline="-25000" sz="1300">
                <a:latin typeface="Times New Roman"/>
              </a:rPr>
              <a:t>X</a:t>
            </a:r>
            <a:r>
              <a:rPr lang="en-US" i="1" sz="1300">
                <a:latin typeface="Times New Roman"/>
              </a:rPr>
              <a:t>D</a:t>
            </a:r>
            <a:r>
              <a:rPr lang="en-US" baseline="30000" sz="1200">
                <a:latin typeface="Times New Roman"/>
              </a:rPr>
              <a:t>1</a:t>
            </a:r>
            <a:r>
              <a:rPr lang="en-US" sz="1200">
                <a:latin typeface="Times New Roman"/>
              </a:rPr>
              <a:t> + </a:t>
            </a:r>
            <a:r>
              <a:rPr lang="en-US" i="1" sz="1300">
                <a:latin typeface="Times New Roman"/>
              </a:rPr>
              <a:t>P</a:t>
            </a:r>
            <a:r>
              <a:rPr lang="en-US" i="1" baseline="-25000" sz="1300">
                <a:latin typeface="Times New Roman"/>
              </a:rPr>
              <a:t>0</a:t>
            </a:r>
            <a:r>
              <a:rPr lang="en-US" i="1" sz="1300">
                <a:latin typeface="Times New Roman"/>
              </a:rPr>
              <a:t>)e</a:t>
            </a:r>
            <a:r>
              <a:rPr lang="en-US" i="1" baseline="30000" sz="1300">
                <a:latin typeface="Times New Roman"/>
              </a:rPr>
              <a:t>bx</a:t>
            </a:r>
            <a:r>
              <a:rPr lang="en-US" sz="1200">
                <a:latin typeface="Times New Roman"/>
              </a:rPr>
              <a:t> where </a:t>
            </a:r>
            <a:r>
              <a:rPr lang="en-US" i="1" sz="1300">
                <a:latin typeface="Times New Roman"/>
              </a:rPr>
              <a:t>p</a:t>
            </a:r>
            <a:r>
              <a:rPr lang="en-US" i="1" baseline="-25000" sz="1300">
                <a:latin typeface="Times New Roman"/>
              </a:rPr>
              <a:t>0</a:t>
            </a:r>
            <a:r>
              <a:rPr lang="en-US" i="1" sz="1300">
                <a:latin typeface="Times New Roman"/>
              </a:rPr>
              <a:t>,</a:t>
            </a:r>
            <a:r>
              <a:rPr lang="en-US" baseline="-25000" sz="1200">
                <a:latin typeface="Times New Roman"/>
              </a:rPr>
              <a:t>A</a:t>
            </a:r>
            <a:r>
              <a:rPr lang="en-US" sz="1200">
                <a:latin typeface="Times New Roman"/>
              </a:rPr>
              <a:t>,...,</a:t>
            </a:r>
            <a:r>
              <a:rPr lang="en-US" i="1" sz="1300">
                <a:latin typeface="Times New Roman"/>
              </a:rPr>
              <a:t>p</a:t>
            </a:r>
            <a:r>
              <a:rPr lang="en-US" i="1" baseline="-25000" sz="1300">
                <a:latin typeface="Times New Roman"/>
              </a:rPr>
              <a:t>n</a:t>
            </a:r>
            <a:r>
              <a:rPr lang="en-US" sz="1200">
                <a:latin typeface="Times New Roman"/>
              </a:rPr>
              <a:t> are constant</a:t>
            </a:r>
          </a:p>
          <a:p>
            <a:pPr algn="just" indent="0">
              <a:lnSpc>
                <a:spcPts val="1704"/>
              </a:lnSpc>
            </a:pPr>
            <a:r>
              <a:rPr lang="en-US" i="1" sz="1300">
                <a:latin typeface="Times New Roman"/>
              </a:rPr>
              <a:t>f (D)e</a:t>
            </a:r>
            <a:r>
              <a:rPr lang="en-US" i="1" baseline="30000" sz="1300">
                <a:latin typeface="Times New Roman"/>
              </a:rPr>
              <a:t>bx</a:t>
            </a:r>
            <a:r>
              <a:rPr lang="en-US" i="1" sz="1300">
                <a:latin typeface="Times New Roman"/>
              </a:rPr>
              <a:t> =</a:t>
            </a:r>
            <a:r>
              <a:rPr lang="en-US" sz="1200">
                <a:latin typeface="Times New Roman"/>
              </a:rPr>
              <a:t> (P (</a:t>
            </a:r>
            <a:r>
              <a:rPr lang="en-US" i="1" sz="1300">
                <a:latin typeface="Times New Roman"/>
              </a:rPr>
              <a:t>D</a:t>
            </a:r>
            <a:r>
              <a:rPr lang="en-US" i="1" baseline="30000" sz="1300">
                <a:latin typeface="Times New Roman"/>
              </a:rPr>
              <a:t>n</a:t>
            </a:r>
            <a:r>
              <a:rPr lang="en-US" i="1" sz="1300">
                <a:latin typeface="Times New Roman"/>
              </a:rPr>
              <a:t>e</a:t>
            </a:r>
            <a:r>
              <a:rPr lang="en-US" baseline="30000" sz="1200">
                <a:latin typeface="Times New Roman"/>
              </a:rPr>
              <a:t>bx</a:t>
            </a:r>
            <a:r>
              <a:rPr lang="en-US" sz="1200">
                <a:latin typeface="Times New Roman"/>
              </a:rPr>
              <a:t>) + </a:t>
            </a:r>
            <a:r>
              <a:rPr lang="en-US" i="1" sz="1300">
                <a:latin typeface="Times New Roman"/>
              </a:rPr>
              <a:t>P</a:t>
            </a:r>
            <a:r>
              <a:rPr lang="en-US" i="1" baseline="-25000" sz="1300">
                <a:latin typeface="Times New Roman"/>
              </a:rPr>
              <a:t>n</a:t>
            </a:r>
            <a:r>
              <a:rPr lang="en-US" i="1" sz="1300">
                <a:latin typeface="Times New Roman"/>
              </a:rPr>
              <a:t> (D</a:t>
            </a:r>
            <a:r>
              <a:rPr lang="en-US" i="1" baseline="30000" sz="1300">
                <a:latin typeface="Times New Roman"/>
              </a:rPr>
              <a:t>n-1</a:t>
            </a:r>
            <a:r>
              <a:rPr lang="en-US" i="1" sz="1300">
                <a:latin typeface="Times New Roman"/>
              </a:rPr>
              <a:t>e</a:t>
            </a:r>
            <a:r>
              <a:rPr lang="en-US" baseline="30000" sz="1200">
                <a:latin typeface="Times New Roman"/>
              </a:rPr>
              <a:t>bx</a:t>
            </a:r>
            <a:r>
              <a:rPr lang="en-US" sz="1200">
                <a:latin typeface="Times New Roman"/>
              </a:rPr>
              <a:t>) +... + P</a:t>
            </a:r>
            <a:r>
              <a:rPr lang="en-US" baseline="-25000" sz="1200">
                <a:latin typeface="Times New Roman"/>
              </a:rPr>
              <a:t>3</a:t>
            </a:r>
            <a:r>
              <a:rPr lang="en-US" sz="1200">
                <a:latin typeface="Times New Roman"/>
              </a:rPr>
              <a:t>(D</a:t>
            </a:r>
            <a:r>
              <a:rPr lang="en-US" i="1" baseline="30000" sz="1300">
                <a:latin typeface="Times New Roman"/>
              </a:rPr>
              <a:t>3</a:t>
            </a:r>
            <a:r>
              <a:rPr lang="en-US" i="1" sz="1300">
                <a:latin typeface="Times New Roman"/>
              </a:rPr>
              <a:t>e</a:t>
            </a:r>
            <a:r>
              <a:rPr lang="en-US" baseline="30000" sz="1200">
                <a:latin typeface="Times New Roman"/>
              </a:rPr>
              <a:t>bx</a:t>
            </a:r>
            <a:r>
              <a:rPr lang="en-US" sz="1200">
                <a:latin typeface="Times New Roman"/>
              </a:rPr>
              <a:t>) + </a:t>
            </a:r>
            <a:r>
              <a:rPr lang="en-US" i="1" sz="1300">
                <a:latin typeface="Times New Roman"/>
              </a:rPr>
              <a:t>P</a:t>
            </a:r>
            <a:r>
              <a:rPr lang="en-US" i="1" baseline="-25000" sz="1300">
                <a:latin typeface="Times New Roman"/>
              </a:rPr>
              <a:t>2</a:t>
            </a:r>
            <a:r>
              <a:rPr lang="en-US" i="1" sz="1300">
                <a:latin typeface="Times New Roman"/>
              </a:rPr>
              <a:t>(D</a:t>
            </a:r>
            <a:r>
              <a:rPr lang="en-US" i="1" baseline="30000" sz="1300">
                <a:latin typeface="Times New Roman"/>
              </a:rPr>
              <a:t>2</a:t>
            </a:r>
            <a:r>
              <a:rPr lang="en-US" i="1" sz="1300">
                <a:latin typeface="Times New Roman"/>
              </a:rPr>
              <a:t>e</a:t>
            </a:r>
            <a:r>
              <a:rPr lang="en-US" baseline="30000" sz="1200">
                <a:latin typeface="Times New Roman"/>
              </a:rPr>
              <a:t>bx</a:t>
            </a:r>
            <a:r>
              <a:rPr lang="en-US" sz="1200">
                <a:latin typeface="Times New Roman"/>
              </a:rPr>
              <a:t>) + P(D</a:t>
            </a:r>
            <a:r>
              <a:rPr lang="en-US" i="1" baseline="30000" sz="1300">
                <a:latin typeface="Times New Roman"/>
              </a:rPr>
              <a:t>X</a:t>
            </a:r>
            <a:r>
              <a:rPr lang="en-US" i="1" sz="1300">
                <a:latin typeface="Times New Roman"/>
              </a:rPr>
              <a:t>e</a:t>
            </a:r>
            <a:r>
              <a:rPr lang="en-US" i="1" baseline="30000" sz="1300">
                <a:latin typeface="Times New Roman"/>
              </a:rPr>
              <a:t>bx</a:t>
            </a:r>
            <a:r>
              <a:rPr lang="en-US" sz="1200">
                <a:latin typeface="Times New Roman"/>
              </a:rPr>
              <a:t> ) + </a:t>
            </a:r>
            <a:r>
              <a:rPr lang="en-US" i="1" sz="1300">
                <a:latin typeface="Times New Roman"/>
              </a:rPr>
              <a:t>P</a:t>
            </a:r>
            <a:r>
              <a:rPr lang="en-US" i="1" baseline="-25000" sz="1300">
                <a:latin typeface="Times New Roman"/>
              </a:rPr>
              <a:t>0</a:t>
            </a:r>
            <a:r>
              <a:rPr lang="en-US" i="1" sz="1300">
                <a:latin typeface="Times New Roman"/>
              </a:rPr>
              <a:t>e</a:t>
            </a:r>
            <a:r>
              <a:rPr lang="en-US" baseline="30000" sz="1200">
                <a:latin typeface="Times New Roman"/>
              </a:rPr>
              <a:t>bx</a:t>
            </a:r>
            <a:r>
              <a:rPr lang="en-US" sz="1200">
                <a:latin typeface="Times New Roman"/>
              </a:rPr>
              <a:t>)</a:t>
            </a:r>
          </a:p>
          <a:p>
            <a:pPr marR="5562600" indent="0">
              <a:lnSpc>
                <a:spcPts val="1992"/>
              </a:lnSpc>
            </a:pPr>
            <a:r>
              <a:rPr lang="en-US" sz="1200">
                <a:latin typeface="Times New Roman"/>
              </a:rPr>
              <a:t>(De</a:t>
            </a:r>
            <a:r>
              <a:rPr lang="en-US" baseline="30000" sz="1200">
                <a:latin typeface="Times New Roman"/>
              </a:rPr>
              <a:t>bx</a:t>
            </a:r>
            <a:r>
              <a:rPr lang="en-US" sz="1200">
                <a:latin typeface="Times New Roman"/>
              </a:rPr>
              <a:t> )=be</a:t>
            </a:r>
            <a:r>
              <a:rPr lang="en-US" baseline="30000" sz="1200">
                <a:latin typeface="Times New Roman"/>
              </a:rPr>
              <a:t>bx </a:t>
            </a:r>
            <a:r>
              <a:rPr lang="en-US" sz="1200">
                <a:latin typeface="Times New Roman"/>
              </a:rPr>
              <a:t>(</a:t>
            </a:r>
            <a:r>
              <a:rPr lang="en-US" i="1" sz="1300">
                <a:latin typeface="Times New Roman"/>
              </a:rPr>
              <a:t>D</a:t>
            </a:r>
            <a:r>
              <a:rPr lang="en-US" i="1" baseline="30000" sz="1300">
                <a:latin typeface="Times New Roman"/>
              </a:rPr>
              <a:t>2</a:t>
            </a:r>
            <a:r>
              <a:rPr lang="en-US" i="1" sz="1300">
                <a:latin typeface="Times New Roman"/>
              </a:rPr>
              <a:t>e</a:t>
            </a:r>
            <a:r>
              <a:rPr lang="en-US" i="1" baseline="30000" sz="1300">
                <a:latin typeface="Times New Roman"/>
              </a:rPr>
              <a:t>bx</a:t>
            </a:r>
            <a:r>
              <a:rPr lang="en-US" sz="1200">
                <a:latin typeface="Times New Roman"/>
              </a:rPr>
              <a:t> )=D( De</a:t>
            </a:r>
            <a:r>
              <a:rPr lang="en-US" baseline="30000" sz="1200">
                <a:latin typeface="Times New Roman"/>
              </a:rPr>
              <a:t>fa</a:t>
            </a:r>
            <a:r>
              <a:rPr lang="en-US" sz="1200">
                <a:latin typeface="Times New Roman"/>
              </a:rPr>
              <a:t>)</a:t>
            </a:r>
          </a:p>
          <a:p>
            <a:pPr marL="552704" indent="0">
              <a:lnSpc>
                <a:spcPts val="1992"/>
              </a:lnSpc>
            </a:pPr>
            <a:r>
              <a:rPr lang="en-US" sz="1200">
                <a:latin typeface="Times New Roman"/>
              </a:rPr>
              <a:t>=</a:t>
            </a:r>
            <a:r>
              <a:rPr lang="en-US" i="1" sz="1300">
                <a:latin typeface="Times New Roman"/>
              </a:rPr>
              <a:t>D(be</a:t>
            </a:r>
            <a:r>
              <a:rPr lang="en-US" i="1" baseline="30000" sz="1300">
                <a:latin typeface="Times New Roman"/>
              </a:rPr>
              <a:t>hx</a:t>
            </a:r>
            <a:r>
              <a:rPr lang="en-US" sz="1200">
                <a:latin typeface="Times New Roman"/>
              </a:rPr>
              <a:t>)</a:t>
            </a:r>
          </a:p>
          <a:p>
            <a:pPr marL="552704" indent="0">
              <a:lnSpc>
                <a:spcPts val="1992"/>
              </a:lnSpc>
            </a:pPr>
            <a:r>
              <a:rPr lang="en-US" sz="1200">
                <a:latin typeface="Times New Roman"/>
              </a:rPr>
              <a:t>=b( </a:t>
            </a:r>
            <a:r>
              <a:rPr lang="en-US" i="1" sz="1300">
                <a:latin typeface="Times New Roman"/>
              </a:rPr>
              <a:t>De</a:t>
            </a:r>
            <a:r>
              <a:rPr lang="en-US" baseline="30000" sz="1200">
                <a:latin typeface="Times New Roman"/>
              </a:rPr>
              <a:t>bx</a:t>
            </a:r>
            <a:r>
              <a:rPr lang="en-US" sz="1200">
                <a:latin typeface="Times New Roman"/>
              </a:rPr>
              <a:t>)</a:t>
            </a:r>
          </a:p>
          <a:p>
            <a:pPr marL="552704" indent="0">
              <a:lnSpc>
                <a:spcPts val="1992"/>
              </a:lnSpc>
              <a:spcAft>
                <a:spcPts val="3570"/>
              </a:spcAft>
            </a:pPr>
            <a:r>
              <a:rPr lang="en-US" sz="1200">
                <a:latin typeface="Times New Roman"/>
              </a:rPr>
              <a:t>=b</a:t>
            </a:r>
            <a:r>
              <a:rPr lang="en-US" baseline="30000" sz="1200">
                <a:latin typeface="Times New Roman"/>
              </a:rPr>
              <a:t>2</a:t>
            </a:r>
            <a:r>
              <a:rPr lang="en-US" sz="1200">
                <a:latin typeface="Times New Roman"/>
              </a:rPr>
              <a:t>e</a:t>
            </a:r>
            <a:r>
              <a:rPr lang="en-US" baseline="30000" sz="1200">
                <a:latin typeface="Times New Roman"/>
              </a:rPr>
              <a:t>bx</a:t>
            </a:r>
          </a:p>
        </p:txBody>
      </p:sp>
      <p:sp>
        <p:nvSpPr>
          <p:cNvPr id="25" name=""/>
          <p:cNvSpPr/>
          <p:nvPr/>
        </p:nvSpPr>
        <p:spPr>
          <a:xfrm>
            <a:off x="368808" y="7912608"/>
            <a:ext cx="1295400" cy="947928"/>
          </a:xfrm>
          <a:prstGeom prst="rect">
            <a:avLst/>
          </a:prstGeom>
        </p:spPr>
        <p:txBody>
          <a:bodyPr lIns="0" tIns="0" rIns="0" bIns="0">
            <a:noAutofit/>
          </a:bodyPr>
          <a:p>
            <a:pPr marL="525272" indent="-558800">
              <a:lnSpc>
                <a:spcPts val="1992"/>
              </a:lnSpc>
              <a:spcBef>
                <a:spcPts val="3570"/>
              </a:spcBef>
              <a:spcAft>
                <a:spcPts val="2520"/>
              </a:spcAft>
            </a:pPr>
            <a:r>
              <a:rPr lang="en-US" sz="1200">
                <a:latin typeface="Times New Roman"/>
              </a:rPr>
              <a:t>(</a:t>
            </a:r>
            <a:r>
              <a:rPr lang="en-US" i="1" sz="1300">
                <a:latin typeface="Times New Roman"/>
              </a:rPr>
              <a:t>D</a:t>
            </a:r>
            <a:r>
              <a:rPr lang="en-US" i="1" baseline="30000" sz="1300">
                <a:latin typeface="Times New Roman"/>
              </a:rPr>
              <a:t>3</a:t>
            </a:r>
            <a:r>
              <a:rPr lang="en-US" i="1" sz="1300">
                <a:latin typeface="Times New Roman"/>
              </a:rPr>
              <a:t>e</a:t>
            </a:r>
            <a:r>
              <a:rPr lang="en-US" i="1" baseline="30000" sz="1300">
                <a:latin typeface="Times New Roman"/>
              </a:rPr>
              <a:t>bx</a:t>
            </a:r>
            <a:r>
              <a:rPr lang="en-US" sz="1200">
                <a:latin typeface="Times New Roman"/>
              </a:rPr>
              <a:t> )= D( D</a:t>
            </a:r>
            <a:r>
              <a:rPr lang="en-US" baseline="30000" sz="1200">
                <a:latin typeface="Times New Roman"/>
              </a:rPr>
              <a:t>2</a:t>
            </a:r>
            <a:r>
              <a:rPr lang="en-US" sz="1200">
                <a:latin typeface="Times New Roman"/>
              </a:rPr>
              <a:t>e</a:t>
            </a:r>
            <a:r>
              <a:rPr lang="en-US" baseline="30000" sz="1200">
                <a:latin typeface="Times New Roman"/>
              </a:rPr>
              <a:t>bx</a:t>
            </a:r>
            <a:r>
              <a:rPr lang="en-US" sz="1200">
                <a:latin typeface="Times New Roman"/>
              </a:rPr>
              <a:t>) =</a:t>
            </a:r>
            <a:r>
              <a:rPr lang="en-US" i="1" sz="1300">
                <a:latin typeface="Times New Roman"/>
              </a:rPr>
              <a:t>D(b</a:t>
            </a:r>
            <a:r>
              <a:rPr lang="en-US" i="1" baseline="30000" sz="1300">
                <a:latin typeface="Times New Roman"/>
              </a:rPr>
              <a:t>2</a:t>
            </a:r>
            <a:r>
              <a:rPr lang="en-US" i="1" sz="1300">
                <a:latin typeface="Times New Roman"/>
              </a:rPr>
              <a:t>e</a:t>
            </a:r>
            <a:r>
              <a:rPr lang="en-US" baseline="30000" sz="1200">
                <a:latin typeface="Times New Roman"/>
              </a:rPr>
              <a:t>hx</a:t>
            </a:r>
            <a:r>
              <a:rPr lang="en-US" sz="1200">
                <a:latin typeface="Times New Roman"/>
              </a:rPr>
              <a:t>) =b</a:t>
            </a:r>
            <a:r>
              <a:rPr lang="en-US" baseline="30000" sz="1200">
                <a:latin typeface="Times New Roman"/>
              </a:rPr>
              <a:t>2</a:t>
            </a:r>
            <a:r>
              <a:rPr lang="en-US" sz="1200">
                <a:latin typeface="Times New Roman"/>
              </a:rPr>
              <a:t>( </a:t>
            </a:r>
            <a:r>
              <a:rPr lang="en-US" i="1" sz="1300">
                <a:latin typeface="Times New Roman"/>
              </a:rPr>
              <a:t>De</a:t>
            </a:r>
            <a:r>
              <a:rPr lang="en-US" baseline="30000" sz="1200">
                <a:latin typeface="Times New Roman"/>
              </a:rPr>
              <a:t>bx</a:t>
            </a:r>
            <a:r>
              <a:rPr lang="en-US" sz="1200">
                <a:latin typeface="Times New Roman"/>
              </a:rPr>
              <a:t>) =</a:t>
            </a:r>
            <a:r>
              <a:rPr lang="en-US" i="1" sz="1300">
                <a:latin typeface="Times New Roman"/>
              </a:rPr>
              <a:t>b</a:t>
            </a:r>
            <a:r>
              <a:rPr lang="en-US" i="1" baseline="30000" sz="1300">
                <a:latin typeface="Times New Roman"/>
              </a:rPr>
              <a:t>3</a:t>
            </a:r>
            <a:r>
              <a:rPr lang="en-US" i="1" sz="1300">
                <a:latin typeface="Times New Roman"/>
              </a:rPr>
              <a:t>e</a:t>
            </a:r>
            <a:r>
              <a:rPr lang="en-US" i="1" baseline="30000" sz="1300">
                <a:latin typeface="Times New Roman"/>
              </a:rPr>
              <a:t>bx</a:t>
            </a:r>
          </a:p>
        </p:txBody>
      </p:sp>
      <p:sp>
        <p:nvSpPr>
          <p:cNvPr id="26" name=""/>
          <p:cNvSpPr/>
          <p:nvPr/>
        </p:nvSpPr>
        <p:spPr>
          <a:xfrm>
            <a:off x="368808" y="9421368"/>
            <a:ext cx="1158240" cy="204216"/>
          </a:xfrm>
          <a:prstGeom prst="rect">
            <a:avLst/>
          </a:prstGeom>
        </p:spPr>
        <p:txBody>
          <a:bodyPr lIns="0" tIns="0" rIns="0" bIns="0" wrap="none">
            <a:noAutofit/>
          </a:bodyPr>
          <a:p>
            <a:pPr algn="just" indent="0">
              <a:spcBef>
                <a:spcPts val="2520"/>
              </a:spcBef>
            </a:pPr>
            <a:r>
              <a:rPr lang="en-US" sz="1200">
                <a:latin typeface="Times New Roman"/>
              </a:rPr>
              <a:t>(</a:t>
            </a:r>
            <a:r>
              <a:rPr lang="en-US" i="1" sz="1300">
                <a:latin typeface="Times New Roman"/>
              </a:rPr>
              <a:t>D</a:t>
            </a:r>
            <a:r>
              <a:rPr lang="en-US" i="1" baseline="30000" sz="1300">
                <a:latin typeface="Times New Roman"/>
              </a:rPr>
              <a:t>n-1</a:t>
            </a:r>
            <a:r>
              <a:rPr lang="en-US" i="1" sz="1300">
                <a:latin typeface="Times New Roman"/>
              </a:rPr>
              <a:t>e</a:t>
            </a:r>
            <a:r>
              <a:rPr lang="en-US" i="1" baseline="30000" sz="1300">
                <a:latin typeface="Times New Roman"/>
              </a:rPr>
              <a:t>bx</a:t>
            </a:r>
            <a:r>
              <a:rPr lang="en-US" sz="1200">
                <a:latin typeface="Times New Roman"/>
              </a:rPr>
              <a:t> )=b</a:t>
            </a:r>
            <a:r>
              <a:rPr lang="en-US" baseline="30000" sz="1200">
                <a:latin typeface="Times New Roman"/>
              </a:rPr>
              <a:t>n-1</a:t>
            </a:r>
            <a:r>
              <a:rPr lang="en-US" sz="1200">
                <a:latin typeface="Times New Roman"/>
              </a:rPr>
              <a:t>e</a:t>
            </a:r>
            <a:r>
              <a:rPr lang="en-US" baseline="30000" sz="1200">
                <a:latin typeface="Times New Roman"/>
              </a:rPr>
              <a:t>bx</a:t>
            </a:r>
          </a:p>
        </p:txBody>
      </p:sp>
      <p:sp>
        <p:nvSpPr>
          <p:cNvPr id="27" name=""/>
          <p:cNvSpPr/>
          <p:nvPr/>
        </p:nvSpPr>
        <p:spPr>
          <a:xfrm>
            <a:off x="368808" y="9805416"/>
            <a:ext cx="1158240" cy="283464"/>
          </a:xfrm>
          <a:prstGeom prst="rect">
            <a:avLst/>
          </a:prstGeom>
        </p:spPr>
        <p:txBody>
          <a:bodyPr lIns="0" tIns="0" rIns="0" bIns="0" wrap="none">
            <a:noAutofit/>
          </a:bodyPr>
          <a:p>
            <a:pPr algn="just" indent="0"/>
            <a:r>
              <a:rPr lang="en-US" sz="1500">
                <a:solidFill>
                  <a:srgbClr val="4F81BD"/>
                </a:solidFill>
                <a:latin typeface="Franklin Gothic Medium"/>
              </a:rPr>
              <a:t>37    </a:t>
            </a:r>
            <a:r>
              <a:rPr lang="en-US" sz="1500">
                <a:solidFill>
                  <a:srgbClr val="808080"/>
                </a:solidFill>
                <a:latin typeface="Franklin Gothic Medium"/>
              </a:rPr>
              <a:t>|</a:t>
            </a:r>
          </a:p>
        </p:txBody>
      </p:sp>
      <p:sp>
        <p:nvSpPr>
          <p:cNvPr id="28"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1376" y="627888"/>
            <a:ext cx="5757672" cy="993648"/>
          </a:xfrm>
          <a:prstGeom prst="rect">
            <a:avLst/>
          </a:prstGeom>
        </p:spPr>
        <p:txBody>
          <a:bodyPr lIns="0" tIns="0" rIns="0" bIns="0">
            <a:noAutofit/>
          </a:bodyPr>
          <a:p>
            <a:pPr indent="0">
              <a:lnSpc>
                <a:spcPts val="2016"/>
              </a:lnSpc>
            </a:pPr>
            <a:r>
              <a:rPr lang="en-US" sz="1400">
                <a:latin typeface="Times New Roman"/>
              </a:rPr>
              <a:t>(</a:t>
            </a:r>
            <a:r>
              <a:rPr lang="en-US" i="1" sz="1400">
                <a:latin typeface="Times New Roman"/>
              </a:rPr>
              <a:t>D</a:t>
            </a:r>
            <a:r>
              <a:rPr lang="en-US" i="1" baseline="30000" sz="1400">
                <a:latin typeface="Times New Roman"/>
              </a:rPr>
              <a:t>n</a:t>
            </a:r>
            <a:r>
              <a:rPr lang="en-US" i="1" sz="1400">
                <a:latin typeface="Times New Roman"/>
              </a:rPr>
              <a:t>e</a:t>
            </a:r>
            <a:r>
              <a:rPr lang="en-US" i="1" baseline="30000" sz="1400">
                <a:latin typeface="Times New Roman"/>
              </a:rPr>
              <a:t>b</a:t>
            </a:r>
            <a:r>
              <a:rPr lang="en-US" sz="1400">
                <a:latin typeface="Times New Roman"/>
              </a:rPr>
              <a:t> )=</a:t>
            </a:r>
            <a:r>
              <a:rPr lang="en-US" i="1" sz="1400">
                <a:latin typeface="Times New Roman"/>
              </a:rPr>
              <a:t>b</a:t>
            </a:r>
            <a:r>
              <a:rPr lang="en-US" i="1" baseline="30000" sz="1400">
                <a:latin typeface="Times New Roman"/>
              </a:rPr>
              <a:t>n</a:t>
            </a:r>
            <a:r>
              <a:rPr lang="en-US" i="1" sz="1400">
                <a:latin typeface="Times New Roman"/>
              </a:rPr>
              <a:t>e</a:t>
            </a:r>
            <a:r>
              <a:rPr lang="en-US" i="1" baseline="30000" sz="1400">
                <a:latin typeface="Times New Roman"/>
              </a:rPr>
              <a:t>bx</a:t>
            </a:r>
          </a:p>
          <a:p>
            <a:pPr indent="0">
              <a:lnSpc>
                <a:spcPts val="2016"/>
              </a:lnSpc>
            </a:pPr>
            <a:r>
              <a:rPr lang="en-US" i="1" sz="1300">
                <a:latin typeface="Times New Roman"/>
              </a:rPr>
              <a:t>f (D)e</a:t>
            </a:r>
            <a:r>
              <a:rPr lang="en-US" i="1" baseline="30000" sz="1300">
                <a:latin typeface="Times New Roman"/>
              </a:rPr>
              <a:t>bx</a:t>
            </a:r>
            <a:r>
              <a:rPr lang="en-US" i="1" sz="1300">
                <a:latin typeface="Times New Roman"/>
              </a:rPr>
              <a:t> =</a:t>
            </a:r>
            <a:r>
              <a:rPr lang="en-US" sz="1200">
                <a:latin typeface="Times New Roman"/>
              </a:rPr>
              <a:t> (P </a:t>
            </a:r>
            <a:r>
              <a:rPr lang="en-US" i="1" sz="1300">
                <a:latin typeface="Times New Roman"/>
              </a:rPr>
              <a:t>(b</a:t>
            </a:r>
            <a:r>
              <a:rPr lang="en-US" i="1" baseline="30000" sz="1300">
                <a:latin typeface="Times New Roman"/>
              </a:rPr>
              <a:t>n</a:t>
            </a:r>
            <a:r>
              <a:rPr lang="en-US" i="1" sz="1300">
                <a:latin typeface="Times New Roman"/>
              </a:rPr>
              <a:t>e</a:t>
            </a:r>
            <a:r>
              <a:rPr lang="en-US" baseline="30000" sz="1200">
                <a:latin typeface="Times New Roman"/>
              </a:rPr>
              <a:t>bx</a:t>
            </a:r>
            <a:r>
              <a:rPr lang="en-US" sz="1200">
                <a:latin typeface="Times New Roman"/>
              </a:rPr>
              <a:t>) + </a:t>
            </a:r>
            <a:r>
              <a:rPr lang="en-US" i="1" sz="1300">
                <a:latin typeface="Times New Roman"/>
              </a:rPr>
              <a:t>P</a:t>
            </a:r>
            <a:r>
              <a:rPr lang="en-US" i="1" baseline="-25000" sz="1300">
                <a:latin typeface="Times New Roman"/>
              </a:rPr>
              <a:t>nl</a:t>
            </a:r>
            <a:r>
              <a:rPr lang="en-US" i="1" sz="1300">
                <a:latin typeface="Times New Roman"/>
              </a:rPr>
              <a:t>(b</a:t>
            </a:r>
            <a:r>
              <a:rPr lang="en-US" i="1" baseline="30000" sz="1300">
                <a:latin typeface="Times New Roman"/>
              </a:rPr>
              <a:t>n</a:t>
            </a:r>
            <a:r>
              <a:rPr lang="en-US" baseline="30000" sz="1200">
                <a:latin typeface="Times New Roman"/>
              </a:rPr>
              <a:t>-1</a:t>
            </a:r>
            <a:r>
              <a:rPr lang="en-US" sz="1200">
                <a:latin typeface="Times New Roman"/>
              </a:rPr>
              <a:t>e</a:t>
            </a:r>
            <a:r>
              <a:rPr lang="en-US" baseline="30000" sz="1200">
                <a:latin typeface="Times New Roman"/>
              </a:rPr>
              <a:t>bx</a:t>
            </a:r>
            <a:r>
              <a:rPr lang="en-US" sz="1200">
                <a:latin typeface="Times New Roman"/>
              </a:rPr>
              <a:t>) +... + </a:t>
            </a:r>
            <a:r>
              <a:rPr lang="en-US" i="1" sz="1300">
                <a:latin typeface="Times New Roman"/>
              </a:rPr>
              <a:t>P(b</a:t>
            </a:r>
            <a:r>
              <a:rPr lang="en-US" i="1" baseline="30000" sz="1300">
                <a:latin typeface="Times New Roman"/>
              </a:rPr>
              <a:t>3</a:t>
            </a:r>
            <a:r>
              <a:rPr lang="en-US" i="1" sz="1300">
                <a:latin typeface="Times New Roman"/>
              </a:rPr>
              <a:t>e</a:t>
            </a:r>
            <a:r>
              <a:rPr lang="en-US" baseline="30000" sz="1200">
                <a:latin typeface="Times New Roman"/>
              </a:rPr>
              <a:t>bx</a:t>
            </a:r>
            <a:r>
              <a:rPr lang="en-US" sz="1200">
                <a:latin typeface="Times New Roman"/>
              </a:rPr>
              <a:t>) + </a:t>
            </a:r>
            <a:r>
              <a:rPr lang="en-US" i="1" sz="1300">
                <a:latin typeface="Times New Roman"/>
              </a:rPr>
              <a:t>P</a:t>
            </a:r>
            <a:r>
              <a:rPr lang="en-US" i="1" baseline="-25000" sz="1300">
                <a:latin typeface="Times New Roman"/>
              </a:rPr>
              <a:t>2</a:t>
            </a:r>
            <a:r>
              <a:rPr lang="en-US" i="1" sz="1300">
                <a:latin typeface="Times New Roman"/>
              </a:rPr>
              <a:t>(b</a:t>
            </a:r>
            <a:r>
              <a:rPr lang="en-US" i="1" baseline="30000" sz="1300">
                <a:latin typeface="Times New Roman"/>
              </a:rPr>
              <a:t>2</a:t>
            </a:r>
            <a:r>
              <a:rPr lang="en-US" i="1" sz="1300">
                <a:latin typeface="Times New Roman"/>
              </a:rPr>
              <a:t>e</a:t>
            </a:r>
            <a:r>
              <a:rPr lang="en-US" baseline="30000" sz="1200">
                <a:latin typeface="Times New Roman"/>
              </a:rPr>
              <a:t>bx</a:t>
            </a:r>
            <a:r>
              <a:rPr lang="en-US" sz="1200">
                <a:latin typeface="Times New Roman"/>
              </a:rPr>
              <a:t>) + </a:t>
            </a:r>
            <a:r>
              <a:rPr lang="en-US" i="1" sz="1300">
                <a:latin typeface="Times New Roman"/>
              </a:rPr>
              <a:t>P</a:t>
            </a:r>
            <a:r>
              <a:rPr lang="en-US" sz="1200">
                <a:latin typeface="Times New Roman"/>
              </a:rPr>
              <a:t>(</a:t>
            </a:r>
            <a:r>
              <a:rPr lang="en-US" i="1" sz="1300">
                <a:latin typeface="Times New Roman"/>
              </a:rPr>
              <a:t>be</a:t>
            </a:r>
            <a:r>
              <a:rPr lang="en-US" baseline="30000" sz="1200">
                <a:latin typeface="Times New Roman"/>
              </a:rPr>
              <a:t>bx</a:t>
            </a:r>
            <a:r>
              <a:rPr lang="en-US" sz="1200">
                <a:latin typeface="Times New Roman"/>
              </a:rPr>
              <a:t>) + </a:t>
            </a:r>
            <a:r>
              <a:rPr lang="en-US" i="1" sz="1300">
                <a:latin typeface="Times New Roman"/>
              </a:rPr>
              <a:t>P</a:t>
            </a:r>
            <a:r>
              <a:rPr lang="en-US" i="1" baseline="-25000" sz="1300">
                <a:latin typeface="Times New Roman"/>
              </a:rPr>
              <a:t>0</a:t>
            </a:r>
            <a:r>
              <a:rPr lang="en-US" i="1" sz="1300">
                <a:latin typeface="Times New Roman"/>
              </a:rPr>
              <a:t>e</a:t>
            </a:r>
            <a:r>
              <a:rPr lang="en-US" baseline="30000" sz="1200">
                <a:latin typeface="Times New Roman"/>
              </a:rPr>
              <a:t>bx</a:t>
            </a:r>
            <a:r>
              <a:rPr lang="en-US" sz="1200">
                <a:latin typeface="Times New Roman"/>
              </a:rPr>
              <a:t>) </a:t>
            </a:r>
            <a:r>
              <a:rPr lang="en-US" i="1" sz="1300">
                <a:latin typeface="Times New Roman"/>
              </a:rPr>
              <a:t>f (D)e</a:t>
            </a:r>
            <a:r>
              <a:rPr lang="en-US" i="1" baseline="30000" sz="1300">
                <a:latin typeface="Times New Roman"/>
              </a:rPr>
              <a:t>bx</a:t>
            </a:r>
            <a:r>
              <a:rPr lang="en-US" i="1" sz="1300">
                <a:latin typeface="Times New Roman"/>
              </a:rPr>
              <a:t> = (Pb</a:t>
            </a:r>
            <a:r>
              <a:rPr lang="en-US" baseline="30000" sz="1200">
                <a:latin typeface="Times New Roman"/>
              </a:rPr>
              <a:t>n</a:t>
            </a:r>
            <a:r>
              <a:rPr lang="en-US" sz="1200">
                <a:latin typeface="Times New Roman"/>
              </a:rPr>
              <a:t> + </a:t>
            </a:r>
            <a:r>
              <a:rPr lang="en-US" i="1" sz="1300">
                <a:latin typeface="Times New Roman"/>
              </a:rPr>
              <a:t>P</a:t>
            </a:r>
            <a:r>
              <a:rPr lang="en-US" i="1" baseline="-25000" sz="1300">
                <a:latin typeface="Times New Roman"/>
              </a:rPr>
              <a:t>n l</a:t>
            </a:r>
            <a:r>
              <a:rPr lang="en-US" i="1" sz="1300">
                <a:latin typeface="Times New Roman"/>
              </a:rPr>
              <a:t>b</a:t>
            </a:r>
            <a:r>
              <a:rPr lang="en-US" baseline="30000" sz="1200">
                <a:latin typeface="Times New Roman"/>
              </a:rPr>
              <a:t>n 1</a:t>
            </a:r>
            <a:r>
              <a:rPr lang="en-US" sz="1200">
                <a:latin typeface="Times New Roman"/>
              </a:rPr>
              <a:t> +... + </a:t>
            </a:r>
            <a:r>
              <a:rPr lang="en-US" i="1" sz="1300">
                <a:latin typeface="Times New Roman"/>
              </a:rPr>
              <a:t>P</a:t>
            </a:r>
            <a:r>
              <a:rPr lang="en-US" i="1" baseline="-25000" sz="1300">
                <a:latin typeface="Times New Roman"/>
              </a:rPr>
              <a:t>3</a:t>
            </a:r>
            <a:r>
              <a:rPr lang="en-US" i="1" sz="1300">
                <a:latin typeface="Times New Roman"/>
              </a:rPr>
              <a:t>b</a:t>
            </a:r>
            <a:r>
              <a:rPr lang="en-US" baseline="30000" sz="1200">
                <a:latin typeface="Times New Roman"/>
              </a:rPr>
              <a:t>3</a:t>
            </a:r>
            <a:r>
              <a:rPr lang="en-US" sz="1200">
                <a:latin typeface="Times New Roman"/>
              </a:rPr>
              <a:t> + </a:t>
            </a:r>
            <a:r>
              <a:rPr lang="en-US" i="1" sz="1300">
                <a:latin typeface="Times New Roman"/>
              </a:rPr>
              <a:t>Pb</a:t>
            </a:r>
            <a:r>
              <a:rPr lang="en-US" baseline="30000" sz="1200">
                <a:latin typeface="Times New Roman"/>
              </a:rPr>
              <a:t>2</a:t>
            </a:r>
            <a:r>
              <a:rPr lang="en-US" sz="1200">
                <a:latin typeface="Times New Roman"/>
              </a:rPr>
              <a:t> + </a:t>
            </a:r>
            <a:r>
              <a:rPr lang="en-US" i="1" sz="1300">
                <a:latin typeface="Times New Roman"/>
              </a:rPr>
              <a:t>Pb + P)e</a:t>
            </a:r>
            <a:r>
              <a:rPr lang="en-US" i="1" baseline="30000" sz="1300">
                <a:latin typeface="Times New Roman"/>
              </a:rPr>
              <a:t>bx </a:t>
            </a:r>
            <a:r>
              <a:rPr lang="en-US" i="1" sz="1300">
                <a:latin typeface="Times New Roman"/>
              </a:rPr>
              <a:t>f (D)e</a:t>
            </a:r>
            <a:r>
              <a:rPr lang="en-US" i="1" baseline="30000" sz="1300">
                <a:latin typeface="Times New Roman"/>
              </a:rPr>
              <a:t>bx</a:t>
            </a:r>
            <a:r>
              <a:rPr lang="en-US" i="1" sz="1300">
                <a:latin typeface="Times New Roman"/>
              </a:rPr>
              <a:t> = f (b)e</a:t>
            </a:r>
            <a:r>
              <a:rPr lang="en-US" i="1" baseline="30000" sz="1300">
                <a:latin typeface="Times New Roman"/>
              </a:rPr>
              <a:t>bx</a:t>
            </a:r>
          </a:p>
        </p:txBody>
      </p:sp>
      <p:sp>
        <p:nvSpPr>
          <p:cNvPr id="5" name=""/>
          <p:cNvSpPr/>
          <p:nvPr/>
        </p:nvSpPr>
        <p:spPr>
          <a:xfrm>
            <a:off x="347472" y="2008632"/>
            <a:ext cx="856488" cy="173736"/>
          </a:xfrm>
          <a:prstGeom prst="rect">
            <a:avLst/>
          </a:prstGeom>
        </p:spPr>
        <p:txBody>
          <a:bodyPr lIns="0" tIns="0" rIns="0" bIns="0" wrap="none">
            <a:noAutofit/>
          </a:bodyPr>
          <a:p>
            <a:pPr indent="0"/>
            <a:r>
              <a:rPr lang="en-US" b="1" sz="1200">
                <a:latin typeface="Times New Roman"/>
              </a:rPr>
              <a:t>Type of Q(x)</a:t>
            </a:r>
          </a:p>
        </p:txBody>
      </p:sp>
      <p:sp>
        <p:nvSpPr>
          <p:cNvPr id="6" name=""/>
          <p:cNvSpPr/>
          <p:nvPr/>
        </p:nvSpPr>
        <p:spPr>
          <a:xfrm>
            <a:off x="414528" y="2365248"/>
            <a:ext cx="2215896" cy="1264920"/>
          </a:xfrm>
          <a:prstGeom prst="rect">
            <a:avLst/>
          </a:prstGeom>
        </p:spPr>
        <p:txBody>
          <a:bodyPr lIns="0" tIns="0" rIns="0" bIns="0">
            <a:noAutofit/>
          </a:bodyPr>
          <a:p>
            <a:pPr algn="just" indent="0">
              <a:spcAft>
                <a:spcPts val="210"/>
              </a:spcAft>
            </a:pPr>
            <a:r>
              <a:rPr lang="en-US" b="1" u="sng" sz="1200">
                <a:latin typeface="Times New Roman"/>
              </a:rPr>
              <a:t>1)</a:t>
            </a:r>
            <a:r>
              <a:rPr lang="en-US" u="sng" sz="1400">
                <a:latin typeface="Times New Roman"/>
              </a:rPr>
              <a:t>    </a:t>
            </a:r>
            <a:r>
              <a:rPr lang="en-US" i="1" u="sng" sz="1400">
                <a:latin typeface="Times New Roman"/>
              </a:rPr>
              <a:t>e</a:t>
            </a:r>
            <a:r>
              <a:rPr lang="en-US" i="1" u="sng" baseline="30000" sz="1400">
                <a:latin typeface="Times New Roman"/>
              </a:rPr>
              <a:t>bx</a:t>
            </a:r>
            <a:r>
              <a:rPr lang="en-US" sz="1400">
                <a:latin typeface="Times New Roman"/>
              </a:rPr>
              <a:t>_</a:t>
            </a:r>
          </a:p>
          <a:p>
            <a:pPr algn="just" indent="0">
              <a:lnSpc>
                <a:spcPts val="1704"/>
              </a:lnSpc>
            </a:pPr>
            <a:r>
              <a:rPr lang="en-US" b="1" u="sng" sz="1200">
                <a:latin typeface="Times New Roman"/>
              </a:rPr>
              <a:t>2)</a:t>
            </a:r>
            <a:r>
              <a:rPr lang="en-US" u="sng" sz="1400">
                <a:latin typeface="Times New Roman"/>
              </a:rPr>
              <a:t>    cos </a:t>
            </a:r>
            <a:r>
              <a:rPr lang="en-US" i="1" u="sng" sz="1400">
                <a:latin typeface="Times New Roman"/>
              </a:rPr>
              <a:t>bx</a:t>
            </a:r>
            <a:r>
              <a:rPr lang="en-US" u="sng" sz="1400">
                <a:latin typeface="Times New Roman"/>
              </a:rPr>
              <a:t> </a:t>
            </a:r>
            <a:r>
              <a:rPr lang="en-US" b="1" u="sng" sz="1200">
                <a:latin typeface="Times New Roman"/>
              </a:rPr>
              <a:t>or </a:t>
            </a:r>
            <a:r>
              <a:rPr lang="en-US" u="sng" sz="1400">
                <a:latin typeface="Times New Roman"/>
              </a:rPr>
              <a:t>sin </a:t>
            </a:r>
            <a:r>
              <a:rPr lang="en-US" i="1" u="sng" sz="1400">
                <a:latin typeface="Times New Roman"/>
              </a:rPr>
              <a:t>bx</a:t>
            </a:r>
            <a:r>
              <a:rPr lang="en-US" sz="1400">
                <a:latin typeface="Times New Roman"/>
              </a:rPr>
              <a:t>_</a:t>
            </a:r>
          </a:p>
          <a:p>
            <a:pPr algn="just" indent="0">
              <a:lnSpc>
                <a:spcPts val="1704"/>
              </a:lnSpc>
            </a:pPr>
            <a:r>
              <a:rPr lang="en-US" b="1" u="sng" sz="1200">
                <a:latin typeface="Times New Roman"/>
              </a:rPr>
              <a:t>3)</a:t>
            </a:r>
            <a:r>
              <a:rPr lang="en-US" u="sng" sz="1400">
                <a:latin typeface="Times New Roman"/>
              </a:rPr>
              <a:t>    </a:t>
            </a:r>
            <a:r>
              <a:rPr lang="en-US" i="1" u="sng" sz="1400">
                <a:latin typeface="Times New Roman"/>
              </a:rPr>
              <a:t>x</a:t>
            </a:r>
            <a:r>
              <a:rPr lang="en-US" i="1" u="sng" baseline="30000" sz="1400">
                <a:latin typeface="Times New Roman"/>
              </a:rPr>
              <a:t>m</a:t>
            </a:r>
            <a:r>
              <a:rPr lang="en-US" sz="1400">
                <a:latin typeface="Times New Roman"/>
              </a:rPr>
              <a:t>_</a:t>
            </a:r>
          </a:p>
          <a:p>
            <a:pPr algn="just" indent="0">
              <a:lnSpc>
                <a:spcPts val="1704"/>
              </a:lnSpc>
            </a:pPr>
            <a:r>
              <a:rPr lang="en-US" b="1" u="sng" sz="1200">
                <a:latin typeface="Times New Roman"/>
              </a:rPr>
              <a:t>4)</a:t>
            </a:r>
            <a:r>
              <a:rPr lang="en-US" u="sng" sz="1400">
                <a:latin typeface="Times New Roman"/>
              </a:rPr>
              <a:t>    </a:t>
            </a:r>
            <a:r>
              <a:rPr lang="en-US" i="1" u="sng" sz="1400">
                <a:latin typeface="Times New Roman"/>
              </a:rPr>
              <a:t>e</a:t>
            </a:r>
            <a:r>
              <a:rPr lang="en-US" i="1" u="sng" baseline="30000" sz="1400">
                <a:latin typeface="Times New Roman"/>
              </a:rPr>
              <a:t>bx</a:t>
            </a:r>
            <a:r>
              <a:rPr lang="en-US" u="sng" sz="1400">
                <a:latin typeface="Times New Roman"/>
              </a:rPr>
              <a:t> cos </a:t>
            </a:r>
            <a:r>
              <a:rPr lang="en-US" i="1" u="sng" sz="1400">
                <a:latin typeface="Times New Roman"/>
              </a:rPr>
              <a:t>bx</a:t>
            </a:r>
            <a:r>
              <a:rPr lang="en-US" u="sng" sz="1400">
                <a:latin typeface="Times New Roman"/>
              </a:rPr>
              <a:t> </a:t>
            </a:r>
            <a:r>
              <a:rPr lang="en-US" b="1" u="sng" sz="1200">
                <a:latin typeface="Times New Roman"/>
              </a:rPr>
              <a:t>or </a:t>
            </a:r>
            <a:r>
              <a:rPr lang="en-US" i="1" u="sng" sz="1400">
                <a:latin typeface="Times New Roman"/>
              </a:rPr>
              <a:t>e</a:t>
            </a:r>
            <a:r>
              <a:rPr lang="en-US" i="1" u="sng" baseline="30000" sz="1400">
                <a:latin typeface="Times New Roman"/>
              </a:rPr>
              <a:t>bx</a:t>
            </a:r>
            <a:r>
              <a:rPr lang="en-US" u="sng" sz="1400">
                <a:latin typeface="Times New Roman"/>
              </a:rPr>
              <a:t> sin </a:t>
            </a:r>
            <a:r>
              <a:rPr lang="en-US" i="1" u="sng" sz="1400">
                <a:latin typeface="Times New Roman"/>
              </a:rPr>
              <a:t>bx</a:t>
            </a:r>
            <a:r>
              <a:rPr lang="en-US" u="sng" sz="1400">
                <a:latin typeface="Times New Roman"/>
              </a:rPr>
              <a:t> </a:t>
            </a:r>
            <a:r>
              <a:rPr lang="en-US" b="1" u="sng" sz="1200">
                <a:latin typeface="Times New Roman"/>
              </a:rPr>
              <a:t>or </a:t>
            </a:r>
            <a:r>
              <a:rPr lang="en-US" i="1" u="sng" sz="1400">
                <a:latin typeface="Times New Roman"/>
              </a:rPr>
              <a:t>e</a:t>
            </a:r>
            <a:r>
              <a:rPr lang="en-US" i="1" u="sng" baseline="30000" sz="1400">
                <a:latin typeface="Times New Roman"/>
              </a:rPr>
              <a:t>bx</a:t>
            </a:r>
            <a:r>
              <a:rPr lang="en-US" i="1" u="sng" sz="1400">
                <a:latin typeface="Times New Roman"/>
              </a:rPr>
              <a:t> x</a:t>
            </a:r>
            <a:r>
              <a:rPr lang="en-US" i="1" u="sng" baseline="30000" sz="1400">
                <a:latin typeface="Times New Roman"/>
              </a:rPr>
              <a:t>m</a:t>
            </a:r>
          </a:p>
          <a:p>
            <a:pPr algn="just" indent="0">
              <a:lnSpc>
                <a:spcPts val="1704"/>
              </a:lnSpc>
            </a:pPr>
            <a:r>
              <a:rPr lang="en-US" b="1" u="sng" sz="1200">
                <a:latin typeface="Times New Roman"/>
              </a:rPr>
              <a:t>5)</a:t>
            </a:r>
            <a:r>
              <a:rPr lang="en-US" u="sng" sz="1400">
                <a:latin typeface="Times New Roman"/>
              </a:rPr>
              <a:t>    </a:t>
            </a:r>
            <a:r>
              <a:rPr lang="en-US" i="1" u="sng" sz="1400">
                <a:latin typeface="Times New Roman"/>
              </a:rPr>
              <a:t>x</a:t>
            </a:r>
            <a:r>
              <a:rPr lang="en-US" i="1" u="sng" baseline="30000" sz="1400">
                <a:latin typeface="Times New Roman"/>
              </a:rPr>
              <a:t>m</a:t>
            </a:r>
            <a:r>
              <a:rPr lang="en-US" u="sng" sz="1400">
                <a:latin typeface="Times New Roman"/>
              </a:rPr>
              <a:t> cos </a:t>
            </a:r>
            <a:r>
              <a:rPr lang="en-US" i="1" u="sng" sz="1400">
                <a:latin typeface="Times New Roman"/>
              </a:rPr>
              <a:t>bx</a:t>
            </a:r>
            <a:r>
              <a:rPr lang="en-US" u="sng" sz="1400">
                <a:latin typeface="Times New Roman"/>
              </a:rPr>
              <a:t> </a:t>
            </a:r>
            <a:r>
              <a:rPr lang="en-US" b="1" u="sng" sz="1200">
                <a:latin typeface="Times New Roman"/>
              </a:rPr>
              <a:t>or </a:t>
            </a:r>
            <a:r>
              <a:rPr lang="en-US" i="1" u="sng" sz="1400">
                <a:latin typeface="Times New Roman"/>
              </a:rPr>
              <a:t>x</a:t>
            </a:r>
            <a:r>
              <a:rPr lang="en-US" i="1" u="sng" baseline="30000" sz="1400">
                <a:latin typeface="Times New Roman"/>
              </a:rPr>
              <a:t>m</a:t>
            </a:r>
            <a:r>
              <a:rPr lang="en-US" u="sng" sz="1400">
                <a:latin typeface="Times New Roman"/>
              </a:rPr>
              <a:t> sin </a:t>
            </a:r>
            <a:r>
              <a:rPr lang="en-US" i="1" u="sng" sz="1400">
                <a:latin typeface="Times New Roman"/>
              </a:rPr>
              <a:t>bx</a:t>
            </a:r>
            <a:r>
              <a:rPr lang="en-US" sz="1400">
                <a:latin typeface="Times New Roman"/>
              </a:rPr>
              <a:t>_</a:t>
            </a:r>
          </a:p>
          <a:p>
            <a:pPr algn="just" indent="0">
              <a:lnSpc>
                <a:spcPts val="1704"/>
              </a:lnSpc>
            </a:pPr>
            <a:r>
              <a:rPr lang="en-US" b="1" u="sng" sz="1200">
                <a:latin typeface="Times New Roman"/>
              </a:rPr>
              <a:t>6)</a:t>
            </a:r>
            <a:r>
              <a:rPr lang="en-US" u="sng" sz="1400">
                <a:latin typeface="Times New Roman"/>
              </a:rPr>
              <a:t>    </a:t>
            </a:r>
            <a:r>
              <a:rPr lang="en-US" i="1" u="sng" sz="1400">
                <a:latin typeface="Times New Roman"/>
              </a:rPr>
              <a:t>e</a:t>
            </a:r>
            <a:r>
              <a:rPr lang="en-US" i="1" u="sng" baseline="30000" sz="1400">
                <a:latin typeface="Times New Roman"/>
              </a:rPr>
              <a:t>bx</a:t>
            </a:r>
            <a:r>
              <a:rPr lang="en-US" i="1" u="sng" sz="1400">
                <a:latin typeface="Times New Roman"/>
              </a:rPr>
              <a:t> x</a:t>
            </a:r>
            <a:r>
              <a:rPr lang="en-US" i="1" u="sng" baseline="30000" sz="1400">
                <a:latin typeface="Times New Roman"/>
              </a:rPr>
              <a:t>m</a:t>
            </a:r>
            <a:r>
              <a:rPr lang="en-US" u="sng" sz="1400">
                <a:latin typeface="Times New Roman"/>
              </a:rPr>
              <a:t> cos </a:t>
            </a:r>
            <a:r>
              <a:rPr lang="en-US" i="1" u="sng" sz="1400">
                <a:latin typeface="Times New Roman"/>
              </a:rPr>
              <a:t>bx</a:t>
            </a:r>
            <a:r>
              <a:rPr lang="en-US" u="sng" sz="1400">
                <a:latin typeface="Times New Roman"/>
              </a:rPr>
              <a:t> </a:t>
            </a:r>
            <a:r>
              <a:rPr lang="en-US" b="1" u="sng" sz="1200">
                <a:latin typeface="Times New Roman"/>
              </a:rPr>
              <a:t>or </a:t>
            </a:r>
            <a:r>
              <a:rPr lang="en-US" i="1" u="sng" sz="1400">
                <a:latin typeface="Times New Roman"/>
              </a:rPr>
              <a:t>e</a:t>
            </a:r>
            <a:r>
              <a:rPr lang="en-US" i="1" u="sng" baseline="30000" sz="1400">
                <a:latin typeface="Times New Roman"/>
              </a:rPr>
              <a:t>bx</a:t>
            </a:r>
            <a:r>
              <a:rPr lang="en-US" i="1" u="sng" sz="1400">
                <a:latin typeface="Times New Roman"/>
              </a:rPr>
              <a:t> x</a:t>
            </a:r>
            <a:r>
              <a:rPr lang="en-US" i="1" u="sng" baseline="30000" sz="1400">
                <a:latin typeface="Times New Roman"/>
              </a:rPr>
              <a:t>m</a:t>
            </a:r>
            <a:r>
              <a:rPr lang="en-US" u="sng" sz="1400">
                <a:latin typeface="Times New Roman"/>
              </a:rPr>
              <a:t> sin </a:t>
            </a:r>
            <a:r>
              <a:rPr lang="en-US" i="1" u="sng" sz="1400">
                <a:latin typeface="Times New Roman"/>
              </a:rPr>
              <a:t>bx</a:t>
            </a:r>
          </a:p>
        </p:txBody>
      </p:sp>
      <p:sp>
        <p:nvSpPr>
          <p:cNvPr id="7" name=""/>
          <p:cNvSpPr/>
          <p:nvPr/>
        </p:nvSpPr>
        <p:spPr>
          <a:xfrm>
            <a:off x="316992" y="3816096"/>
            <a:ext cx="1371600" cy="140208"/>
          </a:xfrm>
          <a:prstGeom prst="rect">
            <a:avLst/>
          </a:prstGeom>
        </p:spPr>
        <p:txBody>
          <a:bodyPr lIns="0" tIns="0" rIns="0" bIns="0" wrap="none">
            <a:noAutofit/>
          </a:bodyPr>
          <a:p>
            <a:pPr indent="0"/>
            <a:r>
              <a:rPr lang="en-US" b="1" sz="1200">
                <a:latin typeface="Times New Roman"/>
              </a:rPr>
              <a:t>There exist six cases.</a:t>
            </a:r>
          </a:p>
        </p:txBody>
      </p:sp>
      <p:sp>
        <p:nvSpPr>
          <p:cNvPr id="8" name=""/>
          <p:cNvSpPr/>
          <p:nvPr/>
        </p:nvSpPr>
        <p:spPr>
          <a:xfrm>
            <a:off x="353568" y="4194048"/>
            <a:ext cx="5340096" cy="188976"/>
          </a:xfrm>
          <a:prstGeom prst="rect">
            <a:avLst/>
          </a:prstGeom>
        </p:spPr>
        <p:txBody>
          <a:bodyPr lIns="0" tIns="0" rIns="0" bIns="0" wrap="none">
            <a:noAutofit/>
          </a:bodyPr>
          <a:p>
            <a:pPr indent="0"/>
            <a:r>
              <a:rPr lang="en-US" b="1" sz="1200">
                <a:latin typeface="Times New Roman"/>
              </a:rPr>
              <a:t>Casel:- If Q(x) = </a:t>
            </a:r>
            <a:r>
              <a:rPr lang="en-US" i="1" sz="1400">
                <a:latin typeface="Times New Roman"/>
              </a:rPr>
              <a:t>e</a:t>
            </a:r>
            <a:r>
              <a:rPr lang="en-US" i="1" baseline="30000" sz="1400">
                <a:latin typeface="Times New Roman"/>
              </a:rPr>
              <a:t>bx</a:t>
            </a:r>
            <a:r>
              <a:rPr lang="en-US" sz="1400">
                <a:latin typeface="Times New Roman"/>
              </a:rPr>
              <a:t> </a:t>
            </a:r>
            <a:r>
              <a:rPr lang="en-US" b="1" sz="1200">
                <a:latin typeface="Times New Roman"/>
              </a:rPr>
              <a:t>then the particular solution is[ </a:t>
            </a:r>
            <a:r>
              <a:rPr lang="en-US" i="1" sz="1400">
                <a:latin typeface="Times New Roman"/>
              </a:rPr>
              <a:t>f</a:t>
            </a:r>
            <a:r>
              <a:rPr lang="en-US" sz="1400">
                <a:latin typeface="Times New Roman"/>
              </a:rPr>
              <a:t> </a:t>
            </a:r>
            <a:r>
              <a:rPr lang="en-US" b="1" sz="1200">
                <a:latin typeface="Times New Roman"/>
              </a:rPr>
              <a:t>(</a:t>
            </a:r>
            <a:r>
              <a:rPr lang="en-US" sz="1400">
                <a:latin typeface="Times New Roman"/>
              </a:rPr>
              <a:t>D</a:t>
            </a:r>
            <a:r>
              <a:rPr lang="en-US" b="1" sz="1200">
                <a:latin typeface="Times New Roman"/>
              </a:rPr>
              <a:t>)</a:t>
            </a:r>
            <a:r>
              <a:rPr lang="en-US" i="1" sz="1400">
                <a:latin typeface="Times New Roman"/>
              </a:rPr>
              <a:t>y = Q(x)</a:t>
            </a:r>
            <a:r>
              <a:rPr lang="en-US" sz="1400">
                <a:latin typeface="Times New Roman"/>
              </a:rPr>
              <a:t> ^ </a:t>
            </a:r>
            <a:r>
              <a:rPr lang="en-US" i="1" sz="1400">
                <a:latin typeface="Times New Roman"/>
              </a:rPr>
              <a:t>f (D)y = e</a:t>
            </a:r>
            <a:r>
              <a:rPr lang="en-US" i="1" baseline="30000" sz="1400">
                <a:latin typeface="Times New Roman"/>
              </a:rPr>
              <a:t>x</a:t>
            </a:r>
            <a:r>
              <a:rPr lang="en-US" sz="1400">
                <a:latin typeface="Times New Roman"/>
              </a:rPr>
              <a:t> </a:t>
            </a:r>
            <a:r>
              <a:rPr lang="en-US" b="1" sz="1200">
                <a:latin typeface="Times New Roman"/>
              </a:rPr>
              <a:t>]</a:t>
            </a:r>
          </a:p>
        </p:txBody>
      </p:sp>
      <p:sp>
        <p:nvSpPr>
          <p:cNvPr id="9" name=""/>
          <p:cNvSpPr/>
          <p:nvPr/>
        </p:nvSpPr>
        <p:spPr>
          <a:xfrm>
            <a:off x="865632" y="4425696"/>
            <a:ext cx="146304" cy="164592"/>
          </a:xfrm>
          <a:prstGeom prst="rect">
            <a:avLst/>
          </a:prstGeom>
        </p:spPr>
        <p:txBody>
          <a:bodyPr lIns="0" tIns="0" rIns="0" bIns="0" wrap="none">
            <a:noAutofit/>
          </a:bodyPr>
          <a:p>
            <a:pPr indent="0"/>
            <a:r>
              <a:rPr lang="en-US" sz="1200">
                <a:latin typeface="Times New Roman"/>
              </a:rPr>
              <a:t>1</a:t>
            </a:r>
          </a:p>
        </p:txBody>
      </p:sp>
      <p:sp>
        <p:nvSpPr>
          <p:cNvPr id="10" name=""/>
          <p:cNvSpPr/>
          <p:nvPr/>
        </p:nvSpPr>
        <p:spPr>
          <a:xfrm>
            <a:off x="701040" y="4681728"/>
            <a:ext cx="438912" cy="201168"/>
          </a:xfrm>
          <a:prstGeom prst="rect">
            <a:avLst/>
          </a:prstGeom>
        </p:spPr>
        <p:txBody>
          <a:bodyPr lIns="0" tIns="0" rIns="0" bIns="0" wrap="none">
            <a:noAutofit/>
          </a:bodyPr>
          <a:p>
            <a:pPr indent="0"/>
            <a:r>
              <a:rPr lang="en-US" i="1" sz="1400">
                <a:latin typeface="Times New Roman"/>
              </a:rPr>
              <a:t>f</a:t>
            </a:r>
            <a:r>
              <a:rPr lang="en-US" sz="1400">
                <a:latin typeface="Times New Roman"/>
              </a:rPr>
              <a:t> (D)</a:t>
            </a:r>
          </a:p>
        </p:txBody>
      </p:sp>
      <p:sp>
        <p:nvSpPr>
          <p:cNvPr id="11" name=""/>
          <p:cNvSpPr/>
          <p:nvPr/>
        </p:nvSpPr>
        <p:spPr>
          <a:xfrm>
            <a:off x="1152144" y="4529328"/>
            <a:ext cx="926592" cy="213360"/>
          </a:xfrm>
          <a:prstGeom prst="rect">
            <a:avLst/>
          </a:prstGeom>
        </p:spPr>
        <p:txBody>
          <a:bodyPr lIns="0" tIns="0" rIns="0" bIns="0" wrap="none">
            <a:noAutofit/>
          </a:bodyPr>
          <a:p>
            <a:pPr indent="0"/>
            <a:r>
              <a:rPr lang="en-US" baseline="30000" sz="1200">
                <a:latin typeface="Times New Roman"/>
              </a:rPr>
              <a:t>Q(x)</a:t>
            </a:r>
            <a:r>
              <a:rPr lang="en-US" sz="1200">
                <a:latin typeface="Times New Roman"/>
              </a:rPr>
              <a:t> ^ y</a:t>
            </a:r>
            <a:r>
              <a:rPr lang="en-US" baseline="-25000" sz="1200">
                <a:latin typeface="Times New Roman"/>
              </a:rPr>
              <a:t>P</a:t>
            </a:r>
            <a:r>
              <a:rPr lang="en-US" sz="1200">
                <a:latin typeface="Times New Roman"/>
              </a:rPr>
              <a:t> =</a:t>
            </a:r>
          </a:p>
        </p:txBody>
      </p:sp>
      <p:sp>
        <p:nvSpPr>
          <p:cNvPr id="12" name=""/>
          <p:cNvSpPr/>
          <p:nvPr/>
        </p:nvSpPr>
        <p:spPr>
          <a:xfrm>
            <a:off x="2225040" y="4425696"/>
            <a:ext cx="146304" cy="164592"/>
          </a:xfrm>
          <a:prstGeom prst="rect">
            <a:avLst/>
          </a:prstGeom>
        </p:spPr>
        <p:txBody>
          <a:bodyPr lIns="0" tIns="0" rIns="0" bIns="0" wrap="none">
            <a:noAutofit/>
          </a:bodyPr>
          <a:p>
            <a:pPr indent="0"/>
            <a:r>
              <a:rPr lang="en-US" sz="1200">
                <a:latin typeface="Times New Roman"/>
              </a:rPr>
              <a:t>1</a:t>
            </a:r>
          </a:p>
        </p:txBody>
      </p:sp>
      <p:sp>
        <p:nvSpPr>
          <p:cNvPr id="13" name=""/>
          <p:cNvSpPr/>
          <p:nvPr/>
        </p:nvSpPr>
        <p:spPr>
          <a:xfrm>
            <a:off x="2560320" y="4535424"/>
            <a:ext cx="176784" cy="85344"/>
          </a:xfrm>
          <a:prstGeom prst="rect">
            <a:avLst/>
          </a:prstGeom>
        </p:spPr>
        <p:txBody>
          <a:bodyPr lIns="0" tIns="0" rIns="0" bIns="0" wrap="none">
            <a:noAutofit/>
          </a:bodyPr>
          <a:p>
            <a:pPr indent="0"/>
            <a:r>
              <a:rPr lang="en-US" i="1" sz="1200">
                <a:latin typeface="Times New Roman"/>
              </a:rPr>
              <a:t>,,bx</a:t>
            </a:r>
          </a:p>
        </p:txBody>
      </p:sp>
      <p:sp>
        <p:nvSpPr>
          <p:cNvPr id="14" name=""/>
          <p:cNvSpPr/>
          <p:nvPr/>
        </p:nvSpPr>
        <p:spPr>
          <a:xfrm>
            <a:off x="2106168" y="4703064"/>
            <a:ext cx="381000" cy="164592"/>
          </a:xfrm>
          <a:prstGeom prst="rect">
            <a:avLst/>
          </a:prstGeom>
        </p:spPr>
        <p:txBody>
          <a:bodyPr lIns="0" tIns="0" rIns="0" bIns="0" wrap="none">
            <a:noAutofit/>
          </a:bodyPr>
          <a:p>
            <a:pPr indent="-101600">
              <a:lnSpc>
                <a:spcPts val="1848"/>
              </a:lnSpc>
            </a:pPr>
            <a:r>
              <a:rPr lang="en-US" i="1" sz="1400">
                <a:latin typeface="Times New Roman"/>
              </a:rPr>
              <a:t>f</a:t>
            </a:r>
            <a:r>
              <a:rPr lang="en-US" sz="1400">
                <a:latin typeface="Times New Roman"/>
              </a:rPr>
              <a:t>(</a:t>
            </a:r>
            <a:r>
              <a:rPr lang="en-US" i="1" sz="1400">
                <a:latin typeface="Times New Roman"/>
              </a:rPr>
              <a:t>D</a:t>
            </a:r>
            <a:r>
              <a:rPr lang="en-US" sz="1400">
                <a:latin typeface="Times New Roman"/>
              </a:rPr>
              <a:t>) </a:t>
            </a:r>
          </a:p>
        </p:txBody>
      </p:sp>
      <p:sp>
        <p:nvSpPr>
          <p:cNvPr id="15" name=""/>
          <p:cNvSpPr/>
          <p:nvPr/>
        </p:nvSpPr>
        <p:spPr>
          <a:xfrm>
            <a:off x="2194560" y="4940808"/>
            <a:ext cx="48768" cy="121920"/>
          </a:xfrm>
          <a:prstGeom prst="rect">
            <a:avLst/>
          </a:prstGeom>
        </p:spPr>
        <p:txBody>
          <a:bodyPr lIns="0" tIns="0" rIns="0" bIns="0" wrap="none">
            <a:noAutofit/>
          </a:bodyPr>
          <a:p>
            <a:pPr indent="-101600">
              <a:lnSpc>
                <a:spcPts val="1848"/>
              </a:lnSpc>
            </a:pPr>
            <a:r>
              <a:rPr lang="en-US" sz="1200">
                <a:latin typeface="Times New Roman"/>
              </a:rPr>
              <a:t>1</a:t>
            </a:r>
          </a:p>
        </p:txBody>
      </p:sp>
      <p:sp>
        <p:nvSpPr>
          <p:cNvPr id="16" name=""/>
          <p:cNvSpPr/>
          <p:nvPr/>
        </p:nvSpPr>
        <p:spPr>
          <a:xfrm>
            <a:off x="365760" y="5047488"/>
            <a:ext cx="4785360" cy="192024"/>
          </a:xfrm>
          <a:prstGeom prst="rect">
            <a:avLst/>
          </a:prstGeom>
        </p:spPr>
        <p:txBody>
          <a:bodyPr lIns="0" tIns="0" rIns="0" bIns="0" wrap="none">
            <a:noAutofit/>
          </a:bodyPr>
          <a:p>
            <a:pPr indent="0">
              <a:spcAft>
                <a:spcPts val="1050"/>
              </a:spcAft>
            </a:pPr>
            <a:r>
              <a:rPr lang="en-US" baseline="30000" sz="1200">
                <a:latin typeface="Times New Roman"/>
              </a:rPr>
              <a:t>i) </a:t>
            </a:r>
            <a:r>
              <a:rPr lang="en-US" b="1" baseline="30000" sz="1200">
                <a:latin typeface="Times New Roman"/>
              </a:rPr>
              <a:t>If </a:t>
            </a:r>
            <a:r>
              <a:rPr lang="en-US" i="1" baseline="30000" sz="1300">
                <a:latin typeface="Times New Roman"/>
              </a:rPr>
              <a:t>f</a:t>
            </a:r>
            <a:r>
              <a:rPr lang="en-US" baseline="30000" sz="1200">
                <a:latin typeface="Times New Roman"/>
              </a:rPr>
              <a:t> (b)</a:t>
            </a:r>
            <a:r>
              <a:rPr lang="en-US" sz="1200">
                <a:latin typeface="Times New Roman"/>
              </a:rPr>
              <a:t> ^ </a:t>
            </a:r>
            <a:r>
              <a:rPr lang="en-US" baseline="30000" sz="1200">
                <a:latin typeface="Times New Roman"/>
              </a:rPr>
              <a:t>0 </a:t>
            </a:r>
            <a:r>
              <a:rPr lang="en-US" b="1" baseline="30000" sz="1200">
                <a:latin typeface="Times New Roman"/>
              </a:rPr>
              <a:t>then</a:t>
            </a:r>
            <a:r>
              <a:rPr lang="en-US" b="1" sz="1200">
                <a:latin typeface="Times New Roman"/>
              </a:rPr>
              <a:t> </a:t>
            </a:r>
            <a:r>
              <a:rPr lang="en-US" i="1" sz="1300">
                <a:latin typeface="Times New Roman"/>
              </a:rPr>
              <a:t>y</a:t>
            </a:r>
            <a:r>
              <a:rPr lang="en-US" i="1" baseline="-25000" sz="1300">
                <a:latin typeface="Times New Roman"/>
              </a:rPr>
              <a:t>P</a:t>
            </a:r>
            <a:r>
              <a:rPr lang="en-US" i="1" sz="1300">
                <a:latin typeface="Times New Roman"/>
              </a:rPr>
              <a:t> = </a:t>
            </a:r>
            <a:r>
              <a:rPr lang="en-US" i="1" baseline="30000" sz="1300">
                <a:latin typeface="Times New Roman"/>
              </a:rPr>
              <a:t>eX</a:t>
            </a:r>
            <a:r>
              <a:rPr lang="en-US" baseline="30000" sz="1200">
                <a:latin typeface="Times New Roman"/>
              </a:rPr>
              <a:t> </a:t>
            </a:r>
            <a:r>
              <a:rPr lang="en-US" b="1" baseline="30000" sz="1200">
                <a:latin typeface="Times New Roman"/>
              </a:rPr>
              <a:t>(B</a:t>
            </a:r>
            <a:r>
              <a:rPr lang="en-US" b="1" sz="1200">
                <a:latin typeface="Times New Roman"/>
              </a:rPr>
              <a:t>y u</a:t>
            </a:r>
            <a:r>
              <a:rPr lang="en-US" b="1" baseline="30000" sz="1200">
                <a:latin typeface="Times New Roman"/>
              </a:rPr>
              <a:t>sin</a:t>
            </a:r>
            <a:r>
              <a:rPr lang="en-US" b="1" sz="1200">
                <a:latin typeface="Times New Roman"/>
              </a:rPr>
              <a:t>g </a:t>
            </a:r>
            <a:r>
              <a:rPr lang="en-US" b="1" baseline="30000" sz="1200">
                <a:latin typeface="Times New Roman"/>
              </a:rPr>
              <a:t>theorem </a:t>
            </a:r>
            <a:r>
              <a:rPr lang="en-US" i="1" baseline="30000" sz="1300">
                <a:latin typeface="Times New Roman"/>
              </a:rPr>
              <a:t>f</a:t>
            </a:r>
            <a:r>
              <a:rPr lang="en-US" baseline="30000" sz="1200">
                <a:latin typeface="Times New Roman"/>
              </a:rPr>
              <a:t> </a:t>
            </a:r>
            <a:r>
              <a:rPr lang="en-US" i="1" baseline="30000" sz="1300">
                <a:latin typeface="Times New Roman"/>
              </a:rPr>
              <a:t>(D)e</a:t>
            </a:r>
            <a:r>
              <a:rPr lang="en-US" baseline="30000" sz="1200">
                <a:latin typeface="Times New Roman"/>
              </a:rPr>
              <a:t> x</a:t>
            </a:r>
            <a:r>
              <a:rPr lang="en-US" sz="1200">
                <a:latin typeface="Times New Roman"/>
              </a:rPr>
              <a:t> = </a:t>
            </a:r>
            <a:r>
              <a:rPr lang="en-US" i="1" baseline="30000" sz="1300">
                <a:latin typeface="Times New Roman"/>
              </a:rPr>
              <a:t>f (b)e</a:t>
            </a:r>
            <a:r>
              <a:rPr lang="en-US" baseline="30000" sz="1200">
                <a:latin typeface="Times New Roman"/>
              </a:rPr>
              <a:t> x</a:t>
            </a:r>
            <a:r>
              <a:rPr lang="en-US" b="1" baseline="30000" sz="1200">
                <a:latin typeface="Times New Roman"/>
              </a:rPr>
              <a:t>)</a:t>
            </a:r>
          </a:p>
        </p:txBody>
      </p:sp>
      <p:sp>
        <p:nvSpPr>
          <p:cNvPr id="17" name=""/>
          <p:cNvSpPr/>
          <p:nvPr/>
        </p:nvSpPr>
        <p:spPr>
          <a:xfrm>
            <a:off x="362712" y="5428488"/>
            <a:ext cx="2462784" cy="1200912"/>
          </a:xfrm>
          <a:prstGeom prst="rect">
            <a:avLst/>
          </a:prstGeom>
        </p:spPr>
        <p:txBody>
          <a:bodyPr lIns="0" tIns="0" rIns="0" bIns="0">
            <a:noAutofit/>
          </a:bodyPr>
          <a:p>
            <a:pPr indent="0">
              <a:lnSpc>
                <a:spcPts val="2016"/>
              </a:lnSpc>
            </a:pPr>
            <a:r>
              <a:rPr lang="en-US" sz="1200">
                <a:latin typeface="Times New Roman"/>
              </a:rPr>
              <a:t>Example 1): </a:t>
            </a:r>
            <a:r>
              <a:rPr lang="en-US" b="1" sz="1200">
                <a:latin typeface="Times New Roman"/>
              </a:rPr>
              <a:t>- solve: </a:t>
            </a:r>
            <a:r>
              <a:rPr lang="en-US" i="1" sz="1400">
                <a:latin typeface="Times New Roman"/>
              </a:rPr>
              <a:t>y</a:t>
            </a:r>
            <a:r>
              <a:rPr lang="en-US" i="1" sz="1300">
                <a:latin typeface="Times New Roman"/>
              </a:rPr>
              <a:t>" +</a:t>
            </a:r>
            <a:r>
              <a:rPr lang="en-US" sz="1200">
                <a:latin typeface="Times New Roman"/>
              </a:rPr>
              <a:t> 2 </a:t>
            </a:r>
            <a:r>
              <a:rPr lang="en-US" i="1" sz="1400">
                <a:latin typeface="Times New Roman"/>
              </a:rPr>
              <a:t>y</a:t>
            </a:r>
            <a:r>
              <a:rPr lang="en-US" i="1" sz="1300">
                <a:latin typeface="Times New Roman"/>
              </a:rPr>
              <a:t>' + </a:t>
            </a:r>
            <a:r>
              <a:rPr lang="en-US" i="1" sz="1400">
                <a:latin typeface="Times New Roman"/>
              </a:rPr>
              <a:t>y </a:t>
            </a:r>
            <a:r>
              <a:rPr lang="en-US" i="1" sz="1300">
                <a:latin typeface="Times New Roman"/>
              </a:rPr>
              <a:t>= </a:t>
            </a:r>
            <a:r>
              <a:rPr lang="en-US" i="1" sz="1400">
                <a:latin typeface="Times New Roman"/>
              </a:rPr>
              <a:t>e</a:t>
            </a:r>
            <a:r>
              <a:rPr lang="en-US" i="1" baseline="30000" sz="1400">
                <a:latin typeface="Times New Roman"/>
              </a:rPr>
              <a:t>x </a:t>
            </a:r>
            <a:r>
              <a:rPr lang="en-US" sz="1200">
                <a:latin typeface="Times New Roman"/>
              </a:rPr>
              <a:t>Solution: </a:t>
            </a:r>
            <a:r>
              <a:rPr lang="en-US" i="1" sz="1400">
                <a:latin typeface="Times New Roman"/>
              </a:rPr>
              <a:t>y</a:t>
            </a:r>
            <a:r>
              <a:rPr lang="en-US" i="1" sz="1300">
                <a:latin typeface="Times New Roman"/>
              </a:rPr>
              <a:t>" +</a:t>
            </a:r>
            <a:r>
              <a:rPr lang="en-US" sz="1200">
                <a:latin typeface="Times New Roman"/>
              </a:rPr>
              <a:t> 2 </a:t>
            </a:r>
            <a:r>
              <a:rPr lang="en-US" i="1" sz="1400">
                <a:latin typeface="Times New Roman"/>
              </a:rPr>
              <a:t>y</a:t>
            </a:r>
            <a:r>
              <a:rPr lang="en-US" i="1" sz="1300">
                <a:latin typeface="Times New Roman"/>
              </a:rPr>
              <a:t>' + </a:t>
            </a:r>
            <a:r>
              <a:rPr lang="en-US" i="1" sz="1400">
                <a:latin typeface="Times New Roman"/>
              </a:rPr>
              <a:t>y </a:t>
            </a:r>
            <a:r>
              <a:rPr lang="en-US" i="1" sz="1300">
                <a:latin typeface="Times New Roman"/>
              </a:rPr>
              <a:t>= </a:t>
            </a:r>
            <a:r>
              <a:rPr lang="en-US" i="1" sz="1400">
                <a:latin typeface="Times New Roman"/>
              </a:rPr>
              <a:t>e</a:t>
            </a:r>
            <a:r>
              <a:rPr lang="en-US" i="1" baseline="30000" sz="1400">
                <a:latin typeface="Times New Roman"/>
              </a:rPr>
              <a:t>x </a:t>
            </a:r>
            <a:r>
              <a:rPr lang="en-US" sz="1200">
                <a:latin typeface="Times New Roman"/>
              </a:rPr>
              <a:t>(D</a:t>
            </a:r>
            <a:r>
              <a:rPr lang="en-US" baseline="30000" sz="1200">
                <a:latin typeface="Times New Roman"/>
              </a:rPr>
              <a:t>2</a:t>
            </a:r>
            <a:r>
              <a:rPr lang="en-US" sz="1200">
                <a:latin typeface="Times New Roman"/>
              </a:rPr>
              <a:t> + 2D +1) </a:t>
            </a:r>
            <a:r>
              <a:rPr lang="en-US" i="1" sz="1300">
                <a:latin typeface="Times New Roman"/>
              </a:rPr>
              <a:t>y = e</a:t>
            </a:r>
            <a:r>
              <a:rPr lang="en-US" i="1" baseline="30000" sz="1300">
                <a:latin typeface="Times New Roman"/>
              </a:rPr>
              <a:t>x </a:t>
            </a:r>
            <a:r>
              <a:rPr lang="en-US" i="1" sz="1400">
                <a:latin typeface="Times New Roman"/>
              </a:rPr>
              <a:t>(D +</a:t>
            </a:r>
            <a:r>
              <a:rPr lang="en-US" sz="1400">
                <a:latin typeface="Times New Roman"/>
              </a:rPr>
              <a:t>1)</a:t>
            </a:r>
            <a:r>
              <a:rPr lang="en-US" baseline="30000" sz="1400">
                <a:latin typeface="Times New Roman"/>
              </a:rPr>
              <a:t>2</a:t>
            </a:r>
            <a:r>
              <a:rPr lang="en-US" sz="1400">
                <a:latin typeface="Times New Roman"/>
              </a:rPr>
              <a:t> y = </a:t>
            </a:r>
            <a:r>
              <a:rPr lang="en-US" i="1" sz="1400">
                <a:latin typeface="Times New Roman"/>
              </a:rPr>
              <a:t>e</a:t>
            </a:r>
            <a:r>
              <a:rPr lang="en-US" i="1" baseline="30000" sz="1400">
                <a:latin typeface="Times New Roman"/>
              </a:rPr>
              <a:t>x </a:t>
            </a:r>
            <a:r>
              <a:rPr lang="en-US" b="1" sz="1200">
                <a:latin typeface="Times New Roman"/>
              </a:rPr>
              <a:t>Suppose </a:t>
            </a:r>
            <a:r>
              <a:rPr lang="en-US" sz="1200">
                <a:latin typeface="Times New Roman"/>
              </a:rPr>
              <a:t>(D +1)</a:t>
            </a:r>
            <a:r>
              <a:rPr lang="en-US" baseline="30000" sz="1200">
                <a:latin typeface="Times New Roman"/>
              </a:rPr>
              <a:t>2</a:t>
            </a:r>
            <a:r>
              <a:rPr lang="en-US" sz="1200">
                <a:latin typeface="Times New Roman"/>
              </a:rPr>
              <a:t> </a:t>
            </a:r>
            <a:r>
              <a:rPr lang="en-US" i="1" sz="1400">
                <a:latin typeface="Times New Roman"/>
              </a:rPr>
              <a:t>y </a:t>
            </a:r>
            <a:r>
              <a:rPr lang="en-US" i="1" sz="1300">
                <a:latin typeface="Times New Roman"/>
              </a:rPr>
              <a:t>=</a:t>
            </a:r>
            <a:r>
              <a:rPr lang="en-US" sz="1200">
                <a:latin typeface="Times New Roman"/>
              </a:rPr>
              <a:t> 0</a:t>
            </a:r>
          </a:p>
        </p:txBody>
      </p:sp>
      <p:sp>
        <p:nvSpPr>
          <p:cNvPr id="18" name=""/>
          <p:cNvSpPr/>
          <p:nvPr/>
        </p:nvSpPr>
        <p:spPr>
          <a:xfrm>
            <a:off x="387096" y="6699504"/>
            <a:ext cx="822960" cy="234696"/>
          </a:xfrm>
          <a:prstGeom prst="rect">
            <a:avLst/>
          </a:prstGeom>
        </p:spPr>
        <p:txBody>
          <a:bodyPr lIns="0" tIns="0" rIns="0" bIns="0" wrap="none">
            <a:noAutofit/>
          </a:bodyPr>
          <a:p>
            <a:pPr indent="0">
              <a:spcAft>
                <a:spcPts val="420"/>
              </a:spcAft>
            </a:pPr>
            <a:r>
              <a:rPr lang="en-US" sz="1200">
                <a:latin typeface="Times New Roman"/>
              </a:rPr>
              <a:t>(m +1)</a:t>
            </a:r>
            <a:r>
              <a:rPr lang="en-US" baseline="30000" sz="1200">
                <a:latin typeface="Times New Roman"/>
              </a:rPr>
              <a:t>2</a:t>
            </a:r>
            <a:r>
              <a:rPr lang="en-US" sz="1200">
                <a:latin typeface="Times New Roman"/>
              </a:rPr>
              <a:t> = 0</a:t>
            </a:r>
          </a:p>
        </p:txBody>
      </p:sp>
      <p:sp>
        <p:nvSpPr>
          <p:cNvPr id="19" name=""/>
          <p:cNvSpPr/>
          <p:nvPr/>
        </p:nvSpPr>
        <p:spPr>
          <a:xfrm>
            <a:off x="387096" y="6989064"/>
            <a:ext cx="792480" cy="152400"/>
          </a:xfrm>
          <a:prstGeom prst="rect">
            <a:avLst/>
          </a:prstGeom>
        </p:spPr>
        <p:txBody>
          <a:bodyPr lIns="0" tIns="0" rIns="0" bIns="0" wrap="none">
            <a:noAutofit/>
          </a:bodyPr>
          <a:p>
            <a:pPr indent="0">
              <a:spcAft>
                <a:spcPts val="420"/>
              </a:spcAft>
            </a:pPr>
            <a:r>
              <a:rPr lang="en-US" i="1" sz="1300">
                <a:latin typeface="Times New Roman"/>
              </a:rPr>
              <a:t>m</a:t>
            </a:r>
            <a:r>
              <a:rPr lang="en-US" sz="1200">
                <a:latin typeface="Times New Roman"/>
              </a:rPr>
              <a:t> = -1, -1</a:t>
            </a:r>
          </a:p>
        </p:txBody>
      </p:sp>
      <p:sp>
        <p:nvSpPr>
          <p:cNvPr id="20" name=""/>
          <p:cNvSpPr/>
          <p:nvPr/>
        </p:nvSpPr>
        <p:spPr>
          <a:xfrm>
            <a:off x="384048" y="7242048"/>
            <a:ext cx="1167384" cy="173736"/>
          </a:xfrm>
          <a:prstGeom prst="rect">
            <a:avLst/>
          </a:prstGeom>
        </p:spPr>
        <p:txBody>
          <a:bodyPr lIns="0" tIns="0" rIns="0" bIns="0" wrap="none">
            <a:noAutofit/>
          </a:bodyPr>
          <a:p>
            <a:pPr indent="0">
              <a:spcAft>
                <a:spcPts val="420"/>
              </a:spcAft>
            </a:pPr>
            <a:r>
              <a:rPr lang="en-US" i="1" sz="1300">
                <a:latin typeface="Times New Roman"/>
              </a:rPr>
              <a:t>yc=</a:t>
            </a:r>
            <a:r>
              <a:rPr lang="en-US" i="1" baseline="30000" sz="1300">
                <a:latin typeface="Times New Roman"/>
              </a:rPr>
              <a:t>e</a:t>
            </a:r>
            <a:r>
              <a:rPr lang="en-US" baseline="30000" sz="1200">
                <a:latin typeface="Times New Roman"/>
              </a:rPr>
              <a:t> x (c</a:t>
            </a:r>
            <a:r>
              <a:rPr lang="en-US" sz="1200">
                <a:latin typeface="Times New Roman"/>
              </a:rPr>
              <a:t>1+</a:t>
            </a:r>
            <a:r>
              <a:rPr lang="en-US" baseline="30000" sz="1200">
                <a:latin typeface="Times New Roman"/>
              </a:rPr>
              <a:t>c</a:t>
            </a:r>
            <a:r>
              <a:rPr lang="en-US" sz="1200">
                <a:latin typeface="Times New Roman"/>
              </a:rPr>
              <a:t>2</a:t>
            </a:r>
            <a:r>
              <a:rPr lang="en-US" baseline="30000" sz="1200">
                <a:latin typeface="Times New Roman"/>
              </a:rPr>
              <a:t>x)</a:t>
            </a:r>
          </a:p>
        </p:txBody>
      </p:sp>
      <p:sp>
        <p:nvSpPr>
          <p:cNvPr id="21" name=""/>
          <p:cNvSpPr/>
          <p:nvPr/>
        </p:nvSpPr>
        <p:spPr>
          <a:xfrm>
            <a:off x="911352" y="7491984"/>
            <a:ext cx="377952" cy="140208"/>
          </a:xfrm>
          <a:prstGeom prst="rect">
            <a:avLst/>
          </a:prstGeom>
        </p:spPr>
        <p:txBody>
          <a:bodyPr lIns="0" tIns="0" rIns="0" bIns="0" wrap="none">
            <a:noAutofit/>
          </a:bodyPr>
          <a:p>
            <a:pPr indent="0"/>
            <a:r>
              <a:rPr lang="en-US" sz="1200">
                <a:latin typeface="Times New Roman"/>
              </a:rPr>
              <a:t>1 ,</a:t>
            </a:r>
          </a:p>
        </p:txBody>
      </p:sp>
      <p:sp>
        <p:nvSpPr>
          <p:cNvPr id="22" name=""/>
          <p:cNvSpPr/>
          <p:nvPr/>
        </p:nvSpPr>
        <p:spPr>
          <a:xfrm>
            <a:off x="384048" y="7644384"/>
            <a:ext cx="304800" cy="134112"/>
          </a:xfrm>
          <a:prstGeom prst="rect">
            <a:avLst/>
          </a:prstGeom>
        </p:spPr>
        <p:txBody>
          <a:bodyPr lIns="0" tIns="0" rIns="0" bIns="0" wrap="none">
            <a:noAutofit/>
          </a:bodyPr>
          <a:p>
            <a:pPr indent="0"/>
            <a:r>
              <a:rPr lang="en-US" sz="1400">
                <a:latin typeface="Times New Roman"/>
              </a:rPr>
              <a:t>yp =</a:t>
            </a:r>
          </a:p>
        </p:txBody>
      </p:sp>
      <p:sp>
        <p:nvSpPr>
          <p:cNvPr id="23" name=""/>
          <p:cNvSpPr/>
          <p:nvPr/>
        </p:nvSpPr>
        <p:spPr>
          <a:xfrm>
            <a:off x="737616" y="7705344"/>
            <a:ext cx="438912" cy="213360"/>
          </a:xfrm>
          <a:prstGeom prst="rect">
            <a:avLst/>
          </a:prstGeom>
        </p:spPr>
        <p:txBody>
          <a:bodyPr lIns="0" tIns="0" rIns="0" bIns="0" wrap="none">
            <a:noAutofit/>
          </a:bodyPr>
          <a:p>
            <a:pPr indent="0"/>
            <a:r>
              <a:rPr lang="en-US" i="1" sz="1400">
                <a:latin typeface="Times New Roman"/>
              </a:rPr>
              <a:t>f</a:t>
            </a:r>
            <a:r>
              <a:rPr lang="en-US" sz="1400">
                <a:latin typeface="Times New Roman"/>
              </a:rPr>
              <a:t> (D)</a:t>
            </a:r>
          </a:p>
        </p:txBody>
      </p:sp>
      <p:sp>
        <p:nvSpPr>
          <p:cNvPr id="24" name=""/>
          <p:cNvSpPr/>
          <p:nvPr/>
        </p:nvSpPr>
        <p:spPr>
          <a:xfrm>
            <a:off x="335280" y="8101584"/>
            <a:ext cx="384048" cy="164592"/>
          </a:xfrm>
          <a:prstGeom prst="rect">
            <a:avLst/>
          </a:prstGeom>
        </p:spPr>
        <p:txBody>
          <a:bodyPr lIns="0" tIns="0" rIns="0" bIns="0" wrap="none">
            <a:noAutofit/>
          </a:bodyPr>
          <a:p>
            <a:pPr indent="0"/>
            <a:r>
              <a:rPr lang="en-US" sz="1300">
                <a:latin typeface="Times New Roman"/>
              </a:rPr>
              <a:t>yp =</a:t>
            </a:r>
          </a:p>
        </p:txBody>
      </p:sp>
      <p:sp>
        <p:nvSpPr>
          <p:cNvPr id="25" name=""/>
          <p:cNvSpPr/>
          <p:nvPr/>
        </p:nvSpPr>
        <p:spPr>
          <a:xfrm>
            <a:off x="1152144" y="7949184"/>
            <a:ext cx="146304" cy="164592"/>
          </a:xfrm>
          <a:prstGeom prst="rect">
            <a:avLst/>
          </a:prstGeom>
        </p:spPr>
        <p:txBody>
          <a:bodyPr lIns="0" tIns="0" rIns="0" bIns="0" wrap="none">
            <a:noAutofit/>
          </a:bodyPr>
          <a:p>
            <a:pPr indent="0"/>
            <a:r>
              <a:rPr lang="en-US" sz="650">
                <a:latin typeface="Times New Roman"/>
              </a:rPr>
              <a:t>1</a:t>
            </a:r>
          </a:p>
        </p:txBody>
      </p:sp>
      <p:sp>
        <p:nvSpPr>
          <p:cNvPr id="26" name=""/>
          <p:cNvSpPr/>
          <p:nvPr/>
        </p:nvSpPr>
        <p:spPr>
          <a:xfrm>
            <a:off x="335280" y="8589264"/>
            <a:ext cx="195072" cy="164592"/>
          </a:xfrm>
          <a:prstGeom prst="rect">
            <a:avLst/>
          </a:prstGeom>
        </p:spPr>
        <p:txBody>
          <a:bodyPr lIns="0" tIns="0" rIns="0" bIns="0" wrap="none">
            <a:noAutofit/>
          </a:bodyPr>
          <a:p>
            <a:pPr indent="0"/>
            <a:r>
              <a:rPr lang="en-US" sz="1200">
                <a:latin typeface="Times New Roman"/>
              </a:rPr>
              <a:t>yp</a:t>
            </a:r>
          </a:p>
        </p:txBody>
      </p:sp>
      <p:sp>
        <p:nvSpPr>
          <p:cNvPr id="27" name=""/>
          <p:cNvSpPr/>
          <p:nvPr/>
        </p:nvSpPr>
        <p:spPr>
          <a:xfrm>
            <a:off x="746760" y="8211312"/>
            <a:ext cx="1002792" cy="667512"/>
          </a:xfrm>
          <a:prstGeom prst="rect">
            <a:avLst/>
          </a:prstGeom>
        </p:spPr>
        <p:txBody>
          <a:bodyPr lIns="0" tIns="0" rIns="0" bIns="0">
            <a:noAutofit/>
          </a:bodyPr>
          <a:p>
            <a:pPr algn="just" indent="0">
              <a:spcAft>
                <a:spcPts val="420"/>
              </a:spcAft>
            </a:pPr>
            <a:r>
              <a:rPr lang="en-US" sz="1400">
                <a:latin typeface="Times New Roman"/>
              </a:rPr>
              <a:t>(</a:t>
            </a:r>
            <a:r>
              <a:rPr lang="en-US" i="1" sz="1400">
                <a:latin typeface="Times New Roman"/>
              </a:rPr>
              <a:t>D</a:t>
            </a:r>
            <a:r>
              <a:rPr lang="en-US" baseline="30000" sz="1400">
                <a:latin typeface="Times New Roman"/>
              </a:rPr>
              <a:t>2</a:t>
            </a:r>
            <a:r>
              <a:rPr lang="en-US" sz="1400">
                <a:latin typeface="Times New Roman"/>
              </a:rPr>
              <a:t> + </a:t>
            </a:r>
            <a:r>
              <a:rPr lang="en-US" i="1" sz="1400">
                <a:latin typeface="Times New Roman"/>
              </a:rPr>
              <a:t>2D</a:t>
            </a:r>
            <a:r>
              <a:rPr lang="en-US" sz="1400">
                <a:latin typeface="Times New Roman"/>
              </a:rPr>
              <a:t> +1)</a:t>
            </a:r>
          </a:p>
          <a:p>
            <a:pPr algn="ctr" indent="0"/>
            <a:r>
              <a:rPr lang="en-US" sz="1200">
                <a:latin typeface="Times New Roman"/>
              </a:rPr>
              <a:t>1</a:t>
            </a:r>
          </a:p>
          <a:p>
            <a:pPr algn="just" indent="0">
              <a:lnSpc>
                <a:spcPts val="1824"/>
              </a:lnSpc>
            </a:pPr>
            <a:r>
              <a:rPr lang="en-US" sz="1200">
                <a:latin typeface="Times New Roman"/>
              </a:rPr>
              <a:t>(1</a:t>
            </a:r>
            <a:r>
              <a:rPr lang="en-US" baseline="30000" sz="1200">
                <a:latin typeface="Times New Roman"/>
              </a:rPr>
              <a:t>2</a:t>
            </a:r>
            <a:r>
              <a:rPr lang="en-US" sz="1200">
                <a:latin typeface="Times New Roman"/>
              </a:rPr>
              <a:t> + 2*1 +1) ^ </a:t>
            </a:r>
          </a:p>
        </p:txBody>
      </p:sp>
      <p:sp>
        <p:nvSpPr>
          <p:cNvPr id="28" name=""/>
          <p:cNvSpPr/>
          <p:nvPr/>
        </p:nvSpPr>
        <p:spPr>
          <a:xfrm>
            <a:off x="765048" y="8948928"/>
            <a:ext cx="48768" cy="121920"/>
          </a:xfrm>
          <a:prstGeom prst="rect">
            <a:avLst/>
          </a:prstGeom>
        </p:spPr>
        <p:txBody>
          <a:bodyPr lIns="0" tIns="0" rIns="0" bIns="0" wrap="none">
            <a:noAutofit/>
          </a:bodyPr>
          <a:p>
            <a:pPr algn="just" indent="0">
              <a:lnSpc>
                <a:spcPts val="1824"/>
              </a:lnSpc>
            </a:pPr>
            <a:r>
              <a:rPr lang="en-US" sz="1200">
                <a:latin typeface="Times New Roman"/>
              </a:rPr>
              <a:t>1</a:t>
            </a:r>
          </a:p>
        </p:txBody>
      </p:sp>
      <p:sp>
        <p:nvSpPr>
          <p:cNvPr id="29" name=""/>
          <p:cNvSpPr/>
          <p:nvPr/>
        </p:nvSpPr>
        <p:spPr>
          <a:xfrm>
            <a:off x="402336" y="9101328"/>
            <a:ext cx="539496" cy="109728"/>
          </a:xfrm>
          <a:prstGeom prst="rect">
            <a:avLst/>
          </a:prstGeom>
        </p:spPr>
        <p:txBody>
          <a:bodyPr lIns="0" tIns="0" rIns="0" bIns="0" wrap="none">
            <a:noAutofit/>
          </a:bodyPr>
          <a:p>
            <a:pPr indent="0"/>
            <a:r>
              <a:rPr lang="en-US" i="1" sz="1400">
                <a:latin typeface="Times New Roman"/>
              </a:rPr>
              <a:t>y = e</a:t>
            </a:r>
          </a:p>
        </p:txBody>
      </p:sp>
      <p:sp>
        <p:nvSpPr>
          <p:cNvPr id="30" name=""/>
          <p:cNvSpPr/>
          <p:nvPr/>
        </p:nvSpPr>
        <p:spPr>
          <a:xfrm>
            <a:off x="384048" y="9153144"/>
            <a:ext cx="445008" cy="170688"/>
          </a:xfrm>
          <a:prstGeom prst="rect">
            <a:avLst/>
          </a:prstGeom>
        </p:spPr>
        <p:txBody>
          <a:bodyPr lIns="0" tIns="0" rIns="0" bIns="0" wrap="none">
            <a:noAutofit/>
          </a:bodyPr>
          <a:p>
            <a:pPr indent="0"/>
            <a:r>
              <a:rPr lang="en-US" i="1" baseline="30000" sz="1300">
                <a:latin typeface="Times New Roman"/>
              </a:rPr>
              <a:t>Jp</a:t>
            </a:r>
            <a:r>
              <a:rPr lang="en-US" sz="1200">
                <a:latin typeface="Times New Roman"/>
              </a:rPr>
              <a:t> 4</a:t>
            </a:r>
          </a:p>
        </p:txBody>
      </p:sp>
      <p:sp>
        <p:nvSpPr>
          <p:cNvPr id="31" name=""/>
          <p:cNvSpPr/>
          <p:nvPr/>
        </p:nvSpPr>
        <p:spPr>
          <a:xfrm>
            <a:off x="938784" y="9028176"/>
            <a:ext cx="140208" cy="91440"/>
          </a:xfrm>
          <a:prstGeom prst="rect">
            <a:avLst/>
          </a:prstGeom>
        </p:spPr>
        <p:txBody>
          <a:bodyPr lIns="0" tIns="0" rIns="0" bIns="0" wrap="none">
            <a:noAutofit/>
          </a:bodyPr>
          <a:p>
            <a:pPr indent="0"/>
            <a:r>
              <a:rPr lang="en-US" i="1" sz="1200">
                <a:latin typeface="Times New Roman"/>
              </a:rPr>
              <a:t>bx</a:t>
            </a:r>
          </a:p>
        </p:txBody>
      </p:sp>
      <p:sp>
        <p:nvSpPr>
          <p:cNvPr id="32" name=""/>
          <p:cNvSpPr/>
          <p:nvPr/>
        </p:nvSpPr>
        <p:spPr>
          <a:xfrm>
            <a:off x="1719072" y="9369552"/>
            <a:ext cx="146304" cy="164592"/>
          </a:xfrm>
          <a:prstGeom prst="rect">
            <a:avLst/>
          </a:prstGeom>
        </p:spPr>
        <p:txBody>
          <a:bodyPr lIns="0" tIns="0" rIns="0" bIns="0" wrap="none">
            <a:noAutofit/>
          </a:bodyPr>
          <a:p>
            <a:pPr indent="0"/>
            <a:r>
              <a:rPr lang="en-US" sz="1200">
                <a:latin typeface="Times New Roman"/>
              </a:rPr>
              <a:t>1</a:t>
            </a:r>
          </a:p>
        </p:txBody>
      </p:sp>
      <p:sp>
        <p:nvSpPr>
          <p:cNvPr id="33" name=""/>
          <p:cNvSpPr/>
          <p:nvPr/>
        </p:nvSpPr>
        <p:spPr>
          <a:xfrm>
            <a:off x="335280" y="9497568"/>
            <a:ext cx="1658112" cy="286512"/>
          </a:xfrm>
          <a:prstGeom prst="rect">
            <a:avLst/>
          </a:prstGeom>
        </p:spPr>
        <p:txBody>
          <a:bodyPr lIns="0" tIns="0" rIns="0" bIns="0" wrap="none">
            <a:noAutofit/>
          </a:bodyPr>
          <a:p>
            <a:pPr indent="0"/>
            <a:r>
              <a:rPr lang="en-US" i="1" sz="1300">
                <a:latin typeface="Times New Roman"/>
              </a:rPr>
              <a:t>yo = </a:t>
            </a:r>
            <a:r>
              <a:rPr lang="en-US" i="1" baseline="30000" sz="1300">
                <a:latin typeface="Times New Roman"/>
              </a:rPr>
              <a:t>e</a:t>
            </a:r>
            <a:r>
              <a:rPr lang="en-US" baseline="30000" sz="1200">
                <a:latin typeface="Times New Roman"/>
              </a:rPr>
              <a:t> x (c</a:t>
            </a:r>
            <a:r>
              <a:rPr lang="en-US" sz="1200">
                <a:latin typeface="Times New Roman"/>
              </a:rPr>
              <a:t>1+</a:t>
            </a:r>
            <a:r>
              <a:rPr lang="en-US" baseline="30000" sz="1200">
                <a:latin typeface="Times New Roman"/>
              </a:rPr>
              <a:t>C</a:t>
            </a:r>
            <a:r>
              <a:rPr lang="en-US" sz="1200">
                <a:latin typeface="Times New Roman"/>
              </a:rPr>
              <a:t>2</a:t>
            </a:r>
            <a:r>
              <a:rPr lang="en-US" baseline="30000" sz="1200">
                <a:latin typeface="Times New Roman"/>
              </a:rPr>
              <a:t>x)</a:t>
            </a:r>
            <a:r>
              <a:rPr lang="en-US" sz="1200">
                <a:latin typeface="Times New Roman"/>
              </a:rPr>
              <a:t> + </a:t>
            </a:r>
            <a:r>
              <a:rPr lang="en-US" baseline="30000" sz="1200">
                <a:latin typeface="Times New Roman"/>
              </a:rPr>
              <a:t>ex</a:t>
            </a:r>
          </a:p>
        </p:txBody>
      </p:sp>
      <p:sp>
        <p:nvSpPr>
          <p:cNvPr id="34" name=""/>
          <p:cNvSpPr/>
          <p:nvPr/>
        </p:nvSpPr>
        <p:spPr>
          <a:xfrm>
            <a:off x="384048" y="9796272"/>
            <a:ext cx="762000" cy="286512"/>
          </a:xfrm>
          <a:prstGeom prst="rect">
            <a:avLst/>
          </a:prstGeom>
        </p:spPr>
        <p:txBody>
          <a:bodyPr lIns="0" tIns="0" rIns="0" bIns="0" wrap="none">
            <a:noAutofit/>
          </a:bodyPr>
          <a:p>
            <a:pPr algn="just" indent="0"/>
            <a:r>
              <a:rPr lang="en-US" sz="1500">
                <a:solidFill>
                  <a:srgbClr val="4F81BD"/>
                </a:solidFill>
                <a:latin typeface="Franklin Gothic Medium"/>
              </a:rPr>
              <a:t>38    </a:t>
            </a:r>
            <a:r>
              <a:rPr lang="en-US" sz="1500">
                <a:solidFill>
                  <a:srgbClr val="808080"/>
                </a:solidFill>
                <a:latin typeface="Franklin Gothic Medium"/>
              </a:rPr>
              <a:t>T</a:t>
            </a:r>
          </a:p>
        </p:txBody>
      </p:sp>
      <p:sp>
        <p:nvSpPr>
          <p:cNvPr id="35" name=""/>
          <p:cNvSpPr/>
          <p:nvPr/>
        </p:nvSpPr>
        <p:spPr>
          <a:xfrm>
            <a:off x="5888736" y="9857232"/>
            <a:ext cx="1383792" cy="164592"/>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62712" y="661416"/>
            <a:ext cx="2401824" cy="637032"/>
          </a:xfrm>
          <a:prstGeom prst="rect">
            <a:avLst/>
          </a:prstGeom>
        </p:spPr>
        <p:txBody>
          <a:bodyPr lIns="0" tIns="0" rIns="0" bIns="0">
            <a:noAutofit/>
          </a:bodyPr>
          <a:p>
            <a:pPr indent="0">
              <a:lnSpc>
                <a:spcPts val="1968"/>
              </a:lnSpc>
            </a:pPr>
            <a:r>
              <a:rPr lang="en-US" b="1" sz="1200">
                <a:latin typeface="Times New Roman"/>
              </a:rPr>
              <a:t>Example 2):- </a:t>
            </a:r>
            <a:r>
              <a:rPr lang="en-US" sz="1200">
                <a:latin typeface="Times New Roman"/>
              </a:rPr>
              <a:t>solve: y" </a:t>
            </a:r>
            <a:r>
              <a:rPr lang="en-US" i="1" sz="1300">
                <a:latin typeface="Times New Roman"/>
              </a:rPr>
              <a:t>+ y' + 4y =</a:t>
            </a:r>
            <a:r>
              <a:rPr lang="en-US" sz="1200">
                <a:latin typeface="Times New Roman"/>
              </a:rPr>
              <a:t> e (D</a:t>
            </a:r>
            <a:r>
              <a:rPr lang="en-US" baseline="30000" sz="1200">
                <a:latin typeface="Times New Roman"/>
              </a:rPr>
              <a:t>2</a:t>
            </a:r>
            <a:r>
              <a:rPr lang="en-US" sz="1200">
                <a:latin typeface="Times New Roman"/>
              </a:rPr>
              <a:t> + D + 4) </a:t>
            </a:r>
            <a:r>
              <a:rPr lang="en-US" i="1" sz="1300">
                <a:latin typeface="Times New Roman"/>
              </a:rPr>
              <a:t>y = e</a:t>
            </a:r>
            <a:r>
              <a:rPr lang="en-US" i="1" baseline="30000" sz="1300">
                <a:latin typeface="Times New Roman"/>
              </a:rPr>
              <a:t>x </a:t>
            </a:r>
            <a:r>
              <a:rPr lang="en-US" i="1" sz="1300">
                <a:latin typeface="Times New Roman"/>
              </a:rPr>
              <a:t>m</a:t>
            </a:r>
            <a:r>
              <a:rPr lang="en-US" baseline="30000" sz="1200">
                <a:latin typeface="Times New Roman"/>
              </a:rPr>
              <a:t>2</a:t>
            </a:r>
            <a:r>
              <a:rPr lang="en-US" sz="1200">
                <a:latin typeface="Times New Roman"/>
              </a:rPr>
              <a:t> + </a:t>
            </a:r>
            <a:r>
              <a:rPr lang="en-US" i="1" sz="1300">
                <a:latin typeface="Times New Roman"/>
              </a:rPr>
              <a:t>m +</a:t>
            </a:r>
            <a:r>
              <a:rPr lang="en-US" sz="1200">
                <a:latin typeface="Times New Roman"/>
              </a:rPr>
              <a:t> 4 = 0</a:t>
            </a:r>
          </a:p>
        </p:txBody>
      </p:sp>
      <p:sp>
        <p:nvSpPr>
          <p:cNvPr id="5" name=""/>
          <p:cNvSpPr/>
          <p:nvPr/>
        </p:nvSpPr>
        <p:spPr>
          <a:xfrm>
            <a:off x="819912" y="1383792"/>
            <a:ext cx="896112" cy="192024"/>
          </a:xfrm>
          <a:prstGeom prst="rect">
            <a:avLst/>
          </a:prstGeom>
        </p:spPr>
        <p:txBody>
          <a:bodyPr lIns="0" tIns="0" rIns="0" bIns="0" wrap="none">
            <a:noAutofit/>
          </a:bodyPr>
          <a:p>
            <a:pPr indent="0"/>
            <a:r>
              <a:rPr lang="en-US" sz="1200">
                <a:latin typeface="Times New Roman"/>
              </a:rPr>
              <a:t>-1 ±v 1</a:t>
            </a:r>
            <a:r>
              <a:rPr lang="en-US" baseline="30000" sz="1200">
                <a:latin typeface="Times New Roman"/>
              </a:rPr>
              <a:t>2</a:t>
            </a:r>
            <a:r>
              <a:rPr lang="en-US" sz="1200">
                <a:latin typeface="Times New Roman"/>
              </a:rPr>
              <a:t> -16</a:t>
            </a:r>
          </a:p>
        </p:txBody>
      </p:sp>
      <p:sp>
        <p:nvSpPr>
          <p:cNvPr id="6" name=""/>
          <p:cNvSpPr/>
          <p:nvPr/>
        </p:nvSpPr>
        <p:spPr>
          <a:xfrm>
            <a:off x="341376" y="1572768"/>
            <a:ext cx="176784" cy="103632"/>
          </a:xfrm>
          <a:prstGeom prst="rect">
            <a:avLst/>
          </a:prstGeom>
        </p:spPr>
        <p:txBody>
          <a:bodyPr lIns="0" tIns="0" rIns="0" bIns="0" wrap="none">
            <a:noAutofit/>
          </a:bodyPr>
          <a:p>
            <a:pPr indent="0"/>
            <a:r>
              <a:rPr lang="en-US" sz="1200">
                <a:latin typeface="Times New Roman"/>
              </a:rPr>
              <a:t>m,</a:t>
            </a:r>
          </a:p>
        </p:txBody>
      </p:sp>
      <p:sp>
        <p:nvSpPr>
          <p:cNvPr id="7" name=""/>
          <p:cNvSpPr/>
          <p:nvPr/>
        </p:nvSpPr>
        <p:spPr>
          <a:xfrm>
            <a:off x="493776" y="1639824"/>
            <a:ext cx="164592" cy="85344"/>
          </a:xfrm>
          <a:prstGeom prst="rect">
            <a:avLst/>
          </a:prstGeom>
        </p:spPr>
        <p:txBody>
          <a:bodyPr lIns="0" tIns="0" rIns="0" bIns="0" wrap="none">
            <a:noAutofit/>
          </a:bodyPr>
          <a:p>
            <a:pPr indent="0"/>
            <a:r>
              <a:rPr lang="en-US" sz="1200">
                <a:latin typeface="Times New Roman"/>
              </a:rPr>
              <a:t>1,2</a:t>
            </a:r>
          </a:p>
        </p:txBody>
      </p:sp>
      <p:sp>
        <p:nvSpPr>
          <p:cNvPr id="8" name=""/>
          <p:cNvSpPr/>
          <p:nvPr/>
        </p:nvSpPr>
        <p:spPr>
          <a:xfrm>
            <a:off x="1188720" y="1652016"/>
            <a:ext cx="176784" cy="164592"/>
          </a:xfrm>
          <a:prstGeom prst="rect">
            <a:avLst/>
          </a:prstGeom>
        </p:spPr>
        <p:txBody>
          <a:bodyPr lIns="0" tIns="0" rIns="0" bIns="0" wrap="none">
            <a:noAutofit/>
          </a:bodyPr>
          <a:p>
            <a:pPr indent="0"/>
            <a:r>
              <a:rPr lang="en-US" sz="1200">
                <a:latin typeface="Times New Roman"/>
              </a:rPr>
              <a:t>2</a:t>
            </a:r>
          </a:p>
        </p:txBody>
      </p:sp>
      <p:sp>
        <p:nvSpPr>
          <p:cNvPr id="9" name=""/>
          <p:cNvSpPr/>
          <p:nvPr/>
        </p:nvSpPr>
        <p:spPr>
          <a:xfrm>
            <a:off x="774192" y="1840992"/>
            <a:ext cx="816864" cy="237744"/>
          </a:xfrm>
          <a:prstGeom prst="rect">
            <a:avLst/>
          </a:prstGeom>
        </p:spPr>
        <p:txBody>
          <a:bodyPr lIns="0" tIns="0" rIns="0" bIns="0" wrap="none">
            <a:noAutofit/>
          </a:bodyPr>
          <a:p>
            <a:pPr algn="just" indent="0"/>
            <a:r>
              <a:rPr lang="en-US" sz="1200">
                <a:latin typeface="Times New Roman"/>
              </a:rPr>
              <a:t>-1    15</a:t>
            </a:r>
          </a:p>
        </p:txBody>
      </p:sp>
      <p:sp>
        <p:nvSpPr>
          <p:cNvPr id="10" name=""/>
          <p:cNvSpPr/>
          <p:nvPr/>
        </p:nvSpPr>
        <p:spPr>
          <a:xfrm>
            <a:off x="387096" y="2039112"/>
            <a:ext cx="874776" cy="112776"/>
          </a:xfrm>
          <a:prstGeom prst="rect">
            <a:avLst/>
          </a:prstGeom>
        </p:spPr>
        <p:txBody>
          <a:bodyPr lIns="0" tIns="0" rIns="0" bIns="0" wrap="none">
            <a:noAutofit/>
          </a:bodyPr>
          <a:p>
            <a:pPr algn="just" indent="0">
              <a:lnSpc>
                <a:spcPts val="1128"/>
              </a:lnSpc>
            </a:pPr>
            <a:r>
              <a:rPr lang="en-US" i="1" sz="1300">
                <a:latin typeface="Times New Roman"/>
              </a:rPr>
              <a:t>m. =</a:t>
            </a:r>
            <a:r>
              <a:rPr lang="en-US" sz="1200">
                <a:latin typeface="Times New Roman"/>
              </a:rPr>
              <a:t>    ± </a:t>
            </a:r>
            <a:r>
              <a:rPr lang="en-US" i="1" sz="1300">
                <a:latin typeface="Times New Roman"/>
              </a:rPr>
              <a:t>i-</a:t>
            </a:r>
          </a:p>
        </p:txBody>
      </p:sp>
      <p:sp>
        <p:nvSpPr>
          <p:cNvPr id="11" name=""/>
          <p:cNvSpPr/>
          <p:nvPr/>
        </p:nvSpPr>
        <p:spPr>
          <a:xfrm>
            <a:off x="505968" y="2136648"/>
            <a:ext cx="929640" cy="155448"/>
          </a:xfrm>
          <a:prstGeom prst="rect">
            <a:avLst/>
          </a:prstGeom>
        </p:spPr>
        <p:txBody>
          <a:bodyPr lIns="0" tIns="0" rIns="0" bIns="0" wrap="none">
            <a:noAutofit/>
          </a:bodyPr>
          <a:p>
            <a:pPr indent="0">
              <a:lnSpc>
                <a:spcPts val="1128"/>
              </a:lnSpc>
            </a:pPr>
            <a:r>
              <a:rPr lang="en-US" baseline="30000" sz="1200">
                <a:latin typeface="Times New Roman"/>
              </a:rPr>
              <a:t>1,2</a:t>
            </a:r>
            <a:r>
              <a:rPr lang="en-US" sz="1200">
                <a:latin typeface="Times New Roman"/>
              </a:rPr>
              <a:t> 2 2</a:t>
            </a:r>
          </a:p>
        </p:txBody>
      </p:sp>
      <p:sp>
        <p:nvSpPr>
          <p:cNvPr id="12" name=""/>
          <p:cNvSpPr/>
          <p:nvPr/>
        </p:nvSpPr>
        <p:spPr>
          <a:xfrm>
            <a:off x="859536" y="2392680"/>
            <a:ext cx="27432" cy="60960"/>
          </a:xfrm>
          <a:prstGeom prst="rect">
            <a:avLst/>
          </a:prstGeom>
        </p:spPr>
        <p:txBody>
          <a:bodyPr lIns="0" tIns="0" rIns="0" bIns="0" wrap="none">
            <a:noAutofit/>
          </a:bodyPr>
          <a:p>
            <a:pPr indent="0"/>
            <a:r>
              <a:rPr lang="en-US" b="1" sz="650">
                <a:latin typeface="Times New Roman"/>
              </a:rPr>
              <a:t>1</a:t>
            </a:r>
          </a:p>
        </p:txBody>
      </p:sp>
      <p:sp>
        <p:nvSpPr>
          <p:cNvPr id="13" name=""/>
          <p:cNvSpPr/>
          <p:nvPr/>
        </p:nvSpPr>
        <p:spPr>
          <a:xfrm>
            <a:off x="798576" y="2468880"/>
            <a:ext cx="152400" cy="39624"/>
          </a:xfrm>
          <a:prstGeom prst="rect">
            <a:avLst/>
          </a:prstGeom>
        </p:spPr>
        <p:txBody>
          <a:bodyPr lIns="0" tIns="0" rIns="0" bIns="0" wrap="none">
            <a:noAutofit/>
          </a:bodyPr>
          <a:p>
            <a:pPr indent="0"/>
            <a:r>
              <a:rPr lang="en-US" sz="1200">
                <a:latin typeface="Times New Roman"/>
              </a:rPr>
              <a:t>- </a:t>
            </a:r>
            <a:r>
              <a:rPr lang="en-US" i="1" sz="1300">
                <a:latin typeface="Times New Roman"/>
              </a:rPr>
              <a:t>x</a:t>
            </a:r>
          </a:p>
        </p:txBody>
      </p:sp>
      <p:sp>
        <p:nvSpPr>
          <p:cNvPr id="14" name=""/>
          <p:cNvSpPr/>
          <p:nvPr/>
        </p:nvSpPr>
        <p:spPr>
          <a:xfrm>
            <a:off x="384048" y="2346960"/>
            <a:ext cx="2545080" cy="429768"/>
          </a:xfrm>
          <a:prstGeom prst="rect">
            <a:avLst/>
          </a:prstGeom>
        </p:spPr>
        <p:txBody>
          <a:bodyPr lIns="0" tIns="0" rIns="0" bIns="0" wrap="none">
            <a:noAutofit/>
          </a:bodyPr>
          <a:p>
            <a:pPr indent="0"/>
            <a:r>
              <a:rPr lang="en-US" i="1" sz="1300">
                <a:latin typeface="Times New Roman"/>
              </a:rPr>
              <a:t>y</a:t>
            </a:r>
            <a:r>
              <a:rPr lang="en-US" i="1" baseline="-25000" sz="1300">
                <a:latin typeface="Times New Roman"/>
              </a:rPr>
              <a:t>c</a:t>
            </a:r>
            <a:r>
              <a:rPr lang="en-US" i="1" sz="1300">
                <a:latin typeface="Times New Roman"/>
              </a:rPr>
              <a:t> = e </a:t>
            </a:r>
            <a:r>
              <a:rPr lang="en-US" i="1" baseline="30000" sz="1300">
                <a:latin typeface="Times New Roman"/>
              </a:rPr>
              <a:t>2[</a:t>
            </a:r>
            <a:r>
              <a:rPr lang="en-US" i="1" sz="1300">
                <a:latin typeface="Times New Roman"/>
              </a:rPr>
              <a:t>k</a:t>
            </a:r>
            <a:r>
              <a:rPr lang="en-US" i="1" baseline="-25000" sz="1300">
                <a:latin typeface="Times New Roman"/>
              </a:rPr>
              <a:t>l</a:t>
            </a:r>
            <a:r>
              <a:rPr lang="en-US" sz="1200">
                <a:latin typeface="Times New Roman"/>
              </a:rPr>
              <a:t> </a:t>
            </a:r>
            <a:r>
              <a:rPr lang="en-US" baseline="30000" sz="1200">
                <a:latin typeface="Times New Roman"/>
              </a:rPr>
              <a:t>cos</a:t>
            </a:r>
            <a:r>
              <a:rPr lang="en-US" sz="1200">
                <a:latin typeface="Times New Roman"/>
              </a:rPr>
              <a:t>^</a:t>
            </a:r>
            <a:r>
              <a:rPr lang="en-US" baseline="30000" sz="1200">
                <a:latin typeface="Times New Roman"/>
              </a:rPr>
              <a:t>5 x)</a:t>
            </a:r>
            <a:r>
              <a:rPr lang="en-US" sz="1200">
                <a:latin typeface="Times New Roman"/>
              </a:rPr>
              <a:t> + </a:t>
            </a:r>
            <a:r>
              <a:rPr lang="en-US" baseline="30000" sz="1200">
                <a:latin typeface="Times New Roman"/>
              </a:rPr>
              <a:t>k</a:t>
            </a:r>
            <a:r>
              <a:rPr lang="en-US" sz="1200">
                <a:latin typeface="Times New Roman"/>
              </a:rPr>
              <a:t>2</a:t>
            </a:r>
            <a:r>
              <a:rPr lang="en-US" baseline="30000" sz="1200">
                <a:latin typeface="Times New Roman"/>
              </a:rPr>
              <a:t>sin</a:t>
            </a:r>
            <a:r>
              <a:rPr lang="en-US" sz="1200">
                <a:latin typeface="Times New Roman"/>
              </a:rPr>
              <a:t>^</a:t>
            </a:r>
            <a:r>
              <a:rPr lang="en-US" baseline="30000" sz="1200">
                <a:latin typeface="Times New Roman"/>
              </a:rPr>
              <a:t>5 x)]</a:t>
            </a:r>
          </a:p>
        </p:txBody>
      </p:sp>
      <p:sp>
        <p:nvSpPr>
          <p:cNvPr id="15" name=""/>
          <p:cNvSpPr/>
          <p:nvPr/>
        </p:nvSpPr>
        <p:spPr>
          <a:xfrm>
            <a:off x="335280" y="2974848"/>
            <a:ext cx="195072" cy="164592"/>
          </a:xfrm>
          <a:prstGeom prst="rect">
            <a:avLst/>
          </a:prstGeom>
        </p:spPr>
        <p:txBody>
          <a:bodyPr lIns="0" tIns="0" rIns="0" bIns="0" wrap="none">
            <a:noAutofit/>
          </a:bodyPr>
          <a:p>
            <a:pPr indent="0"/>
            <a:r>
              <a:rPr lang="en-US" sz="1200">
                <a:latin typeface="Times New Roman"/>
              </a:rPr>
              <a:t>y</a:t>
            </a:r>
            <a:r>
              <a:rPr lang="en-US" baseline="-25000" sz="1200">
                <a:latin typeface="Times New Roman"/>
              </a:rPr>
              <a:t>P</a:t>
            </a:r>
          </a:p>
        </p:txBody>
      </p:sp>
      <p:sp>
        <p:nvSpPr>
          <p:cNvPr id="16" name=""/>
          <p:cNvSpPr/>
          <p:nvPr/>
        </p:nvSpPr>
        <p:spPr>
          <a:xfrm>
            <a:off x="859536" y="2822448"/>
            <a:ext cx="146304" cy="164592"/>
          </a:xfrm>
          <a:prstGeom prst="rect">
            <a:avLst/>
          </a:prstGeom>
        </p:spPr>
        <p:txBody>
          <a:bodyPr lIns="0" tIns="0" rIns="0" bIns="0" wrap="none">
            <a:noAutofit/>
          </a:bodyPr>
          <a:p>
            <a:pPr indent="0"/>
            <a:r>
              <a:rPr lang="en-US" sz="1200">
                <a:latin typeface="Times New Roman"/>
              </a:rPr>
              <a:t>1</a:t>
            </a:r>
          </a:p>
        </p:txBody>
      </p:sp>
      <p:sp>
        <p:nvSpPr>
          <p:cNvPr id="17" name=""/>
          <p:cNvSpPr/>
          <p:nvPr/>
        </p:nvSpPr>
        <p:spPr>
          <a:xfrm>
            <a:off x="1188720" y="2926080"/>
            <a:ext cx="182880" cy="91440"/>
          </a:xfrm>
          <a:prstGeom prst="rect">
            <a:avLst/>
          </a:prstGeom>
        </p:spPr>
        <p:txBody>
          <a:bodyPr lIns="0" tIns="0" rIns="0" bIns="0" wrap="none">
            <a:noAutofit/>
          </a:bodyPr>
          <a:p>
            <a:pPr indent="0"/>
            <a:r>
              <a:rPr lang="en-US" i="1" sz="650">
                <a:latin typeface="Times New Roman"/>
              </a:rPr>
              <a:t>b</a:t>
            </a:r>
            <a:r>
              <a:rPr lang="en-US" i="1" sz="1300">
                <a:latin typeface="Times New Roman"/>
              </a:rPr>
              <a:t>x</a:t>
            </a:r>
          </a:p>
        </p:txBody>
      </p:sp>
      <p:sp>
        <p:nvSpPr>
          <p:cNvPr id="18" name=""/>
          <p:cNvSpPr/>
          <p:nvPr/>
        </p:nvSpPr>
        <p:spPr>
          <a:xfrm>
            <a:off x="694944" y="3072384"/>
            <a:ext cx="475488" cy="207264"/>
          </a:xfrm>
          <a:prstGeom prst="rect">
            <a:avLst/>
          </a:prstGeom>
        </p:spPr>
        <p:txBody>
          <a:bodyPr lIns="0" tIns="0" rIns="0" bIns="0" wrap="none">
            <a:noAutofit/>
          </a:bodyPr>
          <a:p>
            <a:pPr indent="0"/>
            <a:r>
              <a:rPr lang="en-US" i="1" sz="1300">
                <a:latin typeface="Times New Roman"/>
              </a:rPr>
              <a:t>f</a:t>
            </a:r>
            <a:r>
              <a:rPr lang="en-US" sz="1200">
                <a:latin typeface="Times New Roman"/>
              </a:rPr>
              <a:t> (</a:t>
            </a:r>
            <a:r>
              <a:rPr lang="en-US" i="1" sz="1300">
                <a:latin typeface="Times New Roman"/>
              </a:rPr>
              <a:t>D)</a:t>
            </a:r>
          </a:p>
        </p:txBody>
      </p:sp>
      <p:sp>
        <p:nvSpPr>
          <p:cNvPr id="19" name=""/>
          <p:cNvSpPr/>
          <p:nvPr/>
        </p:nvSpPr>
        <p:spPr>
          <a:xfrm>
            <a:off x="335280" y="3456432"/>
            <a:ext cx="384048" cy="164592"/>
          </a:xfrm>
          <a:prstGeom prst="rect">
            <a:avLst/>
          </a:prstGeom>
        </p:spPr>
        <p:txBody>
          <a:bodyPr lIns="0" tIns="0" rIns="0" bIns="0" wrap="none">
            <a:noAutofit/>
          </a:bodyPr>
          <a:p>
            <a:pPr indent="0"/>
            <a:r>
              <a:rPr lang="en-US" i="1" sz="1300">
                <a:latin typeface="Times New Roman"/>
              </a:rPr>
              <a:t>y</a:t>
            </a:r>
            <a:r>
              <a:rPr lang="en-US" i="1" baseline="-25000" sz="1300">
                <a:latin typeface="Times New Roman"/>
              </a:rPr>
              <a:t>v</a:t>
            </a:r>
            <a:r>
              <a:rPr lang="en-US" sz="1300">
                <a:latin typeface="Times New Roman"/>
              </a:rPr>
              <a:t> =</a:t>
            </a:r>
          </a:p>
        </p:txBody>
      </p:sp>
      <p:sp>
        <p:nvSpPr>
          <p:cNvPr id="20" name=""/>
          <p:cNvSpPr/>
          <p:nvPr/>
        </p:nvSpPr>
        <p:spPr>
          <a:xfrm>
            <a:off x="335280" y="3944112"/>
            <a:ext cx="384048" cy="164592"/>
          </a:xfrm>
          <a:prstGeom prst="rect">
            <a:avLst/>
          </a:prstGeom>
        </p:spPr>
        <p:txBody>
          <a:bodyPr lIns="0" tIns="0" rIns="0" bIns="0" wrap="none">
            <a:noAutofit/>
          </a:bodyPr>
          <a:p>
            <a:pPr indent="0"/>
            <a:r>
              <a:rPr lang="en-US" sz="1200">
                <a:latin typeface="Times New Roman"/>
              </a:rPr>
              <a:t>y</a:t>
            </a:r>
            <a:r>
              <a:rPr lang="en-US" baseline="-25000" sz="1200">
                <a:latin typeface="Times New Roman"/>
              </a:rPr>
              <a:t>P</a:t>
            </a:r>
            <a:r>
              <a:rPr lang="en-US" sz="1200">
                <a:latin typeface="Times New Roman"/>
              </a:rPr>
              <a:t> =</a:t>
            </a:r>
          </a:p>
        </p:txBody>
      </p:sp>
      <p:sp>
        <p:nvSpPr>
          <p:cNvPr id="21" name=""/>
          <p:cNvSpPr/>
          <p:nvPr/>
        </p:nvSpPr>
        <p:spPr>
          <a:xfrm>
            <a:off x="402336" y="4459224"/>
            <a:ext cx="539496" cy="109728"/>
          </a:xfrm>
          <a:prstGeom prst="rect">
            <a:avLst/>
          </a:prstGeom>
        </p:spPr>
        <p:txBody>
          <a:bodyPr lIns="0" tIns="0" rIns="0" bIns="0" wrap="none">
            <a:noAutofit/>
          </a:bodyPr>
          <a:p>
            <a:pPr indent="0"/>
            <a:r>
              <a:rPr lang="en-US" i="1" sz="1300">
                <a:latin typeface="Times New Roman"/>
              </a:rPr>
              <a:t>y = e</a:t>
            </a:r>
          </a:p>
        </p:txBody>
      </p:sp>
      <p:sp>
        <p:nvSpPr>
          <p:cNvPr id="22" name=""/>
          <p:cNvSpPr/>
          <p:nvPr/>
        </p:nvSpPr>
        <p:spPr>
          <a:xfrm>
            <a:off x="490728" y="4547616"/>
            <a:ext cx="42672" cy="57912"/>
          </a:xfrm>
          <a:prstGeom prst="rect">
            <a:avLst/>
          </a:prstGeom>
        </p:spPr>
        <p:txBody>
          <a:bodyPr lIns="0" tIns="0" rIns="0" bIns="0" wrap="none">
            <a:noAutofit/>
          </a:bodyPr>
          <a:p>
            <a:pPr indent="0"/>
            <a:r>
              <a:rPr lang="en-US" i="1" sz="1300">
                <a:latin typeface="Times New Roman"/>
              </a:rPr>
              <a:t>P</a:t>
            </a:r>
          </a:p>
        </p:txBody>
      </p:sp>
      <p:sp>
        <p:nvSpPr>
          <p:cNvPr id="23" name=""/>
          <p:cNvSpPr/>
          <p:nvPr/>
        </p:nvSpPr>
        <p:spPr>
          <a:xfrm>
            <a:off x="1121664" y="3304032"/>
            <a:ext cx="146304" cy="164592"/>
          </a:xfrm>
          <a:prstGeom prst="rect">
            <a:avLst/>
          </a:prstGeom>
        </p:spPr>
        <p:txBody>
          <a:bodyPr lIns="0" tIns="0" rIns="0" bIns="0" wrap="none">
            <a:noAutofit/>
          </a:bodyPr>
          <a:p>
            <a:pPr indent="0"/>
            <a:r>
              <a:rPr lang="en-US" sz="1300">
                <a:latin typeface="Times New Roman"/>
              </a:rPr>
              <a:t>1</a:t>
            </a:r>
          </a:p>
        </p:txBody>
      </p:sp>
      <p:sp>
        <p:nvSpPr>
          <p:cNvPr id="24" name=""/>
          <p:cNvSpPr/>
          <p:nvPr/>
        </p:nvSpPr>
        <p:spPr>
          <a:xfrm>
            <a:off x="746760" y="3569208"/>
            <a:ext cx="1234440" cy="667512"/>
          </a:xfrm>
          <a:prstGeom prst="rect">
            <a:avLst/>
          </a:prstGeom>
        </p:spPr>
        <p:txBody>
          <a:bodyPr lIns="0" tIns="0" rIns="0" bIns="0">
            <a:noAutofit/>
          </a:bodyPr>
          <a:p>
            <a:pPr indent="0">
              <a:spcAft>
                <a:spcPts val="210"/>
              </a:spcAft>
            </a:pPr>
            <a:r>
              <a:rPr lang="en-US" sz="1200">
                <a:latin typeface="Times New Roman"/>
              </a:rPr>
              <a:t>(</a:t>
            </a:r>
            <a:r>
              <a:rPr lang="en-US" i="1" sz="1300">
                <a:latin typeface="Times New Roman"/>
              </a:rPr>
              <a:t>D</a:t>
            </a:r>
            <a:r>
              <a:rPr lang="en-US" baseline="30000" sz="1300">
                <a:latin typeface="Times New Roman"/>
              </a:rPr>
              <a:t>2</a:t>
            </a:r>
            <a:r>
              <a:rPr lang="en-US" sz="1300">
                <a:latin typeface="Times New Roman"/>
              </a:rPr>
              <a:t> + </a:t>
            </a:r>
            <a:r>
              <a:rPr lang="en-US" i="1" sz="1300">
                <a:latin typeface="Times New Roman"/>
              </a:rPr>
              <a:t>D +</a:t>
            </a:r>
            <a:r>
              <a:rPr lang="en-US" sz="1200">
                <a:latin typeface="Times New Roman"/>
              </a:rPr>
              <a:t> 4)</a:t>
            </a:r>
          </a:p>
          <a:p>
            <a:pPr algn="ctr" indent="0">
              <a:spcAft>
                <a:spcPts val="210"/>
              </a:spcAft>
            </a:pPr>
            <a:r>
              <a:rPr lang="en-US" sz="1200">
                <a:latin typeface="Times New Roman"/>
              </a:rPr>
              <a:t>1</a:t>
            </a:r>
          </a:p>
          <a:p>
            <a:pPr indent="0">
              <a:spcAft>
                <a:spcPts val="210"/>
              </a:spcAft>
            </a:pPr>
            <a:r>
              <a:rPr lang="en-US" sz="1200">
                <a:latin typeface="Times New Roman"/>
              </a:rPr>
              <a:t>((-1)</a:t>
            </a:r>
            <a:r>
              <a:rPr lang="en-US" baseline="30000" sz="1200">
                <a:latin typeface="Times New Roman"/>
              </a:rPr>
              <a:t>2</a:t>
            </a:r>
            <a:r>
              <a:rPr lang="en-US" sz="1200">
                <a:latin typeface="Times New Roman"/>
              </a:rPr>
              <a:t> + (-1) + 4)'</a:t>
            </a:r>
          </a:p>
        </p:txBody>
      </p:sp>
      <p:sp>
        <p:nvSpPr>
          <p:cNvPr id="25" name=""/>
          <p:cNvSpPr/>
          <p:nvPr/>
        </p:nvSpPr>
        <p:spPr>
          <a:xfrm>
            <a:off x="755904" y="4306824"/>
            <a:ext cx="88392" cy="195072"/>
          </a:xfrm>
          <a:prstGeom prst="rect">
            <a:avLst/>
          </a:prstGeom>
        </p:spPr>
        <p:txBody>
          <a:bodyPr lIns="0" tIns="0" rIns="0" bIns="0" wrap="none">
            <a:noAutofit/>
          </a:bodyPr>
          <a:p>
            <a:pPr indent="0">
              <a:lnSpc>
                <a:spcPts val="1416"/>
              </a:lnSpc>
              <a:spcAft>
                <a:spcPts val="210"/>
              </a:spcAft>
            </a:pPr>
            <a:r>
              <a:rPr lang="en-US" sz="1200">
                <a:latin typeface="Times New Roman"/>
              </a:rPr>
              <a:t>1 </a:t>
            </a:r>
          </a:p>
        </p:txBody>
      </p:sp>
      <p:sp>
        <p:nvSpPr>
          <p:cNvPr id="26" name=""/>
          <p:cNvSpPr/>
          <p:nvPr/>
        </p:nvSpPr>
        <p:spPr>
          <a:xfrm>
            <a:off x="749808" y="4559808"/>
            <a:ext cx="79248" cy="121920"/>
          </a:xfrm>
          <a:prstGeom prst="rect">
            <a:avLst/>
          </a:prstGeom>
        </p:spPr>
        <p:txBody>
          <a:bodyPr lIns="0" tIns="0" rIns="0" bIns="0" wrap="none">
            <a:noAutofit/>
          </a:bodyPr>
          <a:p>
            <a:pPr indent="0">
              <a:lnSpc>
                <a:spcPts val="1416"/>
              </a:lnSpc>
              <a:spcAft>
                <a:spcPts val="210"/>
              </a:spcAft>
            </a:pPr>
            <a:r>
              <a:rPr lang="en-US" sz="1200">
                <a:latin typeface="Times New Roman"/>
              </a:rPr>
              <a:t>4</a:t>
            </a:r>
          </a:p>
        </p:txBody>
      </p:sp>
      <p:sp>
        <p:nvSpPr>
          <p:cNvPr id="27" name=""/>
          <p:cNvSpPr/>
          <p:nvPr/>
        </p:nvSpPr>
        <p:spPr>
          <a:xfrm>
            <a:off x="1624584" y="4736592"/>
            <a:ext cx="97536" cy="176784"/>
          </a:xfrm>
          <a:prstGeom prst="rect">
            <a:avLst/>
          </a:prstGeom>
        </p:spPr>
        <p:txBody>
          <a:bodyPr lIns="0" tIns="0" rIns="0" bIns="0" wrap="none">
            <a:noAutofit/>
          </a:bodyPr>
          <a:p>
            <a:pPr algn="r" indent="0"/>
            <a:r>
              <a:rPr lang="en-US" sz="1200">
                <a:latin typeface="Times New Roman"/>
              </a:rPr>
              <a:t>5</a:t>
            </a:r>
          </a:p>
        </p:txBody>
      </p:sp>
      <p:sp>
        <p:nvSpPr>
          <p:cNvPr id="28" name=""/>
          <p:cNvSpPr/>
          <p:nvPr/>
        </p:nvSpPr>
        <p:spPr>
          <a:xfrm>
            <a:off x="886968" y="4782312"/>
            <a:ext cx="27432" cy="60960"/>
          </a:xfrm>
          <a:prstGeom prst="rect">
            <a:avLst/>
          </a:prstGeom>
        </p:spPr>
        <p:txBody>
          <a:bodyPr lIns="0" tIns="0" rIns="0" bIns="0" wrap="none">
            <a:noAutofit/>
          </a:bodyPr>
          <a:p>
            <a:pPr indent="0"/>
            <a:r>
              <a:rPr lang="en-US" sz="650">
                <a:latin typeface="Times New Roman"/>
              </a:rPr>
              <a:t>1</a:t>
            </a:r>
          </a:p>
        </p:txBody>
      </p:sp>
      <p:sp>
        <p:nvSpPr>
          <p:cNvPr id="29" name=""/>
          <p:cNvSpPr/>
          <p:nvPr/>
        </p:nvSpPr>
        <p:spPr>
          <a:xfrm>
            <a:off x="822960" y="4858512"/>
            <a:ext cx="155448" cy="39624"/>
          </a:xfrm>
          <a:prstGeom prst="rect">
            <a:avLst/>
          </a:prstGeom>
        </p:spPr>
        <p:txBody>
          <a:bodyPr lIns="0" tIns="0" rIns="0" bIns="0" wrap="none">
            <a:noAutofit/>
          </a:bodyPr>
          <a:p>
            <a:pPr indent="0">
              <a:lnSpc>
                <a:spcPts val="552"/>
              </a:lnSpc>
            </a:pPr>
            <a:r>
              <a:rPr lang="en-US" sz="650">
                <a:latin typeface="Times New Roman"/>
              </a:rPr>
              <a:t>- x </a:t>
            </a:r>
          </a:p>
        </p:txBody>
      </p:sp>
      <p:sp>
        <p:nvSpPr>
          <p:cNvPr id="30" name=""/>
          <p:cNvSpPr/>
          <p:nvPr/>
        </p:nvSpPr>
        <p:spPr>
          <a:xfrm>
            <a:off x="883920" y="4904232"/>
            <a:ext cx="146304" cy="64008"/>
          </a:xfrm>
          <a:prstGeom prst="rect">
            <a:avLst/>
          </a:prstGeom>
        </p:spPr>
        <p:txBody>
          <a:bodyPr lIns="0" tIns="0" rIns="0" bIns="0" wrap="none">
            <a:noAutofit/>
          </a:bodyPr>
          <a:p>
            <a:pPr indent="0">
              <a:lnSpc>
                <a:spcPts val="552"/>
              </a:lnSpc>
            </a:pPr>
            <a:r>
              <a:rPr lang="en-US" sz="650">
                <a:latin typeface="Times New Roman"/>
              </a:rPr>
              <a:t>2</a:t>
            </a:r>
            <a:r>
              <a:rPr lang="en-US" sz="400">
                <a:latin typeface="Times New Roman"/>
              </a:rPr>
              <a:t> '</a:t>
            </a:r>
          </a:p>
        </p:txBody>
      </p:sp>
      <p:sp>
        <p:nvSpPr>
          <p:cNvPr id="31" name=""/>
          <p:cNvSpPr/>
          <p:nvPr/>
        </p:nvSpPr>
        <p:spPr>
          <a:xfrm>
            <a:off x="935736" y="4791456"/>
            <a:ext cx="2279904" cy="146304"/>
          </a:xfrm>
          <a:prstGeom prst="rect">
            <a:avLst/>
          </a:prstGeom>
        </p:spPr>
        <p:txBody>
          <a:bodyPr lIns="0" tIns="0" rIns="0" bIns="0" wrap="none">
            <a:noAutofit/>
          </a:bodyPr>
          <a:p>
            <a:pPr algn="just" indent="0">
              <a:lnSpc>
                <a:spcPts val="960"/>
              </a:lnSpc>
            </a:pPr>
            <a:r>
              <a:rPr lang="en-US" sz="650">
                <a:latin typeface="Times New Roman"/>
              </a:rPr>
              <a:t>x    ^ </a:t>
            </a:r>
            <a:r>
              <a:rPr lang="en-US" sz="1300">
                <a:latin typeface="Times New Roman"/>
              </a:rPr>
              <a:t>5    5    1</a:t>
            </a:r>
          </a:p>
        </p:txBody>
      </p:sp>
      <p:sp>
        <p:nvSpPr>
          <p:cNvPr id="32" name=""/>
          <p:cNvSpPr/>
          <p:nvPr/>
        </p:nvSpPr>
        <p:spPr>
          <a:xfrm>
            <a:off x="362712" y="4901184"/>
            <a:ext cx="3026664" cy="944880"/>
          </a:xfrm>
          <a:prstGeom prst="rect">
            <a:avLst/>
          </a:prstGeom>
        </p:spPr>
        <p:txBody>
          <a:bodyPr lIns="0" tIns="0" rIns="0" bIns="0">
            <a:noAutofit/>
          </a:bodyPr>
          <a:p>
            <a:pPr algn="just" indent="0">
              <a:lnSpc>
                <a:spcPts val="960"/>
              </a:lnSpc>
              <a:spcAft>
                <a:spcPts val="840"/>
              </a:spcAft>
            </a:pPr>
            <a:r>
              <a:rPr lang="en-US" i="1" sz="1300">
                <a:latin typeface="Times New Roman"/>
              </a:rPr>
              <a:t>yo = e</a:t>
            </a:r>
            <a:r>
              <a:rPr lang="en-US" sz="1300">
                <a:latin typeface="Times New Roman"/>
              </a:rPr>
              <a:t> </a:t>
            </a:r>
            <a:r>
              <a:rPr lang="en-US" baseline="30000" sz="1300">
                <a:latin typeface="Times New Roman"/>
              </a:rPr>
              <a:t>2</a:t>
            </a:r>
            <a:r>
              <a:rPr lang="en-US" sz="1300">
                <a:latin typeface="Times New Roman"/>
              </a:rPr>
              <a:t>[£</a:t>
            </a:r>
            <a:r>
              <a:rPr lang="en-US" baseline="-25000" sz="1300">
                <a:latin typeface="Times New Roman"/>
              </a:rPr>
              <a:t>x</a:t>
            </a:r>
            <a:r>
              <a:rPr lang="en-US" sz="1300">
                <a:latin typeface="Times New Roman"/>
              </a:rPr>
              <a:t>cos(    x) + k, sin(    x)] + e'</a:t>
            </a:r>
          </a:p>
          <a:p>
            <a:pPr algn="just" indent="0">
              <a:spcAft>
                <a:spcPts val="210"/>
              </a:spcAft>
            </a:pPr>
            <a:r>
              <a:rPr lang="en-US" b="1" sz="1200">
                <a:latin typeface="Times New Roman"/>
              </a:rPr>
              <a:t>H.W: solves the following.</a:t>
            </a:r>
          </a:p>
          <a:p>
            <a:pPr algn="just" indent="0">
              <a:spcAft>
                <a:spcPts val="210"/>
              </a:spcAft>
            </a:pPr>
            <a:r>
              <a:rPr lang="en-US" sz="1200">
                <a:latin typeface="Times New Roman"/>
              </a:rPr>
              <a:t>1)    y" + </a:t>
            </a:r>
            <a:r>
              <a:rPr lang="en-US" i="1" sz="1300">
                <a:latin typeface="Times New Roman"/>
              </a:rPr>
              <a:t>y - 2y = e</a:t>
            </a:r>
            <a:r>
              <a:rPr lang="en-US" i="1" baseline="30000" sz="1300">
                <a:latin typeface="Times New Roman"/>
              </a:rPr>
              <a:t>5x</a:t>
            </a:r>
          </a:p>
          <a:p>
            <a:pPr algn="just" indent="0"/>
            <a:r>
              <a:rPr lang="en-US" sz="1200">
                <a:latin typeface="Times New Roman"/>
              </a:rPr>
              <a:t>2)    y ""- y " = </a:t>
            </a:r>
            <a:r>
              <a:rPr lang="en-US" i="1" sz="1300">
                <a:latin typeface="Times New Roman"/>
              </a:rPr>
              <a:t>e</a:t>
            </a:r>
            <a:r>
              <a:rPr lang="en-US" i="1" baseline="30000" sz="1300">
                <a:latin typeface="Times New Roman"/>
              </a:rPr>
              <a:t>3x</a:t>
            </a:r>
          </a:p>
        </p:txBody>
      </p:sp>
      <p:sp>
        <p:nvSpPr>
          <p:cNvPr id="33" name=""/>
          <p:cNvSpPr/>
          <p:nvPr/>
        </p:nvSpPr>
        <p:spPr>
          <a:xfrm>
            <a:off x="316992" y="6004560"/>
            <a:ext cx="1712976" cy="213360"/>
          </a:xfrm>
          <a:prstGeom prst="rect">
            <a:avLst/>
          </a:prstGeom>
        </p:spPr>
        <p:txBody>
          <a:bodyPr lIns="0" tIns="0" rIns="0" bIns="0" wrap="none">
            <a:noAutofit/>
          </a:bodyPr>
          <a:p>
            <a:pPr indent="0"/>
            <a:r>
              <a:rPr lang="en-US" baseline="30000" sz="1200">
                <a:latin typeface="Times New Roman"/>
              </a:rPr>
              <a:t>ii)</a:t>
            </a:r>
            <a:r>
              <a:rPr lang="en-US" sz="1200">
                <a:latin typeface="Times New Roman"/>
              </a:rPr>
              <a:t> i</a:t>
            </a:r>
            <a:r>
              <a:rPr lang="en-US" baseline="30000" sz="1200">
                <a:latin typeface="Times New Roman"/>
              </a:rPr>
              <a:t>f </a:t>
            </a:r>
            <a:r>
              <a:rPr lang="en-US" i="1" baseline="30000" sz="1300">
                <a:latin typeface="Times New Roman"/>
              </a:rPr>
              <a:t>f</a:t>
            </a:r>
            <a:r>
              <a:rPr lang="en-US" baseline="30000" sz="1200">
                <a:latin typeface="Times New Roman"/>
              </a:rPr>
              <a:t> (b)</a:t>
            </a:r>
            <a:r>
              <a:rPr lang="en-US" sz="1200">
                <a:latin typeface="Times New Roman"/>
              </a:rPr>
              <a:t> = </a:t>
            </a:r>
            <a:r>
              <a:rPr lang="en-US" baseline="30000" sz="1200">
                <a:latin typeface="Times New Roman"/>
              </a:rPr>
              <a:t>0 then</a:t>
            </a:r>
            <a:r>
              <a:rPr lang="en-US" sz="1200">
                <a:latin typeface="Times New Roman"/>
              </a:rPr>
              <a:t> yp =</a:t>
            </a:r>
          </a:p>
        </p:txBody>
      </p:sp>
      <p:sp>
        <p:nvSpPr>
          <p:cNvPr id="34" name=""/>
          <p:cNvSpPr/>
          <p:nvPr/>
        </p:nvSpPr>
        <p:spPr>
          <a:xfrm>
            <a:off x="2261616" y="5900928"/>
            <a:ext cx="146304" cy="164592"/>
          </a:xfrm>
          <a:prstGeom prst="rect">
            <a:avLst/>
          </a:prstGeom>
        </p:spPr>
        <p:txBody>
          <a:bodyPr lIns="0" tIns="0" rIns="0" bIns="0" wrap="none">
            <a:noAutofit/>
          </a:bodyPr>
          <a:p>
            <a:pPr indent="0"/>
            <a:r>
              <a:rPr lang="en-US" sz="1200">
                <a:latin typeface="Times New Roman"/>
              </a:rPr>
              <a:t>1</a:t>
            </a:r>
          </a:p>
        </p:txBody>
      </p:sp>
      <p:sp>
        <p:nvSpPr>
          <p:cNvPr id="35" name=""/>
          <p:cNvSpPr/>
          <p:nvPr/>
        </p:nvSpPr>
        <p:spPr>
          <a:xfrm>
            <a:off x="2670048" y="6019800"/>
            <a:ext cx="1499616" cy="185928"/>
          </a:xfrm>
          <a:prstGeom prst="rect">
            <a:avLst/>
          </a:prstGeom>
        </p:spPr>
        <p:txBody>
          <a:bodyPr lIns="0" tIns="0" rIns="0" bIns="0" wrap="none">
            <a:noAutofit/>
          </a:bodyPr>
          <a:p>
            <a:pPr indent="0"/>
            <a:r>
              <a:rPr lang="en-US" i="1" sz="1300">
                <a:latin typeface="Times New Roman"/>
              </a:rPr>
              <a:t>e</a:t>
            </a:r>
            <a:r>
              <a:rPr lang="en-US" i="1" baseline="30000" sz="1300">
                <a:latin typeface="Times New Roman"/>
              </a:rPr>
              <a:t>bx</a:t>
            </a:r>
            <a:r>
              <a:rPr lang="en-US" sz="1200">
                <a:latin typeface="Times New Roman"/>
              </a:rPr>
              <a:t> undefined, and </a:t>
            </a:r>
            <a:r>
              <a:rPr lang="en-US" i="1" sz="1300">
                <a:latin typeface="Times New Roman"/>
              </a:rPr>
              <a:t>y =</a:t>
            </a:r>
          </a:p>
        </p:txBody>
      </p:sp>
      <p:sp>
        <p:nvSpPr>
          <p:cNvPr id="36" name=""/>
          <p:cNvSpPr/>
          <p:nvPr/>
        </p:nvSpPr>
        <p:spPr>
          <a:xfrm>
            <a:off x="4626864" y="5900928"/>
            <a:ext cx="146304" cy="164592"/>
          </a:xfrm>
          <a:prstGeom prst="rect">
            <a:avLst/>
          </a:prstGeom>
        </p:spPr>
        <p:txBody>
          <a:bodyPr lIns="0" tIns="0" rIns="0" bIns="0" wrap="none">
            <a:noAutofit/>
          </a:bodyPr>
          <a:p>
            <a:pPr indent="0"/>
            <a:r>
              <a:rPr lang="en-US" sz="1200">
                <a:latin typeface="Times New Roman"/>
              </a:rPr>
              <a:t>1</a:t>
            </a:r>
          </a:p>
        </p:txBody>
      </p:sp>
      <p:sp>
        <p:nvSpPr>
          <p:cNvPr id="37" name=""/>
          <p:cNvSpPr/>
          <p:nvPr/>
        </p:nvSpPr>
        <p:spPr>
          <a:xfrm>
            <a:off x="5242560" y="6010656"/>
            <a:ext cx="182880" cy="85344"/>
          </a:xfrm>
          <a:prstGeom prst="rect">
            <a:avLst/>
          </a:prstGeom>
        </p:spPr>
        <p:txBody>
          <a:bodyPr lIns="0" tIns="0" rIns="0" bIns="0" wrap="none">
            <a:noAutofit/>
          </a:bodyPr>
          <a:p>
            <a:pPr indent="0"/>
            <a:r>
              <a:rPr lang="en-US" i="1" sz="900" spc="-50">
                <a:latin typeface="Times New Roman"/>
              </a:rPr>
              <a:t>„bx</a:t>
            </a:r>
          </a:p>
        </p:txBody>
      </p:sp>
      <p:sp>
        <p:nvSpPr>
          <p:cNvPr id="38" name=""/>
          <p:cNvSpPr/>
          <p:nvPr/>
        </p:nvSpPr>
        <p:spPr>
          <a:xfrm>
            <a:off x="2039112" y="6169152"/>
            <a:ext cx="3130296" cy="176784"/>
          </a:xfrm>
          <a:prstGeom prst="rect">
            <a:avLst/>
          </a:prstGeom>
        </p:spPr>
        <p:txBody>
          <a:bodyPr lIns="0" tIns="0" rIns="0" bIns="0" wrap="none">
            <a:noAutofit/>
          </a:bodyPr>
          <a:p>
            <a:pPr algn="just" indent="0">
              <a:spcAft>
                <a:spcPts val="210"/>
              </a:spcAft>
            </a:pPr>
            <a:r>
              <a:rPr lang="en-US" i="1" sz="1300">
                <a:latin typeface="Times New Roman"/>
              </a:rPr>
              <a:t>f (b) =</a:t>
            </a:r>
            <a:r>
              <a:rPr lang="en-US" sz="1200">
                <a:latin typeface="Times New Roman"/>
              </a:rPr>
              <a:t> 0    ^</a:t>
            </a:r>
            <a:r>
              <a:rPr lang="en-US" baseline="30000" sz="1200">
                <a:latin typeface="Times New Roman"/>
              </a:rPr>
              <a:t>P</a:t>
            </a:r>
            <a:r>
              <a:rPr lang="en-US" sz="1200">
                <a:latin typeface="Times New Roman"/>
              </a:rPr>
              <a:t>    </a:t>
            </a:r>
            <a:r>
              <a:rPr lang="en-US" i="1" sz="1300">
                <a:latin typeface="Times New Roman"/>
              </a:rPr>
              <a:t>(D - b)</a:t>
            </a:r>
            <a:r>
              <a:rPr lang="en-US" i="1" baseline="30000" sz="1300">
                <a:latin typeface="Times New Roman"/>
              </a:rPr>
              <a:t>r</a:t>
            </a:r>
            <a:r>
              <a:rPr lang="en-US" i="1" sz="1300">
                <a:latin typeface="Times New Roman"/>
              </a:rPr>
              <a:t>g</a:t>
            </a:r>
            <a:r>
              <a:rPr lang="en-US" sz="1200">
                <a:latin typeface="Times New Roman"/>
              </a:rPr>
              <a:t> (D)</a:t>
            </a:r>
          </a:p>
        </p:txBody>
      </p:sp>
      <p:sp>
        <p:nvSpPr>
          <p:cNvPr id="39" name=""/>
          <p:cNvSpPr/>
          <p:nvPr/>
        </p:nvSpPr>
        <p:spPr>
          <a:xfrm>
            <a:off x="359664" y="6400800"/>
            <a:ext cx="5583936" cy="313944"/>
          </a:xfrm>
          <a:prstGeom prst="rect">
            <a:avLst/>
          </a:prstGeom>
        </p:spPr>
        <p:txBody>
          <a:bodyPr lIns="0" tIns="0" rIns="0" bIns="0">
            <a:noAutofit/>
          </a:bodyPr>
          <a:p>
            <a:pPr algn="just" indent="0">
              <a:lnSpc>
                <a:spcPts val="1344"/>
              </a:lnSpc>
              <a:spcAft>
                <a:spcPts val="210"/>
              </a:spcAft>
            </a:pPr>
            <a:r>
              <a:rPr lang="en-US" sz="1200">
                <a:latin typeface="Times New Roman"/>
              </a:rPr>
              <a:t>Where b is a root in the complementary solution and (r) is the number of repeated root g(D) the remainder terms in f(D).</a:t>
            </a:r>
          </a:p>
        </p:txBody>
      </p:sp>
      <p:sp>
        <p:nvSpPr>
          <p:cNvPr id="40" name=""/>
          <p:cNvSpPr/>
          <p:nvPr/>
        </p:nvSpPr>
        <p:spPr>
          <a:xfrm>
            <a:off x="359664" y="6754368"/>
            <a:ext cx="3285744" cy="185928"/>
          </a:xfrm>
          <a:prstGeom prst="rect">
            <a:avLst/>
          </a:prstGeom>
        </p:spPr>
        <p:txBody>
          <a:bodyPr lIns="0" tIns="0" rIns="0" bIns="0" wrap="none">
            <a:noAutofit/>
          </a:bodyPr>
          <a:p>
            <a:pPr algn="just" indent="0">
              <a:spcAft>
                <a:spcPts val="420"/>
              </a:spcAft>
            </a:pPr>
            <a:r>
              <a:rPr lang="en-US" sz="1200">
                <a:latin typeface="Times New Roman"/>
              </a:rPr>
              <a:t>By using theorem</a:t>
            </a:r>
            <a:r>
              <a:rPr lang="en-US" i="1" sz="1300">
                <a:latin typeface="Times New Roman"/>
              </a:rPr>
              <a:t>f (D){e</a:t>
            </a:r>
            <a:r>
              <a:rPr lang="en-US" i="1" baseline="30000" sz="1300">
                <a:latin typeface="Times New Roman"/>
              </a:rPr>
              <a:t>bx</a:t>
            </a:r>
            <a:r>
              <a:rPr lang="en-US" i="1" sz="1300">
                <a:latin typeface="Times New Roman"/>
              </a:rPr>
              <a:t>y</a:t>
            </a:r>
            <a:r>
              <a:rPr lang="en-US" sz="1200">
                <a:latin typeface="Times New Roman"/>
              </a:rPr>
              <a:t> } = </a:t>
            </a:r>
            <a:r>
              <a:rPr lang="en-US" i="1" sz="1300">
                <a:latin typeface="Times New Roman"/>
              </a:rPr>
              <a:t>e</a:t>
            </a:r>
            <a:r>
              <a:rPr lang="en-US" i="1" baseline="30000" sz="1300">
                <a:latin typeface="Times New Roman"/>
              </a:rPr>
              <a:t>bx</a:t>
            </a:r>
            <a:r>
              <a:rPr lang="en-US" i="1" sz="1300">
                <a:latin typeface="Times New Roman"/>
              </a:rPr>
              <a:t> {f (D + b</a:t>
            </a:r>
            <a:r>
              <a:rPr lang="en-US" sz="1200">
                <a:latin typeface="Times New Roman"/>
              </a:rPr>
              <a:t>)y }</a:t>
            </a:r>
          </a:p>
        </p:txBody>
      </p:sp>
      <p:sp>
        <p:nvSpPr>
          <p:cNvPr id="41" name=""/>
          <p:cNvSpPr/>
          <p:nvPr/>
        </p:nvSpPr>
        <p:spPr>
          <a:xfrm>
            <a:off x="1652016" y="7022592"/>
            <a:ext cx="48768" cy="121920"/>
          </a:xfrm>
          <a:prstGeom prst="rect">
            <a:avLst/>
          </a:prstGeom>
        </p:spPr>
        <p:txBody>
          <a:bodyPr lIns="0" tIns="0" rIns="0" bIns="0" wrap="none">
            <a:noAutofit/>
          </a:bodyPr>
          <a:p>
            <a:pPr indent="0"/>
            <a:r>
              <a:rPr lang="en-US" sz="1200">
                <a:latin typeface="Times New Roman"/>
              </a:rPr>
              <a:t>1</a:t>
            </a:r>
          </a:p>
        </p:txBody>
      </p:sp>
      <p:sp>
        <p:nvSpPr>
          <p:cNvPr id="42" name=""/>
          <p:cNvSpPr/>
          <p:nvPr/>
        </p:nvSpPr>
        <p:spPr>
          <a:xfrm>
            <a:off x="335280" y="7162800"/>
            <a:ext cx="481584" cy="146304"/>
          </a:xfrm>
          <a:prstGeom prst="rect">
            <a:avLst/>
          </a:prstGeom>
        </p:spPr>
        <p:txBody>
          <a:bodyPr lIns="0" tIns="0" rIns="0" bIns="0" wrap="none">
            <a:noAutofit/>
          </a:bodyPr>
          <a:p>
            <a:pPr indent="0"/>
            <a:r>
              <a:rPr lang="en-US" sz="1200">
                <a:latin typeface="Times New Roman"/>
              </a:rPr>
              <a:t>yp =</a:t>
            </a:r>
            <a:r>
              <a:rPr lang="en-US" baseline="30000" sz="1200">
                <a:latin typeface="Times New Roman"/>
              </a:rPr>
              <a:t>e</a:t>
            </a:r>
          </a:p>
        </p:txBody>
      </p:sp>
      <p:sp>
        <p:nvSpPr>
          <p:cNvPr id="43" name=""/>
          <p:cNvSpPr/>
          <p:nvPr/>
        </p:nvSpPr>
        <p:spPr>
          <a:xfrm>
            <a:off x="804672" y="7101840"/>
            <a:ext cx="140208" cy="91440"/>
          </a:xfrm>
          <a:prstGeom prst="rect">
            <a:avLst/>
          </a:prstGeom>
        </p:spPr>
        <p:txBody>
          <a:bodyPr lIns="0" tIns="0" rIns="0" bIns="0" wrap="none">
            <a:noAutofit/>
          </a:bodyPr>
          <a:p>
            <a:pPr indent="0"/>
            <a:r>
              <a:rPr lang="en-US" i="1" sz="1300">
                <a:latin typeface="Times New Roman"/>
              </a:rPr>
              <a:t>bx</a:t>
            </a:r>
          </a:p>
        </p:txBody>
      </p:sp>
      <p:sp>
        <p:nvSpPr>
          <p:cNvPr id="44" name=""/>
          <p:cNvSpPr/>
          <p:nvPr/>
        </p:nvSpPr>
        <p:spPr>
          <a:xfrm>
            <a:off x="762000" y="7589520"/>
            <a:ext cx="146304" cy="85344"/>
          </a:xfrm>
          <a:prstGeom prst="rect">
            <a:avLst/>
          </a:prstGeom>
        </p:spPr>
        <p:txBody>
          <a:bodyPr lIns="0" tIns="0" rIns="0" bIns="0" wrap="none">
            <a:noAutofit/>
          </a:bodyPr>
          <a:p>
            <a:pPr indent="0"/>
            <a:r>
              <a:rPr lang="en-US" i="1" sz="1300">
                <a:latin typeface="Times New Roman"/>
              </a:rPr>
              <a:t>bx</a:t>
            </a:r>
          </a:p>
        </p:txBody>
      </p:sp>
      <p:sp>
        <p:nvSpPr>
          <p:cNvPr id="45" name=""/>
          <p:cNvSpPr/>
          <p:nvPr/>
        </p:nvSpPr>
        <p:spPr>
          <a:xfrm>
            <a:off x="335280" y="7632192"/>
            <a:ext cx="518160" cy="164592"/>
          </a:xfrm>
          <a:prstGeom prst="rect">
            <a:avLst/>
          </a:prstGeom>
        </p:spPr>
        <p:txBody>
          <a:bodyPr lIns="0" tIns="0" rIns="0" bIns="0" wrap="none">
            <a:noAutofit/>
          </a:bodyPr>
          <a:p>
            <a:pPr indent="0"/>
            <a:r>
              <a:rPr lang="en-US" i="1" sz="1300">
                <a:latin typeface="Times New Roman"/>
              </a:rPr>
              <a:t>yp =</a:t>
            </a:r>
            <a:r>
              <a:rPr lang="en-US" i="1" baseline="30000" sz="1300">
                <a:latin typeface="Times New Roman"/>
              </a:rPr>
              <a:t>eb</a:t>
            </a:r>
          </a:p>
        </p:txBody>
      </p:sp>
      <p:sp>
        <p:nvSpPr>
          <p:cNvPr id="46" name=""/>
          <p:cNvSpPr/>
          <p:nvPr/>
        </p:nvSpPr>
        <p:spPr>
          <a:xfrm>
            <a:off x="335280" y="8125968"/>
            <a:ext cx="384048" cy="164592"/>
          </a:xfrm>
          <a:prstGeom prst="rect">
            <a:avLst/>
          </a:prstGeom>
        </p:spPr>
        <p:txBody>
          <a:bodyPr lIns="0" tIns="0" rIns="0" bIns="0" wrap="none">
            <a:noAutofit/>
          </a:bodyPr>
          <a:p>
            <a:pPr indent="0"/>
            <a:r>
              <a:rPr lang="en-US" i="1" sz="1300">
                <a:latin typeface="Times New Roman"/>
              </a:rPr>
              <a:t>yp</a:t>
            </a:r>
            <a:r>
              <a:rPr lang="en-US" sz="1200">
                <a:latin typeface="Times New Roman"/>
              </a:rPr>
              <a:t> =</a:t>
            </a:r>
          </a:p>
        </p:txBody>
      </p:sp>
      <p:sp>
        <p:nvSpPr>
          <p:cNvPr id="47" name=""/>
          <p:cNvSpPr/>
          <p:nvPr/>
        </p:nvSpPr>
        <p:spPr>
          <a:xfrm>
            <a:off x="926592" y="7242048"/>
            <a:ext cx="1487424" cy="402336"/>
          </a:xfrm>
          <a:prstGeom prst="rect">
            <a:avLst/>
          </a:prstGeom>
        </p:spPr>
        <p:txBody>
          <a:bodyPr lIns="0" tIns="0" rIns="0" bIns="0">
            <a:noAutofit/>
          </a:bodyPr>
          <a:p>
            <a:pPr marL="469900" indent="-469900">
              <a:lnSpc>
                <a:spcPts val="1848"/>
              </a:lnSpc>
            </a:pPr>
            <a:r>
              <a:rPr lang="en-US" sz="1200">
                <a:latin typeface="Times New Roman"/>
              </a:rPr>
              <a:t>(D - </a:t>
            </a:r>
            <a:r>
              <a:rPr lang="en-US" i="1" sz="1300">
                <a:latin typeface="Times New Roman"/>
              </a:rPr>
              <a:t>b + b)</a:t>
            </a:r>
            <a:r>
              <a:rPr lang="en-US" i="1" baseline="30000" sz="1300">
                <a:latin typeface="Times New Roman"/>
              </a:rPr>
              <a:t>r</a:t>
            </a:r>
            <a:r>
              <a:rPr lang="en-US" i="1" sz="1300">
                <a:latin typeface="Times New Roman"/>
              </a:rPr>
              <a:t>g</a:t>
            </a:r>
            <a:r>
              <a:rPr lang="en-US" sz="1200">
                <a:latin typeface="Times New Roman"/>
              </a:rPr>
              <a:t> (</a:t>
            </a:r>
            <a:r>
              <a:rPr lang="en-US" i="1" sz="1300">
                <a:latin typeface="Times New Roman"/>
              </a:rPr>
              <a:t>D + b) </a:t>
            </a:r>
            <a:r>
              <a:rPr lang="en-US" sz="1200">
                <a:latin typeface="Times New Roman"/>
              </a:rPr>
              <a:t>1</a:t>
            </a:r>
          </a:p>
        </p:txBody>
      </p:sp>
      <p:sp>
        <p:nvSpPr>
          <p:cNvPr id="48" name=""/>
          <p:cNvSpPr/>
          <p:nvPr/>
        </p:nvSpPr>
        <p:spPr>
          <a:xfrm>
            <a:off x="2426208" y="7120128"/>
            <a:ext cx="237744" cy="188976"/>
          </a:xfrm>
          <a:prstGeom prst="rect">
            <a:avLst/>
          </a:prstGeom>
        </p:spPr>
        <p:txBody>
          <a:bodyPr lIns="0" tIns="0" rIns="0" bIns="0" wrap="none">
            <a:noAutofit/>
          </a:bodyPr>
          <a:p>
            <a:pPr indent="0"/>
            <a:r>
              <a:rPr lang="en-US" sz="1200">
                <a:latin typeface="Times New Roman"/>
              </a:rPr>
              <a:t>{1}</a:t>
            </a:r>
          </a:p>
        </p:txBody>
      </p:sp>
      <p:sp>
        <p:nvSpPr>
          <p:cNvPr id="49" name=""/>
          <p:cNvSpPr/>
          <p:nvPr/>
        </p:nvSpPr>
        <p:spPr>
          <a:xfrm>
            <a:off x="902208" y="7723632"/>
            <a:ext cx="1042416" cy="213360"/>
          </a:xfrm>
          <a:prstGeom prst="rect">
            <a:avLst/>
          </a:prstGeom>
        </p:spPr>
        <p:txBody>
          <a:bodyPr lIns="0" tIns="0" rIns="0" bIns="0" wrap="none">
            <a:noAutofit/>
          </a:bodyPr>
          <a:p>
            <a:pPr indent="0"/>
            <a:r>
              <a:rPr lang="en-US" sz="1200">
                <a:latin typeface="Times New Roman"/>
              </a:rPr>
              <a:t>(</a:t>
            </a:r>
            <a:r>
              <a:rPr lang="en-US" i="1" sz="1300">
                <a:latin typeface="Times New Roman"/>
              </a:rPr>
              <a:t>D)</a:t>
            </a:r>
            <a:r>
              <a:rPr lang="en-US" i="1" baseline="30000" sz="1300">
                <a:latin typeface="Times New Roman"/>
              </a:rPr>
              <a:t>r</a:t>
            </a:r>
            <a:r>
              <a:rPr lang="en-US" i="1" sz="1300">
                <a:latin typeface="Times New Roman"/>
              </a:rPr>
              <a:t>g</a:t>
            </a:r>
            <a:r>
              <a:rPr lang="en-US" sz="1200">
                <a:latin typeface="Times New Roman"/>
              </a:rPr>
              <a:t> </a:t>
            </a:r>
            <a:r>
              <a:rPr lang="en-US" i="1" sz="1300">
                <a:latin typeface="Times New Roman"/>
              </a:rPr>
              <a:t>(D + b)</a:t>
            </a:r>
          </a:p>
        </p:txBody>
      </p:sp>
      <p:sp>
        <p:nvSpPr>
          <p:cNvPr id="50" name=""/>
          <p:cNvSpPr/>
          <p:nvPr/>
        </p:nvSpPr>
        <p:spPr>
          <a:xfrm>
            <a:off x="853440" y="7979664"/>
            <a:ext cx="176784" cy="85344"/>
          </a:xfrm>
          <a:prstGeom prst="rect">
            <a:avLst/>
          </a:prstGeom>
        </p:spPr>
        <p:txBody>
          <a:bodyPr lIns="0" tIns="0" rIns="0" bIns="0" wrap="none">
            <a:noAutofit/>
          </a:bodyPr>
          <a:p>
            <a:pPr algn="just" indent="0"/>
            <a:r>
              <a:rPr lang="en-US" i="1" sz="1300">
                <a:latin typeface="Times New Roman"/>
              </a:rPr>
              <a:t>.bx</a:t>
            </a:r>
          </a:p>
        </p:txBody>
      </p:sp>
      <p:sp>
        <p:nvSpPr>
          <p:cNvPr id="51" name=""/>
          <p:cNvSpPr/>
          <p:nvPr/>
        </p:nvSpPr>
        <p:spPr>
          <a:xfrm>
            <a:off x="1091184" y="8077200"/>
            <a:ext cx="316992" cy="213360"/>
          </a:xfrm>
          <a:prstGeom prst="rect">
            <a:avLst/>
          </a:prstGeom>
        </p:spPr>
        <p:txBody>
          <a:bodyPr lIns="0" tIns="0" rIns="0" bIns="0" wrap="none">
            <a:noAutofit/>
          </a:bodyPr>
          <a:p>
            <a:pPr indent="0"/>
            <a:r>
              <a:rPr lang="en-US" i="1" sz="1300">
                <a:latin typeface="Times New Roman"/>
              </a:rPr>
              <a:t>(D )-</a:t>
            </a:r>
          </a:p>
        </p:txBody>
      </p:sp>
      <p:sp>
        <p:nvSpPr>
          <p:cNvPr id="52" name=""/>
          <p:cNvSpPr/>
          <p:nvPr/>
        </p:nvSpPr>
        <p:spPr>
          <a:xfrm>
            <a:off x="335280" y="8631936"/>
            <a:ext cx="158496" cy="152400"/>
          </a:xfrm>
          <a:prstGeom prst="rect">
            <a:avLst/>
          </a:prstGeom>
        </p:spPr>
        <p:txBody>
          <a:bodyPr lIns="0" tIns="0" rIns="0" bIns="0" wrap="none">
            <a:noAutofit/>
          </a:bodyPr>
          <a:p>
            <a:pPr indent="0"/>
            <a:r>
              <a:rPr lang="en-US" sz="1200">
                <a:latin typeface="Times New Roman"/>
              </a:rPr>
              <a:t>y</a:t>
            </a:r>
          </a:p>
        </p:txBody>
      </p:sp>
      <p:sp>
        <p:nvSpPr>
          <p:cNvPr id="53" name=""/>
          <p:cNvSpPr/>
          <p:nvPr/>
        </p:nvSpPr>
        <p:spPr>
          <a:xfrm>
            <a:off x="749808" y="8250936"/>
            <a:ext cx="313944" cy="164592"/>
          </a:xfrm>
          <a:prstGeom prst="rect">
            <a:avLst/>
          </a:prstGeom>
        </p:spPr>
        <p:txBody>
          <a:bodyPr lIns="0" tIns="0" rIns="0" bIns="0" wrap="none">
            <a:noAutofit/>
          </a:bodyPr>
          <a:p>
            <a:pPr indent="0">
              <a:spcAft>
                <a:spcPts val="210"/>
              </a:spcAft>
            </a:pPr>
            <a:r>
              <a:rPr lang="en-US" sz="1200">
                <a:latin typeface="Times New Roman"/>
              </a:rPr>
              <a:t>g</a:t>
            </a:r>
            <a:r>
              <a:rPr lang="en-US" baseline="30000" sz="1200">
                <a:latin typeface="Times New Roman"/>
              </a:rPr>
              <a:t>(b)</a:t>
            </a:r>
          </a:p>
        </p:txBody>
      </p:sp>
      <p:sp>
        <p:nvSpPr>
          <p:cNvPr id="54" name=""/>
          <p:cNvSpPr/>
          <p:nvPr/>
        </p:nvSpPr>
        <p:spPr>
          <a:xfrm>
            <a:off x="813816" y="8482584"/>
            <a:ext cx="423672" cy="140208"/>
          </a:xfrm>
          <a:prstGeom prst="rect">
            <a:avLst/>
          </a:prstGeom>
        </p:spPr>
        <p:txBody>
          <a:bodyPr lIns="0" tIns="0" rIns="0" bIns="0" wrap="none">
            <a:noAutofit/>
          </a:bodyPr>
          <a:p>
            <a:pPr indent="0"/>
            <a:r>
              <a:rPr lang="en-US" i="1" sz="1300">
                <a:latin typeface="Times New Roman"/>
              </a:rPr>
              <a:t>e</a:t>
            </a:r>
            <a:r>
              <a:rPr lang="en-US" i="1" baseline="30000" sz="1300">
                <a:latin typeface="Times New Roman"/>
              </a:rPr>
              <a:t>bx</a:t>
            </a:r>
            <a:r>
              <a:rPr lang="en-US" i="1" sz="1300">
                <a:latin typeface="Times New Roman"/>
              </a:rPr>
              <a:t> x</a:t>
            </a:r>
            <a:r>
              <a:rPr lang="en-US" i="1" baseline="30000" sz="1300">
                <a:latin typeface="Times New Roman"/>
              </a:rPr>
              <a:t>r</a:t>
            </a:r>
          </a:p>
        </p:txBody>
      </p:sp>
      <p:sp>
        <p:nvSpPr>
          <p:cNvPr id="55" name=""/>
          <p:cNvSpPr/>
          <p:nvPr/>
        </p:nvSpPr>
        <p:spPr>
          <a:xfrm>
            <a:off x="1908048" y="8077200"/>
            <a:ext cx="1725168" cy="213360"/>
          </a:xfrm>
          <a:prstGeom prst="rect">
            <a:avLst/>
          </a:prstGeom>
        </p:spPr>
        <p:txBody>
          <a:bodyPr lIns="0" tIns="0" rIns="0" bIns="0" wrap="none">
            <a:noAutofit/>
          </a:bodyPr>
          <a:p>
            <a:pPr indent="0"/>
            <a:r>
              <a:rPr lang="en-US" sz="1200">
                <a:latin typeface="Times New Roman"/>
              </a:rPr>
              <a:t>, where </a:t>
            </a:r>
            <a:r>
              <a:rPr lang="en-US" i="1" sz="1300">
                <a:latin typeface="Times New Roman"/>
              </a:rPr>
              <a:t>g</a:t>
            </a:r>
            <a:r>
              <a:rPr lang="en-US" sz="1200">
                <a:latin typeface="Times New Roman"/>
              </a:rPr>
              <a:t> (</a:t>
            </a:r>
            <a:r>
              <a:rPr lang="en-US" i="1" sz="1300">
                <a:latin typeface="Times New Roman"/>
              </a:rPr>
              <a:t>D + b) = g</a:t>
            </a:r>
            <a:r>
              <a:rPr lang="en-US" sz="1200">
                <a:latin typeface="Times New Roman"/>
              </a:rPr>
              <a:t> (b)</a:t>
            </a:r>
          </a:p>
        </p:txBody>
      </p:sp>
      <p:sp>
        <p:nvSpPr>
          <p:cNvPr id="56" name=""/>
          <p:cNvSpPr/>
          <p:nvPr/>
        </p:nvSpPr>
        <p:spPr>
          <a:xfrm>
            <a:off x="2944368" y="8528304"/>
            <a:ext cx="176784" cy="109728"/>
          </a:xfrm>
          <a:prstGeom prst="rect">
            <a:avLst/>
          </a:prstGeom>
        </p:spPr>
        <p:txBody>
          <a:bodyPr lIns="0" tIns="0" rIns="0" bIns="0" wrap="none">
            <a:noAutofit/>
          </a:bodyPr>
          <a:p>
            <a:pPr indent="0"/>
            <a:r>
              <a:rPr lang="en-US" sz="1200">
                <a:latin typeface="Times New Roman"/>
              </a:rPr>
              <a:t>x</a:t>
            </a:r>
          </a:p>
        </p:txBody>
      </p:sp>
      <p:sp>
        <p:nvSpPr>
          <p:cNvPr id="57" name=""/>
          <p:cNvSpPr/>
          <p:nvPr/>
        </p:nvSpPr>
        <p:spPr>
          <a:xfrm>
            <a:off x="484632" y="8741664"/>
            <a:ext cx="755904" cy="170688"/>
          </a:xfrm>
          <a:prstGeom prst="rect">
            <a:avLst/>
          </a:prstGeom>
        </p:spPr>
        <p:txBody>
          <a:bodyPr lIns="0" tIns="0" rIns="0" bIns="0" wrap="none">
            <a:noAutofit/>
          </a:bodyPr>
          <a:p>
            <a:pPr algn="just" indent="0">
              <a:spcAft>
                <a:spcPts val="210"/>
              </a:spcAft>
            </a:pPr>
            <a:r>
              <a:rPr lang="en-US" baseline="30000" sz="1200">
                <a:latin typeface="Times New Roman"/>
              </a:rPr>
              <a:t>p</a:t>
            </a:r>
            <a:r>
              <a:rPr lang="en-US" sz="1200">
                <a:latin typeface="Times New Roman"/>
              </a:rPr>
              <a:t>    </a:t>
            </a:r>
            <a:r>
              <a:rPr lang="en-US" i="1" sz="1300">
                <a:latin typeface="Times New Roman"/>
              </a:rPr>
              <a:t>g</a:t>
            </a:r>
            <a:r>
              <a:rPr lang="en-US" sz="1200">
                <a:latin typeface="Times New Roman"/>
              </a:rPr>
              <a:t>(b) r!</a:t>
            </a:r>
          </a:p>
        </p:txBody>
      </p:sp>
      <p:sp>
        <p:nvSpPr>
          <p:cNvPr id="58" name=""/>
          <p:cNvSpPr/>
          <p:nvPr/>
        </p:nvSpPr>
        <p:spPr>
          <a:xfrm>
            <a:off x="362712" y="8970264"/>
            <a:ext cx="1612392" cy="365760"/>
          </a:xfrm>
          <a:prstGeom prst="rect">
            <a:avLst/>
          </a:prstGeom>
        </p:spPr>
        <p:txBody>
          <a:bodyPr lIns="0" tIns="0" rIns="0" bIns="0">
            <a:noAutofit/>
          </a:bodyPr>
          <a:p>
            <a:pPr indent="0">
              <a:lnSpc>
                <a:spcPts val="1704"/>
              </a:lnSpc>
              <a:spcAft>
                <a:spcPts val="210"/>
              </a:spcAft>
            </a:pPr>
            <a:r>
              <a:rPr lang="en-US" sz="1200">
                <a:latin typeface="Times New Roman"/>
              </a:rPr>
              <a:t>It is particular solution. </a:t>
            </a:r>
            <a:r>
              <a:rPr lang="en-US" b="1" sz="1200">
                <a:latin typeface="Times New Roman"/>
              </a:rPr>
              <a:t>Examples:</a:t>
            </a:r>
            <a:r>
              <a:rPr lang="en-US" sz="1200">
                <a:latin typeface="Times New Roman"/>
              </a:rPr>
              <a:t>- </a:t>
            </a:r>
            <a:r>
              <a:rPr lang="en-US" i="1" sz="1300">
                <a:latin typeface="Times New Roman"/>
              </a:rPr>
              <a:t>y" - y</a:t>
            </a:r>
            <a:r>
              <a:rPr lang="en-US" sz="1200">
                <a:latin typeface="Times New Roman"/>
              </a:rPr>
              <a:t>" = </a:t>
            </a:r>
            <a:r>
              <a:rPr lang="en-US" i="1" sz="1300">
                <a:latin typeface="Times New Roman"/>
              </a:rPr>
              <a:t>e</a:t>
            </a:r>
            <a:r>
              <a:rPr lang="en-US" i="1" baseline="30000" sz="1300">
                <a:latin typeface="Times New Roman"/>
              </a:rPr>
              <a:t>x</a:t>
            </a:r>
          </a:p>
        </p:txBody>
      </p:sp>
      <p:sp>
        <p:nvSpPr>
          <p:cNvPr id="59" name=""/>
          <p:cNvSpPr/>
          <p:nvPr/>
        </p:nvSpPr>
        <p:spPr>
          <a:xfrm>
            <a:off x="368808" y="9409176"/>
            <a:ext cx="1752600" cy="182880"/>
          </a:xfrm>
          <a:prstGeom prst="rect">
            <a:avLst/>
          </a:prstGeom>
        </p:spPr>
        <p:txBody>
          <a:bodyPr lIns="0" tIns="0" rIns="0" bIns="0" wrap="none">
            <a:noAutofit/>
          </a:bodyPr>
          <a:p>
            <a:pPr indent="0"/>
            <a:r>
              <a:rPr lang="en-US" b="1" sz="1200">
                <a:latin typeface="Times New Roman"/>
              </a:rPr>
              <a:t>Solution:-(</a:t>
            </a:r>
            <a:r>
              <a:rPr lang="en-US" sz="1200">
                <a:latin typeface="Times New Roman"/>
              </a:rPr>
              <a:t>D</a:t>
            </a:r>
            <a:r>
              <a:rPr lang="en-US" baseline="30000" sz="1200">
                <a:latin typeface="Times New Roman"/>
              </a:rPr>
              <a:t>3</a:t>
            </a:r>
            <a:r>
              <a:rPr lang="en-US" sz="1200">
                <a:latin typeface="Times New Roman"/>
              </a:rPr>
              <a:t> - D</a:t>
            </a:r>
            <a:r>
              <a:rPr lang="en-US" baseline="30000" sz="1200">
                <a:latin typeface="Times New Roman"/>
              </a:rPr>
              <a:t>2</a:t>
            </a:r>
            <a:r>
              <a:rPr lang="en-US" b="1" sz="1200">
                <a:latin typeface="Times New Roman"/>
              </a:rPr>
              <a:t>)</a:t>
            </a:r>
            <a:r>
              <a:rPr lang="en-US" i="1" sz="1300">
                <a:latin typeface="Times New Roman"/>
              </a:rPr>
              <a:t>y = e</a:t>
            </a:r>
            <a:r>
              <a:rPr lang="en-US" i="1" baseline="30000" sz="1300">
                <a:latin typeface="Times New Roman"/>
              </a:rPr>
              <a:t>x</a:t>
            </a:r>
          </a:p>
        </p:txBody>
      </p:sp>
      <p:sp>
        <p:nvSpPr>
          <p:cNvPr id="60" name=""/>
          <p:cNvSpPr/>
          <p:nvPr/>
        </p:nvSpPr>
        <p:spPr>
          <a:xfrm>
            <a:off x="1889760" y="8595360"/>
            <a:ext cx="1316736" cy="292608"/>
          </a:xfrm>
          <a:prstGeom prst="rect">
            <a:avLst/>
          </a:prstGeom>
        </p:spPr>
        <p:txBody>
          <a:bodyPr lIns="0" tIns="0" rIns="0" bIns="0">
            <a:noAutofit/>
          </a:bodyPr>
          <a:p>
            <a:pPr indent="0"/>
            <a:r>
              <a:rPr lang="en-US" sz="1200">
                <a:latin typeface="Times New Roman"/>
              </a:rPr>
              <a:t>, where (D) </a:t>
            </a:r>
            <a:r>
              <a:rPr lang="en-US" i="1" baseline="30000" sz="1300">
                <a:latin typeface="Times New Roman"/>
              </a:rPr>
              <a:t>r</a:t>
            </a:r>
            <a:r>
              <a:rPr lang="en-US" sz="1200">
                <a:latin typeface="Times New Roman"/>
              </a:rPr>
              <a:t> =</a:t>
            </a:r>
          </a:p>
          <a:p>
            <a:pPr algn="r" indent="0"/>
            <a:r>
              <a:rPr lang="en-US" i="1" sz="1300">
                <a:latin typeface="Times New Roman"/>
              </a:rPr>
              <a:t>r</a:t>
            </a:r>
            <a:r>
              <a:rPr lang="en-US" sz="1200">
                <a:latin typeface="Times New Roman"/>
              </a:rPr>
              <a:t>!</a:t>
            </a:r>
          </a:p>
        </p:txBody>
      </p:sp>
      <p:sp>
        <p:nvSpPr>
          <p:cNvPr id="61" name=""/>
          <p:cNvSpPr/>
          <p:nvPr/>
        </p:nvSpPr>
        <p:spPr>
          <a:xfrm>
            <a:off x="384048" y="9863328"/>
            <a:ext cx="292608" cy="176784"/>
          </a:xfrm>
          <a:prstGeom prst="rect">
            <a:avLst/>
          </a:prstGeom>
        </p:spPr>
        <p:txBody>
          <a:bodyPr lIns="0" tIns="0" rIns="0" bIns="0" wrap="none">
            <a:noAutofit/>
          </a:bodyPr>
          <a:p>
            <a:pPr indent="0"/>
            <a:r>
              <a:rPr lang="en-US" sz="1500">
                <a:solidFill>
                  <a:srgbClr val="4F81BD"/>
                </a:solidFill>
                <a:latin typeface="Franklin Gothic Medium"/>
              </a:rPr>
              <a:t>39</a:t>
            </a:r>
          </a:p>
        </p:txBody>
      </p:sp>
      <p:sp>
        <p:nvSpPr>
          <p:cNvPr id="62" name=""/>
          <p:cNvSpPr/>
          <p:nvPr/>
        </p:nvSpPr>
        <p:spPr>
          <a:xfrm>
            <a:off x="5888736" y="9857232"/>
            <a:ext cx="1383792" cy="164592"/>
          </a:xfrm>
          <a:prstGeom prst="rect">
            <a:avLst/>
          </a:prstGeom>
        </p:spPr>
        <p:txBody>
          <a:bodyPr lIns="0" tIns="0" rIns="0" bIns="0" wrap="none">
            <a:noAutofit/>
          </a:bodyPr>
          <a:p>
            <a:pPr indent="0"/>
            <a:r>
              <a:rPr lang="en-US" sz="1200">
                <a:latin typeface="Times New Roman"/>
              </a:rPr>
              <a:t>College of Education</a:t>
            </a:r>
          </a:p>
        </p:txBody>
      </p:sp>
      <p:sp>
        <p:nvSpPr>
          <p:cNvPr id="63" name=""/>
          <p:cNvSpPr/>
          <p:nvPr/>
        </p:nvSpPr>
        <p:spPr>
          <a:xfrm>
            <a:off x="2834640" y="670560"/>
            <a:ext cx="42672" cy="42672"/>
          </a:xfrm>
          <a:prstGeom prst="rect">
            <a:avLst/>
          </a:prstGeom>
        </p:spPr>
        <p:txBody>
          <a:bodyPr lIns="0" tIns="0" rIns="0" bIns="0" wrap="none">
            <a:noAutofit/>
          </a:bodyPr>
          <a:p>
            <a:pPr indent="0"/>
            <a:r>
              <a:rPr lang="en-US" sz="650">
                <a:latin typeface="Times New Roman"/>
              </a:rPr>
              <a:t>x</a:t>
            </a:r>
          </a:p>
        </p:txBody>
      </p:sp>
      <p:sp>
        <p:nvSpPr>
          <p:cNvPr id="64" name=""/>
          <p:cNvSpPr/>
          <p:nvPr/>
        </p:nvSpPr>
        <p:spPr>
          <a:xfrm>
            <a:off x="3413760" y="4907280"/>
            <a:ext cx="42672" cy="42672"/>
          </a:xfrm>
          <a:prstGeom prst="rect">
            <a:avLst/>
          </a:prstGeom>
        </p:spPr>
        <p:txBody>
          <a:bodyPr lIns="0" tIns="0" rIns="0" bIns="0" wrap="none">
            <a:noAutofit/>
          </a:bodyPr>
          <a:p>
            <a:pPr indent="0"/>
            <a:r>
              <a:rPr lang="en-US" i="1" sz="1300">
                <a:latin typeface="Times New Roman"/>
              </a:rPr>
              <a:t>x</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4424" y="640080"/>
            <a:ext cx="6803136" cy="1402080"/>
          </a:xfrm>
          <a:prstGeom prst="rect">
            <a:avLst/>
          </a:prstGeom>
        </p:spPr>
        <p:txBody>
          <a:bodyPr lIns="0" tIns="0" rIns="0" bIns="0">
            <a:noAutofit/>
          </a:bodyPr>
          <a:p>
            <a:pPr marL="169672" indent="0">
              <a:spcAft>
                <a:spcPts val="630"/>
              </a:spcAft>
            </a:pPr>
            <a:r>
              <a:rPr lang="en-US" b="1" sz="1500">
                <a:latin typeface="Times New Roman"/>
              </a:rPr>
              <a:t>Elimination the arbitrary constants (Finding the O.D.E if the G. Solution is Exist)</a:t>
            </a:r>
          </a:p>
          <a:p>
            <a:pPr algn="just" indent="0">
              <a:lnSpc>
                <a:spcPts val="1368"/>
              </a:lnSpc>
            </a:pPr>
            <a:r>
              <a:rPr lang="en-US" sz="1200">
                <a:latin typeface="Times New Roman"/>
              </a:rPr>
              <a:t>1)    Differential the G. solution n-times (the number of arbitrary constant =the order of O.D.E)</a:t>
            </a:r>
          </a:p>
          <a:p>
            <a:pPr algn="just" indent="0">
              <a:lnSpc>
                <a:spcPts val="1368"/>
              </a:lnSpc>
            </a:pPr>
            <a:r>
              <a:rPr lang="en-US" sz="1200">
                <a:latin typeface="Times New Roman"/>
              </a:rPr>
              <a:t>2)    We obtain (n+1) of equations.</a:t>
            </a:r>
          </a:p>
          <a:p>
            <a:pPr algn="just" indent="0">
              <a:lnSpc>
                <a:spcPts val="1368"/>
              </a:lnSpc>
            </a:pPr>
            <a:r>
              <a:rPr lang="en-US" sz="1200">
                <a:latin typeface="Times New Roman"/>
              </a:rPr>
              <a:t>3)    we can solve these equations by simultaneous way (or by determinant way).</a:t>
            </a:r>
          </a:p>
          <a:p>
            <a:pPr algn="just" indent="0">
              <a:lnSpc>
                <a:spcPts val="1368"/>
              </a:lnSpc>
              <a:spcAft>
                <a:spcPts val="1260"/>
              </a:spcAft>
            </a:pPr>
            <a:r>
              <a:rPr lang="en-US" sz="1200">
                <a:latin typeface="Times New Roman"/>
              </a:rPr>
              <a:t>4)    Substituted the value of arbitrary constants in the G. solution, we get the O.D.E.</a:t>
            </a:r>
          </a:p>
          <a:p>
            <a:pPr algn="ctr" marR="190500" indent="0">
              <a:spcAft>
                <a:spcPts val="1260"/>
              </a:spcAft>
            </a:pPr>
            <a:r>
              <a:rPr lang="en-US" b="1" sz="1500">
                <a:latin typeface="Times New Roman"/>
              </a:rPr>
              <a:t>Three kind of method to solve the problems</a:t>
            </a:r>
          </a:p>
        </p:txBody>
      </p:sp>
      <p:sp>
        <p:nvSpPr>
          <p:cNvPr id="5" name=""/>
          <p:cNvSpPr/>
          <p:nvPr/>
        </p:nvSpPr>
        <p:spPr>
          <a:xfrm>
            <a:off x="344424" y="2231136"/>
            <a:ext cx="4562856" cy="1222248"/>
          </a:xfrm>
          <a:prstGeom prst="rect">
            <a:avLst/>
          </a:prstGeom>
        </p:spPr>
        <p:txBody>
          <a:bodyPr lIns="0" tIns="0" rIns="0" bIns="0">
            <a:noAutofit/>
          </a:bodyPr>
          <a:p>
            <a:pPr algn="just" marL="258572" indent="0">
              <a:spcBef>
                <a:spcPts val="1260"/>
              </a:spcBef>
              <a:spcAft>
                <a:spcPts val="210"/>
              </a:spcAft>
            </a:pPr>
            <a:r>
              <a:rPr lang="en-US" b="1" sz="1500">
                <a:latin typeface="Times New Roman"/>
              </a:rPr>
              <a:t>1- Elimination method</a:t>
            </a:r>
          </a:p>
          <a:p>
            <a:pPr algn="just" indent="0">
              <a:spcAft>
                <a:spcPts val="210"/>
              </a:spcAft>
            </a:pPr>
            <a:r>
              <a:rPr lang="en-US" b="1" sz="1200">
                <a:latin typeface="Times New Roman"/>
              </a:rPr>
              <a:t>Example</a:t>
            </a:r>
            <a:r>
              <a:rPr lang="en-US" sz="1200">
                <a:latin typeface="Times New Roman"/>
              </a:rPr>
              <a:t>: find the D.E if the G. solution is y=A </a:t>
            </a:r>
            <a:r>
              <a:rPr lang="en-US" i="1" sz="1200">
                <a:latin typeface="Times New Roman"/>
              </a:rPr>
              <a:t>X</a:t>
            </a:r>
            <a:r>
              <a:rPr lang="en-US" sz="1200">
                <a:latin typeface="Times New Roman"/>
              </a:rPr>
              <a:t> </a:t>
            </a:r>
            <a:r>
              <a:rPr lang="en-US" baseline="30000" sz="1200">
                <a:latin typeface="Times New Roman"/>
              </a:rPr>
              <a:t>3</a:t>
            </a:r>
            <a:r>
              <a:rPr lang="en-US" sz="1200">
                <a:latin typeface="Times New Roman"/>
              </a:rPr>
              <a:t>+B </a:t>
            </a:r>
            <a:r>
              <a:rPr lang="en-US" i="1" sz="1200">
                <a:latin typeface="Times New Roman"/>
              </a:rPr>
              <a:t>X</a:t>
            </a:r>
            <a:r>
              <a:rPr lang="en-US" sz="1200">
                <a:latin typeface="Times New Roman"/>
              </a:rPr>
              <a:t> </a:t>
            </a:r>
            <a:r>
              <a:rPr lang="en-US" baseline="30000" sz="1200">
                <a:latin typeface="Times New Roman"/>
              </a:rPr>
              <a:t>2</a:t>
            </a:r>
            <a:r>
              <a:rPr lang="en-US" sz="1200">
                <a:latin typeface="Times New Roman"/>
              </a:rPr>
              <a:t>+C </a:t>
            </a:r>
            <a:r>
              <a:rPr lang="en-US" i="1" sz="1200">
                <a:latin typeface="Times New Roman"/>
              </a:rPr>
              <a:t>X</a:t>
            </a:r>
            <a:r>
              <a:rPr lang="en-US" sz="1200">
                <a:latin typeface="Times New Roman"/>
              </a:rPr>
              <a:t> ------(1)</a:t>
            </a:r>
          </a:p>
          <a:p>
            <a:pPr algn="just" marL="779272" indent="0"/>
            <a:r>
              <a:rPr lang="en-US" i="1" sz="1400">
                <a:latin typeface="Times New Roman"/>
              </a:rPr>
              <a:t>f</a:t>
            </a:r>
            <a:r>
              <a:rPr lang="en-US" sz="1400" spc="400">
                <a:latin typeface="Times New Roman"/>
              </a:rPr>
              <a:t>    2</a:t>
            </a:r>
          </a:p>
          <a:p>
            <a:pPr algn="just" indent="0">
              <a:spcAft>
                <a:spcPts val="210"/>
              </a:spcAft>
            </a:pPr>
            <a:r>
              <a:rPr lang="en-US" b="1" sz="1200">
                <a:latin typeface="Times New Roman"/>
              </a:rPr>
              <a:t>Solution</a:t>
            </a:r>
            <a:r>
              <a:rPr lang="en-US" sz="1200">
                <a:latin typeface="Times New Roman"/>
              </a:rPr>
              <a:t>: </a:t>
            </a:r>
            <a:r>
              <a:rPr lang="en-US" i="1" sz="1200">
                <a:latin typeface="Times New Roman"/>
              </a:rPr>
              <a:t>y</a:t>
            </a:r>
            <a:r>
              <a:rPr lang="en-US" b="1" sz="1200">
                <a:latin typeface="Times New Roman"/>
              </a:rPr>
              <a:t> </a:t>
            </a:r>
            <a:r>
              <a:rPr lang="en-US" sz="1200">
                <a:latin typeface="Times New Roman"/>
              </a:rPr>
              <a:t>=3A </a:t>
            </a:r>
            <a:r>
              <a:rPr lang="en-US" i="1" sz="1200">
                <a:latin typeface="Times New Roman"/>
              </a:rPr>
              <a:t>X</a:t>
            </a:r>
            <a:r>
              <a:rPr lang="en-US" sz="1200">
                <a:latin typeface="Times New Roman"/>
              </a:rPr>
              <a:t> + 2B </a:t>
            </a:r>
            <a:r>
              <a:rPr lang="en-US" i="1" sz="1200">
                <a:latin typeface="Times New Roman"/>
              </a:rPr>
              <a:t>X</a:t>
            </a:r>
            <a:r>
              <a:rPr lang="en-US" sz="1200">
                <a:latin typeface="Times New Roman"/>
              </a:rPr>
              <a:t> +c</a:t>
            </a:r>
            <a:r>
              <a:rPr lang="en-US" b="1" sz="1200">
                <a:latin typeface="Times New Roman"/>
              </a:rPr>
              <a:t>------</a:t>
            </a:r>
            <a:r>
              <a:rPr lang="en-US" sz="1200">
                <a:latin typeface="Times New Roman"/>
              </a:rPr>
              <a:t>(2)</a:t>
            </a:r>
          </a:p>
          <a:p>
            <a:pPr marL="499872" indent="0">
              <a:spcAft>
                <a:spcPts val="210"/>
              </a:spcAft>
            </a:pPr>
            <a:r>
              <a:rPr lang="en-US" i="1" sz="1200">
                <a:latin typeface="Times New Roman"/>
              </a:rPr>
              <a:t>y</a:t>
            </a:r>
            <a:r>
              <a:rPr lang="en-US" sz="1200">
                <a:latin typeface="Times New Roman"/>
              </a:rPr>
              <a:t> =6A X +2B</a:t>
            </a:r>
          </a:p>
          <a:p>
            <a:pPr marL="626872" indent="0"/>
            <a:r>
              <a:rPr lang="en-US" i="1" sz="650">
                <a:latin typeface="Franklin Gothic Medium"/>
              </a:rPr>
              <a:t>fff</a:t>
            </a:r>
            <a:r>
              <a:rPr lang="en-US" sz="400">
                <a:latin typeface="Arial"/>
              </a:rPr>
              <a:t> _ .</a:t>
            </a:r>
          </a:p>
          <a:p>
            <a:pPr marL="499872" indent="0"/>
            <a:r>
              <a:rPr lang="en-US" i="1" sz="1300">
                <a:latin typeface="Times New Roman"/>
              </a:rPr>
              <a:t>y</a:t>
            </a:r>
            <a:r>
              <a:rPr lang="en-US" sz="1200">
                <a:latin typeface="Times New Roman"/>
              </a:rPr>
              <a:t> =6A</a:t>
            </a:r>
          </a:p>
        </p:txBody>
      </p:sp>
      <p:sp>
        <p:nvSpPr>
          <p:cNvPr id="6" name=""/>
          <p:cNvSpPr/>
          <p:nvPr/>
        </p:nvSpPr>
        <p:spPr>
          <a:xfrm>
            <a:off x="606552" y="3514344"/>
            <a:ext cx="48768" cy="140208"/>
          </a:xfrm>
          <a:prstGeom prst="rect">
            <a:avLst/>
          </a:prstGeom>
        </p:spPr>
        <p:txBody>
          <a:bodyPr lIns="0" tIns="0" rIns="0" bIns="0" wrap="none">
            <a:noAutofit/>
          </a:bodyPr>
          <a:p>
            <a:pPr algn="r" indent="0"/>
            <a:r>
              <a:rPr lang="en-US" sz="1600">
                <a:latin typeface="Times New Roman"/>
              </a:rPr>
              <a:t>1</a:t>
            </a:r>
          </a:p>
        </p:txBody>
      </p:sp>
      <p:sp>
        <p:nvSpPr>
          <p:cNvPr id="7" name=""/>
          <p:cNvSpPr/>
          <p:nvPr/>
        </p:nvSpPr>
        <p:spPr>
          <a:xfrm>
            <a:off x="362712" y="3685032"/>
            <a:ext cx="493776" cy="259080"/>
          </a:xfrm>
          <a:prstGeom prst="rect">
            <a:avLst/>
          </a:prstGeom>
        </p:spPr>
        <p:txBody>
          <a:bodyPr lIns="0" tIns="0" rIns="0" bIns="0">
            <a:noAutofit/>
          </a:bodyPr>
          <a:p>
            <a:pPr algn="r" indent="0">
              <a:lnSpc>
                <a:spcPts val="1224"/>
              </a:lnSpc>
            </a:pPr>
            <a:r>
              <a:rPr lang="en-US" sz="1200">
                <a:latin typeface="Times New Roman"/>
              </a:rPr>
              <a:t>A= </a:t>
            </a:r>
            <a:r>
              <a:rPr lang="en-US" i="1" sz="1300">
                <a:latin typeface="Times New Roman"/>
              </a:rPr>
              <a:t>y </a:t>
            </a:r>
            <a:r>
              <a:rPr lang="en-US" sz="1600">
                <a:latin typeface="Times New Roman"/>
              </a:rPr>
              <a:t>6 </a:t>
            </a:r>
            <a:r>
              <a:rPr lang="en-US" i="1" sz="1050">
                <a:latin typeface="Times New Roman"/>
              </a:rPr>
              <a:t>*</a:t>
            </a:r>
          </a:p>
        </p:txBody>
      </p:sp>
      <p:sp>
        <p:nvSpPr>
          <p:cNvPr id="8" name=""/>
          <p:cNvSpPr/>
          <p:nvPr/>
        </p:nvSpPr>
        <p:spPr>
          <a:xfrm>
            <a:off x="859536" y="3621024"/>
            <a:ext cx="134112" cy="85344"/>
          </a:xfrm>
          <a:prstGeom prst="rect">
            <a:avLst/>
          </a:prstGeom>
        </p:spPr>
        <p:txBody>
          <a:bodyPr lIns="0" tIns="0" rIns="0" bIns="0" wrap="none">
            <a:noAutofit/>
          </a:bodyPr>
          <a:p>
            <a:pPr indent="0"/>
            <a:r>
              <a:rPr lang="en-US" i="1" sz="650">
                <a:latin typeface="Franklin Gothic Medium"/>
              </a:rPr>
              <a:t>fff</a:t>
            </a:r>
          </a:p>
        </p:txBody>
      </p:sp>
      <p:sp>
        <p:nvSpPr>
          <p:cNvPr id="9" name=""/>
          <p:cNvSpPr/>
          <p:nvPr/>
        </p:nvSpPr>
        <p:spPr>
          <a:xfrm>
            <a:off x="3346704" y="3621024"/>
            <a:ext cx="176784" cy="85344"/>
          </a:xfrm>
          <a:prstGeom prst="rect">
            <a:avLst/>
          </a:prstGeom>
        </p:spPr>
        <p:txBody>
          <a:bodyPr lIns="0" tIns="0" rIns="0" bIns="0" wrap="none">
            <a:noAutofit/>
          </a:bodyPr>
          <a:p>
            <a:pPr indent="0"/>
            <a:r>
              <a:rPr lang="en-US" i="1" sz="650">
                <a:latin typeface="Franklin Gothic Medium"/>
              </a:rPr>
              <a:t>fff</a:t>
            </a:r>
          </a:p>
        </p:txBody>
      </p:sp>
      <p:sp>
        <p:nvSpPr>
          <p:cNvPr id="10" name=""/>
          <p:cNvSpPr/>
          <p:nvPr/>
        </p:nvSpPr>
        <p:spPr>
          <a:xfrm>
            <a:off x="1328928" y="3514344"/>
            <a:ext cx="1886712" cy="182880"/>
          </a:xfrm>
          <a:prstGeom prst="rect">
            <a:avLst/>
          </a:prstGeom>
        </p:spPr>
        <p:txBody>
          <a:bodyPr lIns="0" tIns="0" rIns="0" bIns="0" wrap="none">
            <a:noAutofit/>
          </a:bodyPr>
          <a:p>
            <a:pPr indent="0">
              <a:lnSpc>
                <a:spcPts val="768"/>
              </a:lnSpc>
            </a:pPr>
            <a:r>
              <a:rPr lang="en-US" baseline="30000" sz="1400" spc="400">
                <a:latin typeface="Times New Roman"/>
              </a:rPr>
              <a:t>11 1</a:t>
            </a:r>
            <a:r>
              <a:rPr lang="en-US" sz="1400" spc="400">
                <a:latin typeface="Times New Roman"/>
              </a:rPr>
              <a:t> 2</a:t>
            </a:r>
          </a:p>
        </p:txBody>
      </p:sp>
      <p:sp>
        <p:nvSpPr>
          <p:cNvPr id="11" name=""/>
          <p:cNvSpPr/>
          <p:nvPr/>
        </p:nvSpPr>
        <p:spPr>
          <a:xfrm>
            <a:off x="1091184" y="3685032"/>
            <a:ext cx="2816352" cy="149352"/>
          </a:xfrm>
          <a:prstGeom prst="rect">
            <a:avLst/>
          </a:prstGeom>
        </p:spPr>
        <p:txBody>
          <a:bodyPr lIns="0" tIns="0" rIns="0" bIns="0" wrap="none">
            <a:noAutofit/>
          </a:bodyPr>
          <a:p>
            <a:pPr indent="0">
              <a:lnSpc>
                <a:spcPts val="768"/>
              </a:lnSpc>
            </a:pPr>
            <a:r>
              <a:rPr lang="en-US" baseline="30000" sz="1200">
                <a:latin typeface="Times New Roman"/>
              </a:rPr>
              <a:t>B</a:t>
            </a:r>
            <a:r>
              <a:rPr lang="en-US" sz="1200">
                <a:latin typeface="Times New Roman"/>
              </a:rPr>
              <a:t>= </a:t>
            </a:r>
            <a:r>
              <a:rPr lang="en-US" i="1" sz="1300">
                <a:latin typeface="Times New Roman"/>
              </a:rPr>
              <a:t>y</a:t>
            </a:r>
            <a:r>
              <a:rPr lang="en-US" sz="1200">
                <a:latin typeface="Times New Roman"/>
              </a:rPr>
              <a:t> - </a:t>
            </a:r>
            <a:r>
              <a:rPr lang="en-US" i="1" baseline="30000" cap="small" sz="1300">
                <a:latin typeface="Times New Roman"/>
              </a:rPr>
              <a:t>x</a:t>
            </a:r>
            <a:r>
              <a:rPr lang="en-US" i="1" sz="1300">
                <a:latin typeface="Times New Roman"/>
              </a:rPr>
              <a:t> y</a:t>
            </a:r>
            <a:r>
              <a:rPr lang="en-US" sz="1200">
                <a:latin typeface="Times New Roman"/>
              </a:rPr>
              <a:t> </a:t>
            </a:r>
            <a:r>
              <a:rPr lang="en-US" baseline="30000" sz="1200">
                <a:latin typeface="Times New Roman"/>
              </a:rPr>
              <a:t>, </a:t>
            </a:r>
            <a:r>
              <a:rPr lang="en-US" i="1" baseline="30000" sz="1300">
                <a:latin typeface="Times New Roman"/>
              </a:rPr>
              <a:t>C</a:t>
            </a:r>
            <a:r>
              <a:rPr lang="en-US" i="1" sz="1300">
                <a:latin typeface="Times New Roman"/>
              </a:rPr>
              <a:t>=y</a:t>
            </a:r>
            <a:r>
              <a:rPr lang="en-US" sz="1200">
                <a:latin typeface="Times New Roman"/>
              </a:rPr>
              <a:t> + </a:t>
            </a:r>
            <a:r>
              <a:rPr lang="en-US" i="1" cap="small" sz="1300">
                <a:latin typeface="Times New Roman"/>
              </a:rPr>
              <a:t>x</a:t>
            </a:r>
            <a:r>
              <a:rPr lang="en-US" i="1" sz="1300">
                <a:latin typeface="Times New Roman"/>
              </a:rPr>
              <a:t> y</a:t>
            </a:r>
            <a:r>
              <a:rPr lang="en-US" sz="1200">
                <a:latin typeface="Times New Roman"/>
              </a:rPr>
              <a:t> - </a:t>
            </a:r>
            <a:r>
              <a:rPr lang="en-US" baseline="30000" sz="1200">
                <a:latin typeface="Times New Roman"/>
              </a:rPr>
              <a:t>X</a:t>
            </a:r>
            <a:r>
              <a:rPr lang="en-US" sz="1200">
                <a:latin typeface="Times New Roman"/>
              </a:rPr>
              <a:t> </a:t>
            </a:r>
            <a:r>
              <a:rPr lang="en-US" i="1" sz="1300">
                <a:latin typeface="Times New Roman"/>
              </a:rPr>
              <a:t>y</a:t>
            </a:r>
          </a:p>
        </p:txBody>
      </p:sp>
      <p:sp>
        <p:nvSpPr>
          <p:cNvPr id="12" name=""/>
          <p:cNvSpPr/>
          <p:nvPr/>
        </p:nvSpPr>
        <p:spPr>
          <a:xfrm>
            <a:off x="323088" y="3986784"/>
            <a:ext cx="4864608" cy="176784"/>
          </a:xfrm>
          <a:prstGeom prst="rect">
            <a:avLst/>
          </a:prstGeom>
        </p:spPr>
        <p:txBody>
          <a:bodyPr lIns="0" tIns="0" rIns="0" bIns="0" wrap="none">
            <a:noAutofit/>
          </a:bodyPr>
          <a:p>
            <a:pPr algn="just" indent="0">
              <a:spcAft>
                <a:spcPts val="210"/>
              </a:spcAft>
            </a:pPr>
            <a:r>
              <a:rPr lang="en-US" sz="1200">
                <a:latin typeface="Times New Roman"/>
              </a:rPr>
              <a:t>Subset value of A, B and C in the G. solution , we get the O.D.E of third order</a:t>
            </a:r>
          </a:p>
        </p:txBody>
      </p:sp>
      <p:sp>
        <p:nvSpPr>
          <p:cNvPr id="13" name=""/>
          <p:cNvSpPr/>
          <p:nvPr/>
        </p:nvSpPr>
        <p:spPr>
          <a:xfrm>
            <a:off x="633984" y="4187952"/>
            <a:ext cx="146304" cy="170688"/>
          </a:xfrm>
          <a:prstGeom prst="rect">
            <a:avLst/>
          </a:prstGeom>
        </p:spPr>
        <p:txBody>
          <a:bodyPr lIns="0" tIns="0" rIns="0" bIns="0" wrap="none">
            <a:noAutofit/>
          </a:bodyPr>
          <a:p>
            <a:pPr indent="0"/>
            <a:r>
              <a:rPr lang="en-US" sz="1600">
                <a:latin typeface="Times New Roman"/>
              </a:rPr>
              <a:t>1</a:t>
            </a:r>
          </a:p>
        </p:txBody>
      </p:sp>
      <p:sp>
        <p:nvSpPr>
          <p:cNvPr id="14" name=""/>
          <p:cNvSpPr/>
          <p:nvPr/>
        </p:nvSpPr>
        <p:spPr>
          <a:xfrm>
            <a:off x="1185672" y="4206240"/>
            <a:ext cx="2444496" cy="179832"/>
          </a:xfrm>
          <a:prstGeom prst="rect">
            <a:avLst/>
          </a:prstGeom>
        </p:spPr>
        <p:txBody>
          <a:bodyPr lIns="0" tIns="0" rIns="0" bIns="0" wrap="none">
            <a:noAutofit/>
          </a:bodyPr>
          <a:p>
            <a:pPr algn="just" indent="0">
              <a:lnSpc>
                <a:spcPts val="744"/>
              </a:lnSpc>
            </a:pPr>
            <a:r>
              <a:rPr lang="en-US" sz="1400" spc="400">
                <a:latin typeface="Times New Roman"/>
              </a:rPr>
              <a:t>3 .</a:t>
            </a:r>
            <a:r>
              <a:rPr lang="en-US" baseline="30000" sz="1400" spc="400">
                <a:latin typeface="Times New Roman"/>
              </a:rPr>
              <a:t>1    1</a:t>
            </a:r>
            <a:r>
              <a:rPr lang="en-US" sz="1400" spc="400">
                <a:latin typeface="Times New Roman"/>
              </a:rPr>
              <a:t>    2    </a:t>
            </a:r>
            <a:r>
              <a:rPr lang="en-US" baseline="30000" sz="1400" spc="400">
                <a:latin typeface="Times New Roman"/>
              </a:rPr>
              <a:t>1</a:t>
            </a:r>
            <a:r>
              <a:rPr lang="en-US" sz="1400" spc="400">
                <a:latin typeface="Times New Roman"/>
              </a:rPr>
              <a:t> 2</a:t>
            </a:r>
          </a:p>
        </p:txBody>
      </p:sp>
      <p:sp>
        <p:nvSpPr>
          <p:cNvPr id="15" name=""/>
          <p:cNvSpPr/>
          <p:nvPr/>
        </p:nvSpPr>
        <p:spPr>
          <a:xfrm>
            <a:off x="362712" y="4370832"/>
            <a:ext cx="4145280" cy="152400"/>
          </a:xfrm>
          <a:prstGeom prst="rect">
            <a:avLst/>
          </a:prstGeom>
        </p:spPr>
        <p:txBody>
          <a:bodyPr lIns="0" tIns="0" rIns="0" bIns="0" wrap="none">
            <a:noAutofit/>
          </a:bodyPr>
          <a:p>
            <a:pPr algn="just" indent="0">
              <a:lnSpc>
                <a:spcPts val="744"/>
              </a:lnSpc>
              <a:spcAft>
                <a:spcPts val="210"/>
              </a:spcAft>
            </a:pPr>
            <a:r>
              <a:rPr lang="en-US" cap="small" sz="1200">
                <a:latin typeface="Times New Roman"/>
              </a:rPr>
              <a:t>y = </a:t>
            </a:r>
            <a:r>
              <a:rPr lang="en-US" i="1" sz="1300">
                <a:latin typeface="Times New Roman"/>
              </a:rPr>
              <a:t>y </a:t>
            </a:r>
            <a:r>
              <a:rPr lang="en-US" i="1" cap="small" sz="1200">
                <a:latin typeface="Times New Roman"/>
              </a:rPr>
              <a:t>x</a:t>
            </a:r>
            <a:r>
              <a:rPr lang="en-US" sz="1200">
                <a:latin typeface="Times New Roman"/>
              </a:rPr>
              <a:t> + ( </a:t>
            </a:r>
            <a:r>
              <a:rPr lang="en-US" i="1" sz="1300">
                <a:latin typeface="Times New Roman"/>
              </a:rPr>
              <a:t>y</a:t>
            </a:r>
            <a:r>
              <a:rPr lang="en-US" sz="1200">
                <a:latin typeface="Times New Roman"/>
              </a:rPr>
              <a:t> - </a:t>
            </a:r>
            <a:r>
              <a:rPr lang="en-US" i="1" sz="1300">
                <a:latin typeface="Times New Roman"/>
              </a:rPr>
              <a:t>y </a:t>
            </a:r>
            <a:r>
              <a:rPr lang="en-US" i="1" cap="small" sz="1200">
                <a:latin typeface="Times New Roman"/>
              </a:rPr>
              <a:t>x)x</a:t>
            </a:r>
            <a:r>
              <a:rPr lang="en-US" sz="1200">
                <a:latin typeface="Times New Roman"/>
              </a:rPr>
              <a:t> + (y + </a:t>
            </a:r>
            <a:r>
              <a:rPr lang="en-US" cap="small" sz="1200">
                <a:latin typeface="Times New Roman"/>
              </a:rPr>
              <a:t>x </a:t>
            </a:r>
            <a:r>
              <a:rPr lang="en-US" i="1" sz="1300">
                <a:latin typeface="Times New Roman"/>
              </a:rPr>
              <a:t>y</a:t>
            </a:r>
            <a:r>
              <a:rPr lang="en-US" sz="1200">
                <a:latin typeface="Times New Roman"/>
              </a:rPr>
              <a:t> -xy </a:t>
            </a:r>
            <a:r>
              <a:rPr lang="en-US" cap="small" sz="1200">
                <a:latin typeface="Times New Roman"/>
              </a:rPr>
              <a:t>)x</a:t>
            </a:r>
          </a:p>
        </p:txBody>
      </p:sp>
      <p:sp>
        <p:nvSpPr>
          <p:cNvPr id="16" name=""/>
          <p:cNvSpPr/>
          <p:nvPr/>
        </p:nvSpPr>
        <p:spPr>
          <a:xfrm>
            <a:off x="670560" y="4504944"/>
            <a:ext cx="2706624" cy="128016"/>
          </a:xfrm>
          <a:prstGeom prst="rect">
            <a:avLst/>
          </a:prstGeom>
        </p:spPr>
        <p:txBody>
          <a:bodyPr lIns="0" tIns="0" rIns="0" bIns="0" wrap="none">
            <a:noAutofit/>
          </a:bodyPr>
          <a:p>
            <a:pPr indent="0">
              <a:spcAft>
                <a:spcPts val="1260"/>
              </a:spcAft>
            </a:pPr>
            <a:r>
              <a:rPr lang="en-US" sz="1400" spc="400">
                <a:latin typeface="Times New Roman"/>
              </a:rPr>
              <a:t>6 2 2 2</a:t>
            </a:r>
          </a:p>
        </p:txBody>
      </p:sp>
      <p:sp>
        <p:nvSpPr>
          <p:cNvPr id="17" name=""/>
          <p:cNvSpPr/>
          <p:nvPr/>
        </p:nvSpPr>
        <p:spPr>
          <a:xfrm>
            <a:off x="341376" y="4873752"/>
            <a:ext cx="3864864" cy="1456944"/>
          </a:xfrm>
          <a:prstGeom prst="rect">
            <a:avLst/>
          </a:prstGeom>
        </p:spPr>
        <p:txBody>
          <a:bodyPr lIns="0" tIns="0" rIns="0" bIns="0">
            <a:noAutofit/>
          </a:bodyPr>
          <a:p>
            <a:pPr algn="just" marL="248920" indent="0">
              <a:spcBef>
                <a:spcPts val="1260"/>
              </a:spcBef>
              <a:spcAft>
                <a:spcPts val="210"/>
              </a:spcAft>
            </a:pPr>
            <a:r>
              <a:rPr lang="en-US" b="1" sz="1500">
                <a:latin typeface="Times New Roman"/>
              </a:rPr>
              <a:t>2- Simultaneous method</a:t>
            </a:r>
          </a:p>
          <a:p>
            <a:pPr indent="0">
              <a:lnSpc>
                <a:spcPts val="2760"/>
              </a:lnSpc>
            </a:pPr>
            <a:r>
              <a:rPr lang="en-US" b="1" sz="1200">
                <a:latin typeface="Times New Roman"/>
              </a:rPr>
              <a:t>Example</a:t>
            </a:r>
            <a:r>
              <a:rPr lang="en-US" sz="1200">
                <a:latin typeface="Times New Roman"/>
              </a:rPr>
              <a:t>: find the D.E if the G. solution is </a:t>
            </a:r>
            <a:r>
              <a:rPr lang="en-US" i="1" sz="1200">
                <a:latin typeface="Times New Roman"/>
              </a:rPr>
              <a:t>y = Ae</a:t>
            </a:r>
            <a:r>
              <a:rPr lang="en-US" i="1" baseline="30000" sz="1200">
                <a:latin typeface="Times New Roman"/>
              </a:rPr>
              <a:t>x</a:t>
            </a:r>
            <a:r>
              <a:rPr lang="en-US" i="1" sz="1200">
                <a:latin typeface="Times New Roman"/>
              </a:rPr>
              <a:t> + B</a:t>
            </a:r>
            <a:r>
              <a:rPr lang="en-US" sz="1200">
                <a:latin typeface="Times New Roman"/>
              </a:rPr>
              <a:t> cos </a:t>
            </a:r>
            <a:r>
              <a:rPr lang="en-US" i="1" sz="1200">
                <a:latin typeface="Times New Roman"/>
              </a:rPr>
              <a:t>x </a:t>
            </a:r>
            <a:r>
              <a:rPr lang="en-US" b="1" sz="1200">
                <a:latin typeface="Times New Roman"/>
              </a:rPr>
              <a:t>Solution</a:t>
            </a:r>
          </a:p>
          <a:p>
            <a:pPr algn="just" indent="0">
              <a:lnSpc>
                <a:spcPts val="2760"/>
              </a:lnSpc>
            </a:pPr>
            <a:r>
              <a:rPr lang="en-US" i="1" sz="1200">
                <a:latin typeface="Times New Roman"/>
              </a:rPr>
              <a:t>y = Ae</a:t>
            </a:r>
            <a:r>
              <a:rPr lang="en-US" i="1" baseline="30000" sz="1200">
                <a:latin typeface="Times New Roman"/>
              </a:rPr>
              <a:t>x</a:t>
            </a:r>
            <a:r>
              <a:rPr lang="en-US" i="1" sz="1200">
                <a:latin typeface="Times New Roman"/>
              </a:rPr>
              <a:t> + B cos x</a:t>
            </a:r>
            <a:r>
              <a:rPr lang="en-US" sz="1200">
                <a:latin typeface="Times New Roman"/>
              </a:rPr>
              <a:t>--------(1)</a:t>
            </a:r>
          </a:p>
          <a:p>
            <a:pPr algn="just" indent="0">
              <a:spcAft>
                <a:spcPts val="210"/>
              </a:spcAft>
            </a:pPr>
            <a:r>
              <a:rPr lang="en-US" i="1" sz="1200">
                <a:latin typeface="Times New Roman"/>
              </a:rPr>
              <a:t>y' = Ae</a:t>
            </a:r>
            <a:r>
              <a:rPr lang="en-US" i="1" baseline="30000" sz="1200">
                <a:latin typeface="Times New Roman"/>
              </a:rPr>
              <a:t>x</a:t>
            </a:r>
            <a:r>
              <a:rPr lang="en-US" i="1" sz="1200">
                <a:latin typeface="Times New Roman"/>
              </a:rPr>
              <a:t> — B</a:t>
            </a:r>
            <a:r>
              <a:rPr lang="en-US" sz="1200">
                <a:latin typeface="Times New Roman"/>
              </a:rPr>
              <a:t> sin </a:t>
            </a:r>
            <a:r>
              <a:rPr lang="en-US" i="1" sz="1200">
                <a:latin typeface="Times New Roman"/>
              </a:rPr>
              <a:t>x</a:t>
            </a:r>
            <a:r>
              <a:rPr lang="en-US" sz="1200">
                <a:latin typeface="Times New Roman"/>
              </a:rPr>
              <a:t>--------(2)</a:t>
            </a:r>
          </a:p>
          <a:p>
            <a:pPr algn="just" indent="0">
              <a:spcAft>
                <a:spcPts val="1260"/>
              </a:spcAft>
            </a:pPr>
            <a:r>
              <a:rPr lang="en-US" i="1" sz="1200">
                <a:latin typeface="Times New Roman"/>
              </a:rPr>
              <a:t>y" = Ae</a:t>
            </a:r>
            <a:r>
              <a:rPr lang="en-US" i="1" baseline="30000" sz="1200">
                <a:latin typeface="Times New Roman"/>
              </a:rPr>
              <a:t>x</a:t>
            </a:r>
            <a:r>
              <a:rPr lang="en-US" i="1" sz="1200">
                <a:latin typeface="Times New Roman"/>
              </a:rPr>
              <a:t> — B cos x</a:t>
            </a:r>
            <a:r>
              <a:rPr lang="en-US" sz="1200">
                <a:latin typeface="Times New Roman"/>
              </a:rPr>
              <a:t>--------(3)</a:t>
            </a:r>
          </a:p>
        </p:txBody>
      </p:sp>
      <p:sp>
        <p:nvSpPr>
          <p:cNvPr id="18" name=""/>
          <p:cNvSpPr/>
          <p:nvPr/>
        </p:nvSpPr>
        <p:spPr>
          <a:xfrm>
            <a:off x="310896" y="6510528"/>
            <a:ext cx="1255776" cy="347472"/>
          </a:xfrm>
          <a:prstGeom prst="rect">
            <a:avLst/>
          </a:prstGeom>
        </p:spPr>
        <p:txBody>
          <a:bodyPr lIns="0" tIns="0" rIns="0" bIns="0">
            <a:noAutofit/>
          </a:bodyPr>
          <a:p>
            <a:pPr indent="0">
              <a:lnSpc>
                <a:spcPts val="1392"/>
              </a:lnSpc>
              <a:spcBef>
                <a:spcPts val="1260"/>
              </a:spcBef>
            </a:pPr>
            <a:r>
              <a:rPr lang="en-US" sz="1200">
                <a:latin typeface="Times New Roman"/>
              </a:rPr>
              <a:t>From 1 &amp; 2 we get </a:t>
            </a:r>
            <a:r>
              <a:rPr lang="en-US" i="1" sz="1200">
                <a:latin typeface="Times New Roman"/>
              </a:rPr>
              <a:t>y + y" = 2Ae</a:t>
            </a:r>
            <a:r>
              <a:rPr lang="en-US" i="1" baseline="30000" sz="1200">
                <a:latin typeface="Times New Roman"/>
              </a:rPr>
              <a:t>x</a:t>
            </a:r>
          </a:p>
        </p:txBody>
      </p:sp>
      <p:sp>
        <p:nvSpPr>
          <p:cNvPr id="19" name=""/>
          <p:cNvSpPr/>
          <p:nvPr/>
        </p:nvSpPr>
        <p:spPr>
          <a:xfrm>
            <a:off x="310896" y="6925056"/>
            <a:ext cx="304800" cy="140208"/>
          </a:xfrm>
          <a:prstGeom prst="rect">
            <a:avLst/>
          </a:prstGeom>
        </p:spPr>
        <p:txBody>
          <a:bodyPr lIns="0" tIns="0" rIns="0" bIns="0" wrap="none">
            <a:noAutofit/>
          </a:bodyPr>
          <a:p>
            <a:pPr indent="0"/>
            <a:r>
              <a:rPr lang="en-US" i="1" sz="1200">
                <a:latin typeface="Times New Roman"/>
              </a:rPr>
              <a:t>A =</a:t>
            </a:r>
          </a:p>
        </p:txBody>
      </p:sp>
      <p:sp>
        <p:nvSpPr>
          <p:cNvPr id="20" name=""/>
          <p:cNvSpPr/>
          <p:nvPr/>
        </p:nvSpPr>
        <p:spPr>
          <a:xfrm>
            <a:off x="633984" y="6882384"/>
            <a:ext cx="292608" cy="256032"/>
          </a:xfrm>
          <a:prstGeom prst="rect">
            <a:avLst/>
          </a:prstGeom>
        </p:spPr>
        <p:txBody>
          <a:bodyPr lIns="0" tIns="0" rIns="0" bIns="0">
            <a:noAutofit/>
          </a:bodyPr>
          <a:p>
            <a:pPr indent="0">
              <a:spcAft>
                <a:spcPts val="210"/>
              </a:spcAft>
            </a:pPr>
            <a:r>
              <a:rPr lang="en-US" i="1" u="sng" sz="1200">
                <a:latin typeface="Times New Roman"/>
              </a:rPr>
              <a:t>y+y</a:t>
            </a:r>
          </a:p>
          <a:p>
            <a:pPr indent="0"/>
            <a:r>
              <a:rPr lang="en-US" i="1" sz="1200">
                <a:latin typeface="Times New Roman"/>
              </a:rPr>
              <a:t>2e</a:t>
            </a:r>
            <a:r>
              <a:rPr lang="en-US" i="1" baseline="30000" sz="1200">
                <a:latin typeface="Times New Roman"/>
              </a:rPr>
              <a:t>x</a:t>
            </a:r>
          </a:p>
        </p:txBody>
      </p:sp>
      <p:sp>
        <p:nvSpPr>
          <p:cNvPr id="21" name=""/>
          <p:cNvSpPr/>
          <p:nvPr/>
        </p:nvSpPr>
        <p:spPr>
          <a:xfrm>
            <a:off x="1298448" y="6912864"/>
            <a:ext cx="262128" cy="182880"/>
          </a:xfrm>
          <a:prstGeom prst="rect">
            <a:avLst/>
          </a:prstGeom>
        </p:spPr>
        <p:txBody>
          <a:bodyPr lIns="0" tIns="0" rIns="0" bIns="0" wrap="none">
            <a:noAutofit/>
          </a:bodyPr>
          <a:p>
            <a:pPr indent="0"/>
            <a:r>
              <a:rPr lang="en-US" sz="1200">
                <a:latin typeface="Times New Roman"/>
              </a:rPr>
              <a:t>(*)</a:t>
            </a:r>
          </a:p>
        </p:txBody>
      </p:sp>
      <p:sp>
        <p:nvSpPr>
          <p:cNvPr id="22" name=""/>
          <p:cNvSpPr/>
          <p:nvPr/>
        </p:nvSpPr>
        <p:spPr>
          <a:xfrm>
            <a:off x="310896" y="7309104"/>
            <a:ext cx="1328928" cy="182880"/>
          </a:xfrm>
          <a:prstGeom prst="rect">
            <a:avLst/>
          </a:prstGeom>
        </p:spPr>
        <p:txBody>
          <a:bodyPr lIns="0" tIns="0" rIns="0" bIns="0" wrap="none">
            <a:noAutofit/>
          </a:bodyPr>
          <a:p>
            <a:pPr algn="just" indent="0">
              <a:spcAft>
                <a:spcPts val="1470"/>
              </a:spcAft>
            </a:pPr>
            <a:r>
              <a:rPr lang="en-US" sz="1200">
                <a:latin typeface="Times New Roman"/>
              </a:rPr>
              <a:t>Put (*) in (2) we get</a:t>
            </a:r>
          </a:p>
        </p:txBody>
      </p:sp>
      <p:sp>
        <p:nvSpPr>
          <p:cNvPr id="23" name=""/>
          <p:cNvSpPr/>
          <p:nvPr/>
        </p:nvSpPr>
        <p:spPr>
          <a:xfrm>
            <a:off x="694944" y="7690104"/>
            <a:ext cx="481584" cy="243840"/>
          </a:xfrm>
          <a:prstGeom prst="rect">
            <a:avLst/>
          </a:prstGeom>
        </p:spPr>
        <p:txBody>
          <a:bodyPr lIns="0" tIns="0" rIns="0" bIns="0">
            <a:noAutofit/>
          </a:bodyPr>
          <a:p>
            <a:pPr indent="0"/>
            <a:r>
              <a:rPr lang="en-US" i="1" sz="1300">
                <a:latin typeface="Times New Roman"/>
              </a:rPr>
              <a:t>y+yi</a:t>
            </a:r>
            <a:r>
              <a:rPr lang="en-US" i="1" baseline="-25000" sz="1300">
                <a:latin typeface="Times New Roman"/>
              </a:rPr>
              <a:t>e</a:t>
            </a:r>
            <a:r>
              <a:rPr lang="en-US" i="1" baseline="30000" sz="1300">
                <a:latin typeface="Times New Roman"/>
              </a:rPr>
              <a:t>x</a:t>
            </a:r>
          </a:p>
          <a:p>
            <a:pPr indent="101600">
              <a:lnSpc>
                <a:spcPts val="1080"/>
              </a:lnSpc>
            </a:pPr>
            <a:r>
              <a:rPr lang="en-US" i="1" sz="1300">
                <a:latin typeface="Times New Roman"/>
              </a:rPr>
              <a:t>2e</a:t>
            </a:r>
            <a:r>
              <a:rPr lang="en-US" i="1" baseline="30000" sz="1300">
                <a:latin typeface="Times New Roman"/>
              </a:rPr>
              <a:t>x </a:t>
            </a:r>
          </a:p>
        </p:txBody>
      </p:sp>
      <p:sp>
        <p:nvSpPr>
          <p:cNvPr id="24" name=""/>
          <p:cNvSpPr/>
          <p:nvPr/>
        </p:nvSpPr>
        <p:spPr>
          <a:xfrm>
            <a:off x="704088" y="7955280"/>
            <a:ext cx="691896" cy="115824"/>
          </a:xfrm>
          <a:prstGeom prst="rect">
            <a:avLst/>
          </a:prstGeom>
        </p:spPr>
        <p:txBody>
          <a:bodyPr lIns="0" tIns="0" rIns="0" bIns="0" wrap="none">
            <a:noAutofit/>
          </a:bodyPr>
          <a:p>
            <a:pPr indent="101600">
              <a:lnSpc>
                <a:spcPts val="1080"/>
              </a:lnSpc>
            </a:pPr>
            <a:r>
              <a:rPr lang="en-US" i="1" sz="1300">
                <a:latin typeface="Times New Roman"/>
              </a:rPr>
              <a:t>y+y"    y'</a:t>
            </a:r>
          </a:p>
        </p:txBody>
      </p:sp>
      <p:sp>
        <p:nvSpPr>
          <p:cNvPr id="25" name=""/>
          <p:cNvSpPr/>
          <p:nvPr/>
        </p:nvSpPr>
        <p:spPr>
          <a:xfrm>
            <a:off x="365760" y="7748016"/>
            <a:ext cx="1426464" cy="131064"/>
          </a:xfrm>
          <a:prstGeom prst="rect">
            <a:avLst/>
          </a:prstGeom>
        </p:spPr>
        <p:txBody>
          <a:bodyPr lIns="0" tIns="0" rIns="0" bIns="0" wrap="none">
            <a:noAutofit/>
          </a:bodyPr>
          <a:p>
            <a:pPr algn="just" indent="0"/>
            <a:r>
              <a:rPr lang="en-US" i="1" sz="1200">
                <a:latin typeface="Times New Roman"/>
              </a:rPr>
              <a:t>y</a:t>
            </a:r>
            <a:r>
              <a:rPr lang="en-US" i="1" sz="1300">
                <a:latin typeface="Times New Roman"/>
              </a:rPr>
              <a:t>, </a:t>
            </a:r>
            <a:r>
              <a:rPr lang="en-US" i="1" sz="1200">
                <a:latin typeface="Times New Roman"/>
              </a:rPr>
              <a:t>=    e</a:t>
            </a:r>
            <a:r>
              <a:rPr lang="en-US" i="1" baseline="30000" sz="1300">
                <a:latin typeface="Times New Roman"/>
              </a:rPr>
              <a:t>x</a:t>
            </a:r>
            <a:r>
              <a:rPr lang="en-US" i="1" sz="1300">
                <a:latin typeface="Times New Roman"/>
              </a:rPr>
              <a:t> </a:t>
            </a:r>
            <a:r>
              <a:rPr lang="en-US" i="1" sz="1200">
                <a:latin typeface="Times New Roman"/>
              </a:rPr>
              <a:t>— B</a:t>
            </a:r>
            <a:r>
              <a:rPr lang="en-US" sz="1200">
                <a:latin typeface="Times New Roman"/>
              </a:rPr>
              <a:t> sinx</a:t>
            </a:r>
          </a:p>
        </p:txBody>
      </p:sp>
      <p:sp>
        <p:nvSpPr>
          <p:cNvPr id="26" name=""/>
          <p:cNvSpPr/>
          <p:nvPr/>
        </p:nvSpPr>
        <p:spPr>
          <a:xfrm>
            <a:off x="758952" y="7857744"/>
            <a:ext cx="176784" cy="76200"/>
          </a:xfrm>
          <a:prstGeom prst="rect">
            <a:avLst/>
          </a:prstGeom>
        </p:spPr>
        <p:txBody>
          <a:bodyPr lIns="0" tIns="0" rIns="0" bIns="0" wrap="none">
            <a:noAutofit/>
          </a:bodyPr>
          <a:p>
            <a:pPr indent="0">
              <a:spcAft>
                <a:spcPts val="210"/>
              </a:spcAft>
            </a:pPr>
            <a:r>
              <a:rPr lang="en-US" i="1" sz="1300">
                <a:latin typeface="Times New Roman"/>
              </a:rPr>
              <a:t>2e</a:t>
            </a:r>
            <a:r>
              <a:rPr lang="en-US" i="1" baseline="30000" sz="1300">
                <a:latin typeface="Times New Roman"/>
              </a:rPr>
              <a:t>x</a:t>
            </a:r>
          </a:p>
        </p:txBody>
      </p:sp>
      <p:sp>
        <p:nvSpPr>
          <p:cNvPr id="27" name=""/>
          <p:cNvSpPr/>
          <p:nvPr/>
        </p:nvSpPr>
        <p:spPr>
          <a:xfrm>
            <a:off x="310896" y="8004048"/>
            <a:ext cx="2127504" cy="402336"/>
          </a:xfrm>
          <a:prstGeom prst="rect">
            <a:avLst/>
          </a:prstGeom>
        </p:spPr>
        <p:txBody>
          <a:bodyPr lIns="0" tIns="0" rIns="0" bIns="0">
            <a:noAutofit/>
          </a:bodyPr>
          <a:p>
            <a:pPr algn="just" indent="0">
              <a:spcBef>
                <a:spcPts val="210"/>
              </a:spcBef>
            </a:pPr>
            <a:r>
              <a:rPr lang="en-US" i="1" sz="1200">
                <a:latin typeface="Times New Roman"/>
              </a:rPr>
              <a:t>A = </a:t>
            </a:r>
            <a:r>
              <a:rPr lang="en-US" i="1" u="sng" baseline="30000" sz="1200">
                <a:latin typeface="Times New Roman"/>
              </a:rPr>
              <a:t>y</a:t>
            </a:r>
            <a:r>
              <a:rPr lang="en-US" i="1" u="sng" sz="1200">
                <a:latin typeface="Times New Roman"/>
              </a:rPr>
              <a:t>+</a:t>
            </a:r>
            <a:r>
              <a:rPr lang="en-US" i="1" u="sng" baseline="30000" sz="1200">
                <a:latin typeface="Times New Roman"/>
              </a:rPr>
              <a:t>y</a:t>
            </a:r>
            <a:r>
              <a:rPr lang="en-US" sz="1200">
                <a:latin typeface="Times New Roman"/>
              </a:rPr>
              <a:t>___________(**)</a:t>
            </a:r>
          </a:p>
          <a:p>
            <a:pPr algn="just" indent="0"/>
            <a:r>
              <a:rPr lang="en-US" i="1" sz="1200">
                <a:latin typeface="Times New Roman"/>
              </a:rPr>
              <a:t>2 sinx</a:t>
            </a:r>
            <a:r>
              <a:rPr lang="en-US" sz="1200">
                <a:latin typeface="Times New Roman"/>
              </a:rPr>
              <a:t>    sinx    ^ </a:t>
            </a:r>
            <a:r>
              <a:rPr lang="en-US" i="1" sz="1200">
                <a:latin typeface="Times New Roman"/>
              </a:rPr>
              <a:t>'</a:t>
            </a:r>
          </a:p>
          <a:p>
            <a:pPr algn="just" indent="0">
              <a:spcAft>
                <a:spcPts val="1050"/>
              </a:spcAft>
            </a:pPr>
            <a:r>
              <a:rPr lang="en-US" sz="1200">
                <a:latin typeface="Times New Roman"/>
              </a:rPr>
              <a:t>Put (*) &amp; (**) in (1) we get ODE</a:t>
            </a:r>
          </a:p>
        </p:txBody>
      </p:sp>
      <p:sp>
        <p:nvSpPr>
          <p:cNvPr id="28" name=""/>
          <p:cNvSpPr/>
          <p:nvPr/>
        </p:nvSpPr>
        <p:spPr>
          <a:xfrm>
            <a:off x="499872" y="8589264"/>
            <a:ext cx="1481328" cy="149352"/>
          </a:xfrm>
          <a:prstGeom prst="rect">
            <a:avLst/>
          </a:prstGeom>
        </p:spPr>
        <p:txBody>
          <a:bodyPr lIns="0" tIns="0" rIns="0" bIns="0" wrap="none">
            <a:noAutofit/>
          </a:bodyPr>
          <a:p>
            <a:pPr algn="just" indent="0"/>
            <a:r>
              <a:rPr lang="en-US" sz="1200">
                <a:latin typeface="Times New Roman"/>
              </a:rPr>
              <a:t>_ </a:t>
            </a:r>
            <a:r>
              <a:rPr lang="en-US" i="1" u="sng" sz="1200">
                <a:latin typeface="Times New Roman"/>
              </a:rPr>
              <a:t>y+y"    y+y"</a:t>
            </a:r>
            <a:r>
              <a:rPr lang="en-US" sz="1200">
                <a:latin typeface="Times New Roman"/>
              </a:rPr>
              <a:t>__</a:t>
            </a:r>
            <a:r>
              <a:rPr lang="en-US" i="1" sz="1200">
                <a:latin typeface="Times New Roman"/>
              </a:rPr>
              <a:t>y'</a:t>
            </a:r>
          </a:p>
        </p:txBody>
      </p:sp>
      <p:sp>
        <p:nvSpPr>
          <p:cNvPr id="29" name=""/>
          <p:cNvSpPr/>
          <p:nvPr/>
        </p:nvSpPr>
        <p:spPr>
          <a:xfrm>
            <a:off x="359664" y="8741664"/>
            <a:ext cx="1749552" cy="115824"/>
          </a:xfrm>
          <a:prstGeom prst="rect">
            <a:avLst/>
          </a:prstGeom>
        </p:spPr>
        <p:txBody>
          <a:bodyPr lIns="0" tIns="0" rIns="0" bIns="0" wrap="none">
            <a:noAutofit/>
          </a:bodyPr>
          <a:p>
            <a:pPr algn="just" indent="0"/>
            <a:r>
              <a:rPr lang="en-US" i="1" sz="1200">
                <a:latin typeface="Times New Roman"/>
              </a:rPr>
              <a:t>^    2</a:t>
            </a:r>
            <a:r>
              <a:rPr lang="en-US" sz="1200">
                <a:latin typeface="Times New Roman"/>
              </a:rPr>
              <a:t>    \2sinx    </a:t>
            </a:r>
            <a:r>
              <a:rPr lang="en-US" i="1" sz="1200">
                <a:latin typeface="Times New Roman"/>
              </a:rPr>
              <a:t>sinx)</a:t>
            </a:r>
          </a:p>
        </p:txBody>
      </p:sp>
      <p:sp>
        <p:nvSpPr>
          <p:cNvPr id="30" name=""/>
          <p:cNvSpPr/>
          <p:nvPr/>
        </p:nvSpPr>
        <p:spPr>
          <a:xfrm>
            <a:off x="2145792" y="8686800"/>
            <a:ext cx="371856" cy="103632"/>
          </a:xfrm>
          <a:prstGeom prst="rect">
            <a:avLst/>
          </a:prstGeom>
        </p:spPr>
        <p:txBody>
          <a:bodyPr lIns="0" tIns="0" rIns="0" bIns="0" wrap="none">
            <a:noAutofit/>
          </a:bodyPr>
          <a:p>
            <a:pPr indent="0"/>
            <a:r>
              <a:rPr lang="en-US" i="1" sz="1200">
                <a:latin typeface="Times New Roman"/>
              </a:rPr>
              <a:t>cosx</a:t>
            </a:r>
          </a:p>
        </p:txBody>
      </p:sp>
      <p:sp>
        <p:nvSpPr>
          <p:cNvPr id="31" name=""/>
          <p:cNvSpPr/>
          <p:nvPr/>
        </p:nvSpPr>
        <p:spPr>
          <a:xfrm>
            <a:off x="417576" y="9787128"/>
            <a:ext cx="694944" cy="301752"/>
          </a:xfrm>
          <a:prstGeom prst="rect">
            <a:avLst/>
          </a:prstGeom>
        </p:spPr>
        <p:txBody>
          <a:bodyPr lIns="0" tIns="0" rIns="0" bIns="0" wrap="none">
            <a:noAutofit/>
          </a:bodyPr>
          <a:p>
            <a:pPr indent="0"/>
            <a:r>
              <a:rPr lang="en-US" sz="1500">
                <a:solidFill>
                  <a:srgbClr val="4F81BD"/>
                </a:solidFill>
                <a:latin typeface="Franklin Gothic Medium"/>
              </a:rPr>
              <a:t>4</a:t>
            </a:r>
          </a:p>
        </p:txBody>
      </p:sp>
      <p:sp>
        <p:nvSpPr>
          <p:cNvPr id="32"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81000" y="649224"/>
            <a:ext cx="1054608" cy="438912"/>
          </a:xfrm>
          <a:prstGeom prst="rect">
            <a:avLst/>
          </a:prstGeom>
        </p:spPr>
        <p:txBody>
          <a:bodyPr lIns="0" tIns="0" rIns="0" bIns="0">
            <a:noAutofit/>
          </a:bodyPr>
          <a:p>
            <a:pPr indent="0">
              <a:lnSpc>
                <a:spcPts val="1968"/>
              </a:lnSpc>
            </a:pPr>
            <a:r>
              <a:rPr lang="en-US" sz="1400">
                <a:latin typeface="Times New Roman"/>
              </a:rPr>
              <a:t>(D</a:t>
            </a:r>
            <a:r>
              <a:rPr lang="en-US" baseline="30000" sz="1400">
                <a:latin typeface="Times New Roman"/>
              </a:rPr>
              <a:t>3</a:t>
            </a:r>
            <a:r>
              <a:rPr lang="en-US" sz="1400">
                <a:latin typeface="Times New Roman"/>
              </a:rPr>
              <a:t> - D</a:t>
            </a:r>
            <a:r>
              <a:rPr lang="en-US" i="1" baseline="30000" sz="1400">
                <a:latin typeface="Times New Roman"/>
              </a:rPr>
              <a:t>2</a:t>
            </a:r>
            <a:r>
              <a:rPr lang="en-US" i="1" sz="1400">
                <a:latin typeface="Times New Roman"/>
              </a:rPr>
              <a:t>)y</a:t>
            </a:r>
            <a:r>
              <a:rPr lang="en-US" sz="1400">
                <a:latin typeface="Times New Roman"/>
              </a:rPr>
              <a:t> = 0 </a:t>
            </a:r>
            <a:r>
              <a:rPr lang="en-US" i="1" sz="1400">
                <a:latin typeface="Times New Roman"/>
              </a:rPr>
              <a:t>D</a:t>
            </a:r>
            <a:r>
              <a:rPr lang="en-US" i="1" baseline="30000" sz="1400">
                <a:latin typeface="Times New Roman"/>
              </a:rPr>
              <a:t>2</a:t>
            </a:r>
            <a:r>
              <a:rPr lang="en-US" i="1" sz="1400">
                <a:latin typeface="Times New Roman"/>
              </a:rPr>
              <a:t>(D -</a:t>
            </a:r>
            <a:r>
              <a:rPr lang="en-US" sz="1400">
                <a:latin typeface="Times New Roman"/>
              </a:rPr>
              <a:t>1) y = 0</a:t>
            </a:r>
          </a:p>
        </p:txBody>
      </p:sp>
      <p:sp>
        <p:nvSpPr>
          <p:cNvPr id="5" name=""/>
          <p:cNvSpPr/>
          <p:nvPr/>
        </p:nvSpPr>
        <p:spPr>
          <a:xfrm>
            <a:off x="387096" y="1161288"/>
            <a:ext cx="2130552" cy="176784"/>
          </a:xfrm>
          <a:prstGeom prst="rect">
            <a:avLst/>
          </a:prstGeom>
        </p:spPr>
        <p:txBody>
          <a:bodyPr lIns="0" tIns="0" rIns="0" bIns="0" wrap="none">
            <a:noAutofit/>
          </a:bodyPr>
          <a:p>
            <a:pPr algn="just" indent="0">
              <a:lnSpc>
                <a:spcPts val="1968"/>
              </a:lnSpc>
              <a:spcAft>
                <a:spcPts val="210"/>
              </a:spcAft>
            </a:pPr>
            <a:r>
              <a:rPr lang="en-US" i="1" sz="1300">
                <a:latin typeface="Times New Roman"/>
              </a:rPr>
              <a:t>m</a:t>
            </a:r>
            <a:r>
              <a:rPr lang="en-US" i="1" baseline="30000" sz="1300">
                <a:latin typeface="Times New Roman"/>
              </a:rPr>
              <a:t>2</a:t>
            </a:r>
            <a:r>
              <a:rPr lang="en-US" i="1" sz="1300">
                <a:latin typeface="Times New Roman"/>
              </a:rPr>
              <a:t>(m</a:t>
            </a:r>
            <a:r>
              <a:rPr lang="en-US" sz="1200">
                <a:latin typeface="Times New Roman"/>
              </a:rPr>
              <a:t> — 1) = 0 ^    = 0, m</a:t>
            </a:r>
            <a:r>
              <a:rPr lang="en-US" baseline="-25000" sz="1200">
                <a:latin typeface="Times New Roman"/>
              </a:rPr>
              <a:t>3</a:t>
            </a:r>
            <a:r>
              <a:rPr lang="en-US" sz="1200">
                <a:latin typeface="Times New Roman"/>
              </a:rPr>
              <a:t> = 1</a:t>
            </a:r>
          </a:p>
        </p:txBody>
      </p:sp>
      <p:sp>
        <p:nvSpPr>
          <p:cNvPr id="6" name=""/>
          <p:cNvSpPr/>
          <p:nvPr/>
        </p:nvSpPr>
        <p:spPr>
          <a:xfrm>
            <a:off x="384048" y="1435608"/>
            <a:ext cx="1374648" cy="173736"/>
          </a:xfrm>
          <a:prstGeom prst="rect">
            <a:avLst/>
          </a:prstGeom>
        </p:spPr>
        <p:txBody>
          <a:bodyPr lIns="0" tIns="0" rIns="0" bIns="0" wrap="none">
            <a:noAutofit/>
          </a:bodyPr>
          <a:p>
            <a:pPr algn="just" indent="0">
              <a:spcAft>
                <a:spcPts val="210"/>
              </a:spcAft>
            </a:pPr>
            <a:r>
              <a:rPr lang="en-US" i="1" sz="1300">
                <a:latin typeface="Times New Roman"/>
              </a:rPr>
              <a:t>yc</a:t>
            </a:r>
            <a:r>
              <a:rPr lang="en-US" sz="1200">
                <a:latin typeface="Times New Roman"/>
              </a:rPr>
              <a:t> = </a:t>
            </a:r>
            <a:r>
              <a:rPr lang="en-US" baseline="30000" sz="1200">
                <a:latin typeface="Times New Roman"/>
              </a:rPr>
              <a:t>(C</a:t>
            </a:r>
            <a:r>
              <a:rPr lang="en-US" sz="1200">
                <a:latin typeface="Times New Roman"/>
              </a:rPr>
              <a:t>1 + </a:t>
            </a:r>
            <a:r>
              <a:rPr lang="en-US" baseline="30000" sz="1200">
                <a:latin typeface="Times New Roman"/>
              </a:rPr>
              <a:t>C</a:t>
            </a:r>
            <a:r>
              <a:rPr lang="en-US" sz="1200">
                <a:latin typeface="Times New Roman"/>
              </a:rPr>
              <a:t>2</a:t>
            </a:r>
            <a:r>
              <a:rPr lang="en-US" baseline="30000" sz="1200">
                <a:latin typeface="Times New Roman"/>
              </a:rPr>
              <a:t>x)</a:t>
            </a:r>
            <a:r>
              <a:rPr lang="en-US" sz="1200">
                <a:latin typeface="Times New Roman"/>
              </a:rPr>
              <a:t> + </a:t>
            </a:r>
            <a:r>
              <a:rPr lang="en-US" baseline="30000" sz="1200">
                <a:latin typeface="Times New Roman"/>
              </a:rPr>
              <a:t>C</a:t>
            </a:r>
            <a:r>
              <a:rPr lang="en-US" sz="1200">
                <a:latin typeface="Times New Roman"/>
              </a:rPr>
              <a:t>3^</a:t>
            </a:r>
          </a:p>
        </p:txBody>
      </p:sp>
      <p:sp>
        <p:nvSpPr>
          <p:cNvPr id="7" name=""/>
          <p:cNvSpPr/>
          <p:nvPr/>
        </p:nvSpPr>
        <p:spPr>
          <a:xfrm>
            <a:off x="908304" y="1688592"/>
            <a:ext cx="48768" cy="121920"/>
          </a:xfrm>
          <a:prstGeom prst="rect">
            <a:avLst/>
          </a:prstGeom>
        </p:spPr>
        <p:txBody>
          <a:bodyPr lIns="0" tIns="0" rIns="0" bIns="0" wrap="none">
            <a:noAutofit/>
          </a:bodyPr>
          <a:p>
            <a:pPr indent="0"/>
            <a:r>
              <a:rPr lang="en-US" sz="1200">
                <a:latin typeface="Times New Roman"/>
              </a:rPr>
              <a:t>1</a:t>
            </a:r>
          </a:p>
        </p:txBody>
      </p:sp>
      <p:sp>
        <p:nvSpPr>
          <p:cNvPr id="8" name=""/>
          <p:cNvSpPr/>
          <p:nvPr/>
        </p:nvSpPr>
        <p:spPr>
          <a:xfrm>
            <a:off x="384048" y="1840992"/>
            <a:ext cx="301752" cy="146304"/>
          </a:xfrm>
          <a:prstGeom prst="rect">
            <a:avLst/>
          </a:prstGeom>
        </p:spPr>
        <p:txBody>
          <a:bodyPr lIns="0" tIns="0" rIns="0" bIns="0" wrap="none">
            <a:noAutofit/>
          </a:bodyPr>
          <a:p>
            <a:pPr indent="0">
              <a:lnSpc>
                <a:spcPts val="3672"/>
              </a:lnSpc>
            </a:pPr>
            <a:r>
              <a:rPr lang="en-US" i="1" sz="1300">
                <a:latin typeface="Times New Roman"/>
              </a:rPr>
              <a:t>yp = </a:t>
            </a:r>
          </a:p>
        </p:txBody>
      </p:sp>
      <p:sp>
        <p:nvSpPr>
          <p:cNvPr id="9" name=""/>
          <p:cNvSpPr/>
          <p:nvPr/>
        </p:nvSpPr>
        <p:spPr>
          <a:xfrm>
            <a:off x="384048" y="2325624"/>
            <a:ext cx="97536" cy="121920"/>
          </a:xfrm>
          <a:prstGeom prst="rect">
            <a:avLst/>
          </a:prstGeom>
        </p:spPr>
        <p:txBody>
          <a:bodyPr lIns="0" tIns="0" rIns="0" bIns="0" wrap="none">
            <a:noAutofit/>
          </a:bodyPr>
          <a:p>
            <a:pPr indent="0">
              <a:lnSpc>
                <a:spcPts val="3672"/>
              </a:lnSpc>
            </a:pPr>
            <a:r>
              <a:rPr lang="en-US" i="1" sz="1300">
                <a:latin typeface="Times New Roman"/>
              </a:rPr>
              <a:t>y </a:t>
            </a:r>
          </a:p>
        </p:txBody>
      </p:sp>
      <p:sp>
        <p:nvSpPr>
          <p:cNvPr id="10" name=""/>
          <p:cNvSpPr/>
          <p:nvPr/>
        </p:nvSpPr>
        <p:spPr>
          <a:xfrm>
            <a:off x="384048" y="2773680"/>
            <a:ext cx="304800" cy="146304"/>
          </a:xfrm>
          <a:prstGeom prst="rect">
            <a:avLst/>
          </a:prstGeom>
        </p:spPr>
        <p:txBody>
          <a:bodyPr lIns="0" tIns="0" rIns="0" bIns="0" wrap="none">
            <a:noAutofit/>
          </a:bodyPr>
          <a:p>
            <a:pPr indent="0">
              <a:lnSpc>
                <a:spcPts val="3672"/>
              </a:lnSpc>
            </a:pPr>
            <a:r>
              <a:rPr lang="en-US" i="1" sz="1300">
                <a:latin typeface="Times New Roman"/>
              </a:rPr>
              <a:t>y</a:t>
            </a:r>
            <a:r>
              <a:rPr lang="en-US" i="1" baseline="-25000" sz="1300">
                <a:latin typeface="Times New Roman"/>
              </a:rPr>
              <a:t>P</a:t>
            </a:r>
            <a:r>
              <a:rPr lang="en-US" i="1" sz="1300">
                <a:latin typeface="Times New Roman"/>
              </a:rPr>
              <a:t> =</a:t>
            </a:r>
          </a:p>
        </p:txBody>
      </p:sp>
      <p:sp>
        <p:nvSpPr>
          <p:cNvPr id="11" name=""/>
          <p:cNvSpPr/>
          <p:nvPr/>
        </p:nvSpPr>
        <p:spPr>
          <a:xfrm>
            <a:off x="743712" y="1938528"/>
            <a:ext cx="377952" cy="164592"/>
          </a:xfrm>
          <a:prstGeom prst="rect">
            <a:avLst/>
          </a:prstGeom>
        </p:spPr>
        <p:txBody>
          <a:bodyPr lIns="0" tIns="0" rIns="0" bIns="0" wrap="none">
            <a:noAutofit/>
          </a:bodyPr>
          <a:p>
            <a:pPr indent="0">
              <a:spcAft>
                <a:spcPts val="420"/>
              </a:spcAft>
            </a:pPr>
            <a:r>
              <a:rPr lang="en-US" i="1" sz="1300">
                <a:latin typeface="Times New Roman"/>
              </a:rPr>
              <a:t>f</a:t>
            </a:r>
            <a:r>
              <a:rPr lang="en-US" sz="1200">
                <a:latin typeface="Times New Roman"/>
              </a:rPr>
              <a:t> (D)</a:t>
            </a:r>
          </a:p>
        </p:txBody>
      </p:sp>
      <p:sp>
        <p:nvSpPr>
          <p:cNvPr id="12" name=""/>
          <p:cNvSpPr/>
          <p:nvPr/>
        </p:nvSpPr>
        <p:spPr>
          <a:xfrm>
            <a:off x="1002792" y="2173224"/>
            <a:ext cx="48768" cy="121920"/>
          </a:xfrm>
          <a:prstGeom prst="rect">
            <a:avLst/>
          </a:prstGeom>
        </p:spPr>
        <p:txBody>
          <a:bodyPr lIns="0" tIns="0" rIns="0" bIns="0" wrap="none">
            <a:noAutofit/>
          </a:bodyPr>
          <a:p>
            <a:pPr indent="0">
              <a:spcAft>
                <a:spcPts val="420"/>
              </a:spcAft>
            </a:pPr>
            <a:r>
              <a:rPr lang="en-US" u="sng" sz="1200">
                <a:latin typeface="Times New Roman"/>
              </a:rPr>
              <a:t>1</a:t>
            </a:r>
          </a:p>
        </p:txBody>
      </p:sp>
      <p:sp>
        <p:nvSpPr>
          <p:cNvPr id="13" name=""/>
          <p:cNvSpPr/>
          <p:nvPr/>
        </p:nvSpPr>
        <p:spPr>
          <a:xfrm>
            <a:off x="481584" y="2404872"/>
            <a:ext cx="810768" cy="338328"/>
          </a:xfrm>
          <a:prstGeom prst="rect">
            <a:avLst/>
          </a:prstGeom>
        </p:spPr>
        <p:txBody>
          <a:bodyPr lIns="0" tIns="0" rIns="0" bIns="0">
            <a:noAutofit/>
          </a:bodyPr>
          <a:p>
            <a:pPr algn="r" indent="0">
              <a:lnSpc>
                <a:spcPts val="1536"/>
              </a:lnSpc>
            </a:pPr>
            <a:r>
              <a:rPr lang="en-US" baseline="30000" sz="1200">
                <a:latin typeface="Times New Roman"/>
              </a:rPr>
              <a:t>p</a:t>
            </a:r>
            <a:r>
              <a:rPr lang="en-US" sz="1200">
                <a:latin typeface="Times New Roman"/>
              </a:rPr>
              <a:t> D</a:t>
            </a:r>
            <a:r>
              <a:rPr lang="en-US" baseline="30000" sz="1200">
                <a:latin typeface="Times New Roman"/>
              </a:rPr>
              <a:t>3</a:t>
            </a:r>
            <a:r>
              <a:rPr lang="en-US" sz="1200">
                <a:latin typeface="Times New Roman"/>
              </a:rPr>
              <a:t> — D</a:t>
            </a:r>
            <a:r>
              <a:rPr lang="en-US" baseline="30000" sz="1200">
                <a:latin typeface="Times New Roman"/>
              </a:rPr>
              <a:t>2 </a:t>
            </a:r>
            <a:r>
              <a:rPr lang="en-US" sz="1200">
                <a:latin typeface="Times New Roman"/>
              </a:rPr>
              <a:t>1</a:t>
            </a:r>
          </a:p>
        </p:txBody>
      </p:sp>
      <p:sp>
        <p:nvSpPr>
          <p:cNvPr id="14" name=""/>
          <p:cNvSpPr/>
          <p:nvPr/>
        </p:nvSpPr>
        <p:spPr>
          <a:xfrm>
            <a:off x="1146048" y="1786128"/>
            <a:ext cx="402336" cy="188976"/>
          </a:xfrm>
          <a:prstGeom prst="rect">
            <a:avLst/>
          </a:prstGeom>
        </p:spPr>
        <p:txBody>
          <a:bodyPr lIns="0" tIns="0" rIns="0" bIns="0" wrap="none">
            <a:noAutofit/>
          </a:bodyPr>
          <a:p>
            <a:pPr indent="0"/>
            <a:r>
              <a:rPr lang="en-US" baseline="30000" sz="1200">
                <a:latin typeface="Times New Roman"/>
              </a:rPr>
              <a:t>Q( x)</a:t>
            </a:r>
          </a:p>
        </p:txBody>
      </p:sp>
      <p:sp>
        <p:nvSpPr>
          <p:cNvPr id="15" name=""/>
          <p:cNvSpPr/>
          <p:nvPr/>
        </p:nvSpPr>
        <p:spPr>
          <a:xfrm>
            <a:off x="1761744" y="2700528"/>
            <a:ext cx="176784" cy="85344"/>
          </a:xfrm>
          <a:prstGeom prst="rect">
            <a:avLst/>
          </a:prstGeom>
        </p:spPr>
        <p:txBody>
          <a:bodyPr lIns="0" tIns="0" rIns="0" bIns="0" wrap="none">
            <a:noAutofit/>
          </a:bodyPr>
          <a:p>
            <a:pPr indent="0"/>
            <a:r>
              <a:rPr lang="en-US" i="1" sz="1300">
                <a:latin typeface="Times New Roman"/>
              </a:rPr>
              <a:t>bx</a:t>
            </a:r>
          </a:p>
        </p:txBody>
      </p:sp>
      <p:sp>
        <p:nvSpPr>
          <p:cNvPr id="16" name=""/>
          <p:cNvSpPr/>
          <p:nvPr/>
        </p:nvSpPr>
        <p:spPr>
          <a:xfrm>
            <a:off x="725424" y="2846832"/>
            <a:ext cx="1011936" cy="396240"/>
          </a:xfrm>
          <a:prstGeom prst="rect">
            <a:avLst/>
          </a:prstGeom>
        </p:spPr>
        <p:txBody>
          <a:bodyPr lIns="0" tIns="0" rIns="0" bIns="0">
            <a:noAutofit/>
          </a:bodyPr>
          <a:p>
            <a:pPr marL="838200" indent="-838200">
              <a:lnSpc>
                <a:spcPts val="1824"/>
              </a:lnSpc>
            </a:pPr>
            <a:r>
              <a:rPr lang="en-US" i="1" sz="1400">
                <a:latin typeface="Times New Roman"/>
              </a:rPr>
              <a:t>(D — b)</a:t>
            </a:r>
            <a:r>
              <a:rPr lang="en-US" i="1" baseline="30000" sz="1400">
                <a:latin typeface="Times New Roman"/>
              </a:rPr>
              <a:t>r</a:t>
            </a:r>
            <a:r>
              <a:rPr lang="en-US" i="1" sz="1400">
                <a:latin typeface="Times New Roman"/>
              </a:rPr>
              <a:t>g</a:t>
            </a:r>
            <a:r>
              <a:rPr lang="en-US" sz="1400">
                <a:latin typeface="Times New Roman"/>
              </a:rPr>
              <a:t> (D) </a:t>
            </a:r>
            <a:r>
              <a:rPr lang="en-US" sz="1200">
                <a:latin typeface="Times New Roman"/>
              </a:rPr>
              <a:t>1</a:t>
            </a:r>
          </a:p>
        </p:txBody>
      </p:sp>
      <p:sp>
        <p:nvSpPr>
          <p:cNvPr id="17" name=""/>
          <p:cNvSpPr/>
          <p:nvPr/>
        </p:nvSpPr>
        <p:spPr>
          <a:xfrm>
            <a:off x="335280" y="3249168"/>
            <a:ext cx="518160" cy="146304"/>
          </a:xfrm>
          <a:prstGeom prst="rect">
            <a:avLst/>
          </a:prstGeom>
        </p:spPr>
        <p:txBody>
          <a:bodyPr lIns="0" tIns="0" rIns="0" bIns="0" wrap="none">
            <a:noAutofit/>
          </a:bodyPr>
          <a:p>
            <a:pPr indent="0"/>
            <a:r>
              <a:rPr lang="en-US" sz="1200">
                <a:latin typeface="Times New Roman"/>
              </a:rPr>
              <a:t>yp = e</a:t>
            </a:r>
          </a:p>
        </p:txBody>
      </p:sp>
      <p:sp>
        <p:nvSpPr>
          <p:cNvPr id="18" name=""/>
          <p:cNvSpPr/>
          <p:nvPr/>
        </p:nvSpPr>
        <p:spPr>
          <a:xfrm>
            <a:off x="335280" y="3724656"/>
            <a:ext cx="377952" cy="164592"/>
          </a:xfrm>
          <a:prstGeom prst="rect">
            <a:avLst/>
          </a:prstGeom>
        </p:spPr>
        <p:txBody>
          <a:bodyPr lIns="0" tIns="0" rIns="0" bIns="0" wrap="none">
            <a:noAutofit/>
          </a:bodyPr>
          <a:p>
            <a:pPr indent="0"/>
            <a:r>
              <a:rPr lang="en-US" sz="1200">
                <a:latin typeface="Times New Roman"/>
              </a:rPr>
              <a:t>yp =</a:t>
            </a:r>
          </a:p>
        </p:txBody>
      </p:sp>
      <p:sp>
        <p:nvSpPr>
          <p:cNvPr id="19" name=""/>
          <p:cNvSpPr/>
          <p:nvPr/>
        </p:nvSpPr>
        <p:spPr>
          <a:xfrm>
            <a:off x="883920" y="3334512"/>
            <a:ext cx="1432560" cy="201168"/>
          </a:xfrm>
          <a:prstGeom prst="rect">
            <a:avLst/>
          </a:prstGeom>
        </p:spPr>
        <p:txBody>
          <a:bodyPr lIns="0" tIns="0" rIns="0" bIns="0" wrap="none">
            <a:noAutofit/>
          </a:bodyPr>
          <a:p>
            <a:pPr indent="0"/>
            <a:r>
              <a:rPr lang="en-US" sz="1200">
                <a:latin typeface="Times New Roman"/>
              </a:rPr>
              <a:t>(D — 1 + 1)</a:t>
            </a:r>
            <a:r>
              <a:rPr lang="en-US" baseline="30000" sz="1200">
                <a:latin typeface="Times New Roman"/>
              </a:rPr>
              <a:t>r</a:t>
            </a:r>
            <a:r>
              <a:rPr lang="en-US" sz="1200">
                <a:latin typeface="Times New Roman"/>
              </a:rPr>
              <a:t>g </a:t>
            </a:r>
            <a:r>
              <a:rPr lang="en-US" i="1" sz="1300">
                <a:latin typeface="Times New Roman"/>
              </a:rPr>
              <a:t>(D</a:t>
            </a:r>
            <a:r>
              <a:rPr lang="en-US" sz="1200">
                <a:latin typeface="Times New Roman"/>
              </a:rPr>
              <a:t> +1)</a:t>
            </a:r>
          </a:p>
        </p:txBody>
      </p:sp>
      <p:sp>
        <p:nvSpPr>
          <p:cNvPr id="20" name=""/>
          <p:cNvSpPr/>
          <p:nvPr/>
        </p:nvSpPr>
        <p:spPr>
          <a:xfrm>
            <a:off x="731520" y="3828288"/>
            <a:ext cx="682752" cy="201168"/>
          </a:xfrm>
          <a:prstGeom prst="rect">
            <a:avLst/>
          </a:prstGeom>
        </p:spPr>
        <p:txBody>
          <a:bodyPr lIns="0" tIns="0" rIns="0" bIns="0" wrap="none">
            <a:noAutofit/>
          </a:bodyPr>
          <a:p>
            <a:pPr indent="0">
              <a:spcBef>
                <a:spcPts val="420"/>
              </a:spcBef>
            </a:pPr>
            <a:r>
              <a:rPr lang="en-US" sz="1200">
                <a:latin typeface="Times New Roman"/>
              </a:rPr>
              <a:t>D( </a:t>
            </a:r>
            <a:r>
              <a:rPr lang="en-US" i="1" sz="1400">
                <a:latin typeface="Times New Roman"/>
              </a:rPr>
              <a:t>D +</a:t>
            </a:r>
            <a:r>
              <a:rPr lang="en-US" sz="1200">
                <a:latin typeface="Times New Roman"/>
              </a:rPr>
              <a:t>1)</a:t>
            </a:r>
            <a:r>
              <a:rPr lang="en-US" baseline="30000" sz="1400">
                <a:latin typeface="Times New Roman"/>
              </a:rPr>
              <a:t>2</a:t>
            </a:r>
          </a:p>
        </p:txBody>
      </p:sp>
      <p:sp>
        <p:nvSpPr>
          <p:cNvPr id="21" name=""/>
          <p:cNvSpPr/>
          <p:nvPr/>
        </p:nvSpPr>
        <p:spPr>
          <a:xfrm>
            <a:off x="335280" y="4224528"/>
            <a:ext cx="377952" cy="164592"/>
          </a:xfrm>
          <a:prstGeom prst="rect">
            <a:avLst/>
          </a:prstGeom>
        </p:spPr>
        <p:txBody>
          <a:bodyPr lIns="0" tIns="0" rIns="0" bIns="0" wrap="none">
            <a:noAutofit/>
          </a:bodyPr>
          <a:p>
            <a:pPr indent="0"/>
            <a:r>
              <a:rPr lang="en-US" sz="1200">
                <a:latin typeface="Times New Roman"/>
              </a:rPr>
              <a:t>y</a:t>
            </a:r>
            <a:r>
              <a:rPr lang="en-US" sz="1300">
                <a:latin typeface="Times New Roman"/>
              </a:rPr>
              <a:t>p </a:t>
            </a:r>
            <a:r>
              <a:rPr lang="en-US" sz="1200">
                <a:latin typeface="Times New Roman"/>
              </a:rPr>
              <a:t>=</a:t>
            </a:r>
          </a:p>
        </p:txBody>
      </p:sp>
      <p:sp>
        <p:nvSpPr>
          <p:cNvPr id="22" name=""/>
          <p:cNvSpPr/>
          <p:nvPr/>
        </p:nvSpPr>
        <p:spPr>
          <a:xfrm>
            <a:off x="731520" y="4328160"/>
            <a:ext cx="384048" cy="164592"/>
          </a:xfrm>
          <a:prstGeom prst="rect">
            <a:avLst/>
          </a:prstGeom>
        </p:spPr>
        <p:txBody>
          <a:bodyPr lIns="0" tIns="0" rIns="0" bIns="0" wrap="none">
            <a:noAutofit/>
          </a:bodyPr>
          <a:p>
            <a:pPr indent="0"/>
            <a:r>
              <a:rPr lang="en-US" i="1" sz="1400">
                <a:latin typeface="Times New Roman"/>
              </a:rPr>
              <a:t>D</a:t>
            </a:r>
            <a:r>
              <a:rPr lang="en-US" sz="1400">
                <a:latin typeface="Times New Roman"/>
              </a:rPr>
              <a:t> </a:t>
            </a:r>
            <a:r>
              <a:rPr lang="en-US" sz="1200">
                <a:latin typeface="Times New Roman"/>
              </a:rPr>
              <a:t>*1</a:t>
            </a:r>
          </a:p>
        </p:txBody>
      </p:sp>
      <p:sp>
        <p:nvSpPr>
          <p:cNvPr id="23" name=""/>
          <p:cNvSpPr/>
          <p:nvPr/>
        </p:nvSpPr>
        <p:spPr>
          <a:xfrm>
            <a:off x="1261872" y="4151376"/>
            <a:ext cx="804672" cy="237744"/>
          </a:xfrm>
          <a:prstGeom prst="rect">
            <a:avLst/>
          </a:prstGeom>
        </p:spPr>
        <p:txBody>
          <a:bodyPr lIns="0" tIns="0" rIns="0" bIns="0" wrap="none">
            <a:noAutofit/>
          </a:bodyPr>
          <a:p>
            <a:pPr indent="0"/>
            <a:r>
              <a:rPr lang="en-US" sz="1200">
                <a:latin typeface="Times New Roman"/>
              </a:rPr>
              <a:t>y</a:t>
            </a:r>
            <a:r>
              <a:rPr lang="en-US" sz="1300">
                <a:latin typeface="Times New Roman"/>
              </a:rPr>
              <a:t>p </a:t>
            </a:r>
            <a:r>
              <a:rPr lang="en-US" sz="1200">
                <a:latin typeface="Times New Roman"/>
              </a:rPr>
              <a:t>= </a:t>
            </a:r>
            <a:r>
              <a:rPr lang="en-US" i="1" sz="1300">
                <a:latin typeface="Times New Roman"/>
              </a:rPr>
              <a:t>e</a:t>
            </a:r>
            <a:r>
              <a:rPr lang="en-US" i="1" baseline="30000" sz="1300">
                <a:latin typeface="Times New Roman"/>
              </a:rPr>
              <a:t>x</a:t>
            </a:r>
            <a:r>
              <a:rPr lang="en-US" i="1" sz="1300">
                <a:latin typeface="Times New Roman"/>
              </a:rPr>
              <a:t>D</a:t>
            </a:r>
            <a:r>
              <a:rPr lang="en-US" i="1" baseline="30000" sz="1300">
                <a:latin typeface="Times New Roman"/>
              </a:rPr>
              <a:t>—</a:t>
            </a:r>
          </a:p>
        </p:txBody>
      </p:sp>
      <p:sp>
        <p:nvSpPr>
          <p:cNvPr id="24" name=""/>
          <p:cNvSpPr/>
          <p:nvPr/>
        </p:nvSpPr>
        <p:spPr>
          <a:xfrm>
            <a:off x="341376" y="4578096"/>
            <a:ext cx="652272" cy="152400"/>
          </a:xfrm>
          <a:prstGeom prst="rect">
            <a:avLst/>
          </a:prstGeom>
        </p:spPr>
        <p:txBody>
          <a:bodyPr lIns="0" tIns="0" rIns="0" bIns="0" wrap="none">
            <a:noAutofit/>
          </a:bodyPr>
          <a:p>
            <a:pPr indent="0">
              <a:spcAft>
                <a:spcPts val="420"/>
              </a:spcAft>
            </a:pPr>
            <a:r>
              <a:rPr lang="en-US" i="1" sz="1300">
                <a:latin typeface="Times New Roman"/>
              </a:rPr>
              <a:t>yp =</a:t>
            </a:r>
            <a:r>
              <a:rPr lang="en-US" i="1" baseline="30000" sz="1300">
                <a:latin typeface="Times New Roman"/>
              </a:rPr>
              <a:t>e x</a:t>
            </a:r>
          </a:p>
        </p:txBody>
      </p:sp>
      <p:sp>
        <p:nvSpPr>
          <p:cNvPr id="25" name=""/>
          <p:cNvSpPr/>
          <p:nvPr/>
        </p:nvSpPr>
        <p:spPr>
          <a:xfrm>
            <a:off x="335280" y="4797552"/>
            <a:ext cx="1901952" cy="225552"/>
          </a:xfrm>
          <a:prstGeom prst="rect">
            <a:avLst/>
          </a:prstGeom>
        </p:spPr>
        <p:txBody>
          <a:bodyPr lIns="0" tIns="0" rIns="0" bIns="0" wrap="none">
            <a:noAutofit/>
          </a:bodyPr>
          <a:p>
            <a:pPr indent="0">
              <a:spcBef>
                <a:spcPts val="420"/>
              </a:spcBef>
              <a:spcAft>
                <a:spcPts val="1470"/>
              </a:spcAft>
            </a:pPr>
            <a:r>
              <a:rPr lang="en-US" i="1" sz="1400">
                <a:latin typeface="Times New Roman"/>
              </a:rPr>
              <a:t>y</a:t>
            </a:r>
            <a:r>
              <a:rPr lang="en-US" i="1" baseline="-25000" sz="1400">
                <a:latin typeface="Times New Roman"/>
              </a:rPr>
              <a:t>G</a:t>
            </a:r>
            <a:r>
              <a:rPr lang="en-US" i="1" sz="1400">
                <a:latin typeface="Times New Roman"/>
              </a:rPr>
              <a:t> =</a:t>
            </a:r>
            <a:r>
              <a:rPr lang="en-US" sz="1400">
                <a:latin typeface="Times New Roman"/>
              </a:rPr>
              <a:t> </a:t>
            </a:r>
            <a:r>
              <a:rPr lang="en-US" i="1" sz="1400">
                <a:latin typeface="Times New Roman"/>
              </a:rPr>
              <a:t>(c</a:t>
            </a:r>
            <a:r>
              <a:rPr lang="en-US" sz="1400">
                <a:latin typeface="Times New Roman"/>
              </a:rPr>
              <a:t> + </a:t>
            </a:r>
            <a:r>
              <a:rPr lang="en-US" i="1" sz="1400">
                <a:latin typeface="Times New Roman"/>
              </a:rPr>
              <a:t>c</a:t>
            </a:r>
            <a:r>
              <a:rPr lang="en-US" i="1" baseline="-25000" sz="1400">
                <a:latin typeface="Times New Roman"/>
              </a:rPr>
              <a:t>2</a:t>
            </a:r>
            <a:r>
              <a:rPr lang="en-US" i="1" sz="1400">
                <a:latin typeface="Times New Roman"/>
              </a:rPr>
              <a:t>x) + c</a:t>
            </a:r>
            <a:r>
              <a:rPr lang="en-US" i="1" baseline="-25000" sz="1400">
                <a:latin typeface="Times New Roman"/>
              </a:rPr>
              <a:t>3</a:t>
            </a:r>
            <a:r>
              <a:rPr lang="en-US" i="1" sz="1400">
                <a:latin typeface="Times New Roman"/>
              </a:rPr>
              <a:t>e</a:t>
            </a:r>
            <a:r>
              <a:rPr lang="en-US" i="1" baseline="30000" sz="1400">
                <a:latin typeface="Times New Roman"/>
              </a:rPr>
              <a:t>x</a:t>
            </a:r>
            <a:r>
              <a:rPr lang="en-US" i="1" sz="1400">
                <a:latin typeface="Times New Roman"/>
              </a:rPr>
              <a:t> + e</a:t>
            </a:r>
            <a:r>
              <a:rPr lang="en-US" i="1" baseline="30000" sz="1400">
                <a:latin typeface="Times New Roman"/>
              </a:rPr>
              <a:t>x</a:t>
            </a:r>
            <a:r>
              <a:rPr lang="en-US" i="1" sz="1400">
                <a:latin typeface="Times New Roman"/>
              </a:rPr>
              <a:t>x</a:t>
            </a:r>
          </a:p>
        </p:txBody>
      </p:sp>
      <p:sp>
        <p:nvSpPr>
          <p:cNvPr id="26" name=""/>
          <p:cNvSpPr/>
          <p:nvPr/>
        </p:nvSpPr>
        <p:spPr>
          <a:xfrm>
            <a:off x="1103376" y="3608832"/>
            <a:ext cx="42672" cy="36576"/>
          </a:xfrm>
          <a:prstGeom prst="rect">
            <a:avLst/>
          </a:prstGeom>
        </p:spPr>
        <p:txBody>
          <a:bodyPr lIns="0" tIns="0" rIns="0" bIns="0" wrap="none">
            <a:noAutofit/>
          </a:bodyPr>
          <a:p>
            <a:pPr indent="0"/>
            <a:r>
              <a:rPr lang="en-US" i="1" sz="1300">
                <a:latin typeface="Times New Roman"/>
              </a:rPr>
              <a:t>x</a:t>
            </a:r>
          </a:p>
        </p:txBody>
      </p:sp>
      <p:sp>
        <p:nvSpPr>
          <p:cNvPr id="27" name=""/>
          <p:cNvSpPr/>
          <p:nvPr/>
        </p:nvSpPr>
        <p:spPr>
          <a:xfrm>
            <a:off x="1018032" y="3645408"/>
            <a:ext cx="67056" cy="79248"/>
          </a:xfrm>
          <a:prstGeom prst="rect">
            <a:avLst/>
          </a:prstGeom>
        </p:spPr>
        <p:txBody>
          <a:bodyPr lIns="0" tIns="0" rIns="0" bIns="0" wrap="none">
            <a:noAutofit/>
          </a:bodyPr>
          <a:p>
            <a:pPr indent="0">
              <a:spcAft>
                <a:spcPts val="420"/>
              </a:spcAft>
            </a:pPr>
            <a:r>
              <a:rPr lang="en-US" i="1" sz="1400">
                <a:latin typeface="Times New Roman"/>
              </a:rPr>
              <a:t>e</a:t>
            </a:r>
          </a:p>
        </p:txBody>
      </p:sp>
      <p:sp>
        <p:nvSpPr>
          <p:cNvPr id="28" name=""/>
          <p:cNvSpPr/>
          <p:nvPr/>
        </p:nvSpPr>
        <p:spPr>
          <a:xfrm>
            <a:off x="914400" y="4102608"/>
            <a:ext cx="42672" cy="42672"/>
          </a:xfrm>
          <a:prstGeom prst="rect">
            <a:avLst/>
          </a:prstGeom>
        </p:spPr>
        <p:txBody>
          <a:bodyPr lIns="0" tIns="0" rIns="0" bIns="0" wrap="none">
            <a:noAutofit/>
          </a:bodyPr>
          <a:p>
            <a:pPr indent="0"/>
            <a:r>
              <a:rPr lang="en-US" i="1" sz="1300">
                <a:latin typeface="Times New Roman"/>
              </a:rPr>
              <a:t>x</a:t>
            </a:r>
          </a:p>
        </p:txBody>
      </p:sp>
      <p:sp>
        <p:nvSpPr>
          <p:cNvPr id="29" name=""/>
          <p:cNvSpPr/>
          <p:nvPr/>
        </p:nvSpPr>
        <p:spPr>
          <a:xfrm>
            <a:off x="835152" y="4145280"/>
            <a:ext cx="67056" cy="79248"/>
          </a:xfrm>
          <a:prstGeom prst="rect">
            <a:avLst/>
          </a:prstGeom>
        </p:spPr>
        <p:txBody>
          <a:bodyPr lIns="0" tIns="0" rIns="0" bIns="0" wrap="none">
            <a:noAutofit/>
          </a:bodyPr>
          <a:p>
            <a:pPr indent="0"/>
            <a:r>
              <a:rPr lang="en-US" i="1" sz="1400">
                <a:latin typeface="Times New Roman"/>
              </a:rPr>
              <a:t>e</a:t>
            </a:r>
          </a:p>
        </p:txBody>
      </p:sp>
      <p:sp>
        <p:nvSpPr>
          <p:cNvPr id="30" name=""/>
          <p:cNvSpPr/>
          <p:nvPr/>
        </p:nvSpPr>
        <p:spPr>
          <a:xfrm>
            <a:off x="344424" y="5236464"/>
            <a:ext cx="2423160" cy="996696"/>
          </a:xfrm>
          <a:prstGeom prst="rect">
            <a:avLst/>
          </a:prstGeom>
        </p:spPr>
        <p:txBody>
          <a:bodyPr lIns="0" tIns="0" rIns="0" bIns="0">
            <a:noAutofit/>
          </a:bodyPr>
          <a:p>
            <a:pPr indent="0">
              <a:lnSpc>
                <a:spcPts val="2016"/>
              </a:lnSpc>
              <a:spcBef>
                <a:spcPts val="1470"/>
              </a:spcBef>
            </a:pPr>
            <a:r>
              <a:rPr lang="en-US" b="1" sz="1200">
                <a:latin typeface="Times New Roman"/>
              </a:rPr>
              <a:t>Example:- </a:t>
            </a:r>
            <a:r>
              <a:rPr lang="en-US" sz="1200">
                <a:latin typeface="Times New Roman"/>
              </a:rPr>
              <a:t>(D + 2)</a:t>
            </a:r>
            <a:r>
              <a:rPr lang="en-US" baseline="30000" sz="1200">
                <a:latin typeface="Times New Roman"/>
              </a:rPr>
              <a:t>3</a:t>
            </a:r>
            <a:r>
              <a:rPr lang="en-US" sz="1200">
                <a:latin typeface="Times New Roman"/>
              </a:rPr>
              <a:t>(D — 1)y = </a:t>
            </a:r>
            <a:r>
              <a:rPr lang="en-US" i="1" sz="1300">
                <a:latin typeface="Times New Roman"/>
              </a:rPr>
              <a:t>e </a:t>
            </a:r>
            <a:r>
              <a:rPr lang="en-US" i="1" baseline="30000" sz="1300">
                <a:latin typeface="Times New Roman"/>
              </a:rPr>
              <a:t>2x </a:t>
            </a:r>
            <a:r>
              <a:rPr lang="en-US" b="1" sz="1200">
                <a:latin typeface="Times New Roman"/>
              </a:rPr>
              <a:t>Solution:- </a:t>
            </a:r>
            <a:r>
              <a:rPr lang="en-US" sz="1200">
                <a:latin typeface="Times New Roman"/>
              </a:rPr>
              <a:t>(m + 2)</a:t>
            </a:r>
            <a:r>
              <a:rPr lang="en-US" baseline="30000" sz="1200">
                <a:latin typeface="Times New Roman"/>
              </a:rPr>
              <a:t>3</a:t>
            </a:r>
            <a:r>
              <a:rPr lang="en-US" sz="1200">
                <a:latin typeface="Times New Roman"/>
              </a:rPr>
              <a:t> (m — 1) = 0</a:t>
            </a:r>
          </a:p>
          <a:p>
            <a:pPr indent="0">
              <a:spcAft>
                <a:spcPts val="420"/>
              </a:spcAft>
            </a:pPr>
            <a:r>
              <a:rPr lang="en-US" sz="1200">
                <a:latin typeface="Times New Roman"/>
              </a:rPr>
              <a:t>m</a:t>
            </a:r>
            <a:r>
              <a:rPr lang="en-US" baseline="-25000" sz="1200">
                <a:latin typeface="Times New Roman"/>
              </a:rPr>
              <a:t>1A</a:t>
            </a:r>
            <a:r>
              <a:rPr lang="en-US" sz="1200">
                <a:latin typeface="Times New Roman"/>
              </a:rPr>
              <a:t>3 = —2, </a:t>
            </a:r>
            <a:r>
              <a:rPr lang="en-US" i="1" sz="1300">
                <a:latin typeface="Times New Roman"/>
              </a:rPr>
              <a:t>m</a:t>
            </a:r>
            <a:r>
              <a:rPr lang="en-US" sz="1200">
                <a:latin typeface="Times New Roman"/>
              </a:rPr>
              <a:t>4 = 1</a:t>
            </a:r>
          </a:p>
          <a:p>
            <a:pPr indent="0"/>
            <a:r>
              <a:rPr lang="en-US" i="1" sz="1300">
                <a:latin typeface="Times New Roman"/>
              </a:rPr>
              <a:t>yc = </a:t>
            </a:r>
            <a:r>
              <a:rPr lang="en-US" i="1" baseline="30000" sz="1300">
                <a:latin typeface="Times New Roman"/>
              </a:rPr>
              <a:t>e</a:t>
            </a:r>
            <a:r>
              <a:rPr lang="en-US" i="1" sz="1300">
                <a:latin typeface="Times New Roman"/>
              </a:rPr>
              <a:t>~</a:t>
            </a:r>
            <a:r>
              <a:rPr lang="en-US" i="1" baseline="30000" sz="1300">
                <a:latin typeface="Times New Roman"/>
              </a:rPr>
              <a:t>2X</a:t>
            </a:r>
            <a:r>
              <a:rPr lang="en-US" i="1" sz="1300">
                <a:latin typeface="Times New Roman"/>
              </a:rPr>
              <a:t>(</a:t>
            </a:r>
            <a:r>
              <a:rPr lang="en-US" i="1" baseline="30000" sz="1300">
                <a:latin typeface="Times New Roman"/>
              </a:rPr>
              <a:t>C</a:t>
            </a:r>
            <a:r>
              <a:rPr lang="en-US" i="1" sz="1300">
                <a:latin typeface="Times New Roman"/>
              </a:rPr>
              <a:t>1</a:t>
            </a:r>
            <a:r>
              <a:rPr lang="en-US" sz="1200">
                <a:latin typeface="Times New Roman"/>
              </a:rPr>
              <a:t> + </a:t>
            </a:r>
            <a:r>
              <a:rPr lang="en-US" baseline="30000" sz="1200">
                <a:latin typeface="Times New Roman"/>
              </a:rPr>
              <a:t>c</a:t>
            </a:r>
            <a:r>
              <a:rPr lang="en-US" sz="1200">
                <a:latin typeface="Times New Roman"/>
              </a:rPr>
              <a:t>2</a:t>
            </a:r>
            <a:r>
              <a:rPr lang="en-US" baseline="30000" sz="1200">
                <a:latin typeface="Times New Roman"/>
              </a:rPr>
              <a:t>x</a:t>
            </a:r>
            <a:r>
              <a:rPr lang="en-US" sz="1200">
                <a:latin typeface="Times New Roman"/>
              </a:rPr>
              <a:t> + </a:t>
            </a:r>
            <a:r>
              <a:rPr lang="en-US" baseline="30000" sz="1200">
                <a:latin typeface="Times New Roman"/>
              </a:rPr>
              <a:t>c</a:t>
            </a:r>
            <a:r>
              <a:rPr lang="en-US" sz="1200">
                <a:latin typeface="Times New Roman"/>
              </a:rPr>
              <a:t>3</a:t>
            </a:r>
            <a:r>
              <a:rPr lang="en-US" i="1" baseline="30000" sz="1300">
                <a:latin typeface="Times New Roman"/>
              </a:rPr>
              <a:t>x</a:t>
            </a:r>
            <a:r>
              <a:rPr lang="en-US" sz="1200">
                <a:latin typeface="Times New Roman"/>
              </a:rPr>
              <a:t> + </a:t>
            </a:r>
            <a:r>
              <a:rPr lang="en-US" baseline="30000" sz="1200">
                <a:latin typeface="Times New Roman"/>
              </a:rPr>
              <a:t>c</a:t>
            </a:r>
            <a:r>
              <a:rPr lang="en-US" sz="1200">
                <a:latin typeface="Times New Roman"/>
              </a:rPr>
              <a:t>4</a:t>
            </a:r>
            <a:r>
              <a:rPr lang="en-US" baseline="30000" sz="1200">
                <a:latin typeface="Times New Roman"/>
              </a:rPr>
              <a:t>ex</a:t>
            </a:r>
          </a:p>
        </p:txBody>
      </p:sp>
      <p:sp>
        <p:nvSpPr>
          <p:cNvPr id="31" name=""/>
          <p:cNvSpPr/>
          <p:nvPr/>
        </p:nvSpPr>
        <p:spPr>
          <a:xfrm>
            <a:off x="335280" y="6412992"/>
            <a:ext cx="384048" cy="164592"/>
          </a:xfrm>
          <a:prstGeom prst="rect">
            <a:avLst/>
          </a:prstGeom>
        </p:spPr>
        <p:txBody>
          <a:bodyPr lIns="0" tIns="0" rIns="0" bIns="0" wrap="none">
            <a:noAutofit/>
          </a:bodyPr>
          <a:p>
            <a:pPr indent="0"/>
            <a:r>
              <a:rPr lang="en-US" sz="1200">
                <a:latin typeface="Times New Roman"/>
              </a:rPr>
              <a:t>yp =</a:t>
            </a:r>
          </a:p>
        </p:txBody>
      </p:sp>
      <p:sp>
        <p:nvSpPr>
          <p:cNvPr id="32" name=""/>
          <p:cNvSpPr/>
          <p:nvPr/>
        </p:nvSpPr>
        <p:spPr>
          <a:xfrm>
            <a:off x="1207008" y="6272784"/>
            <a:ext cx="146304" cy="152400"/>
          </a:xfrm>
          <a:prstGeom prst="rect">
            <a:avLst/>
          </a:prstGeom>
        </p:spPr>
        <p:txBody>
          <a:bodyPr lIns="0" tIns="0" rIns="0" bIns="0" wrap="none">
            <a:noAutofit/>
          </a:bodyPr>
          <a:p>
            <a:pPr indent="0"/>
            <a:r>
              <a:rPr lang="en-US" sz="1200">
                <a:latin typeface="Times New Roman"/>
              </a:rPr>
              <a:t>1</a:t>
            </a:r>
          </a:p>
        </p:txBody>
      </p:sp>
      <p:sp>
        <p:nvSpPr>
          <p:cNvPr id="33" name=""/>
          <p:cNvSpPr/>
          <p:nvPr/>
        </p:nvSpPr>
        <p:spPr>
          <a:xfrm>
            <a:off x="1926336" y="6376416"/>
            <a:ext cx="195072" cy="85344"/>
          </a:xfrm>
          <a:prstGeom prst="rect">
            <a:avLst/>
          </a:prstGeom>
        </p:spPr>
        <p:txBody>
          <a:bodyPr lIns="0" tIns="0" rIns="0" bIns="0" wrap="none">
            <a:noAutofit/>
          </a:bodyPr>
          <a:p>
            <a:pPr indent="0"/>
            <a:r>
              <a:rPr lang="en-US" sz="1200">
                <a:latin typeface="Times New Roman"/>
              </a:rPr>
              <a:t>—2 </a:t>
            </a:r>
            <a:r>
              <a:rPr lang="en-US" i="1" sz="1300">
                <a:latin typeface="Times New Roman"/>
              </a:rPr>
              <a:t>x</a:t>
            </a:r>
          </a:p>
        </p:txBody>
      </p:sp>
      <p:sp>
        <p:nvSpPr>
          <p:cNvPr id="34" name=""/>
          <p:cNvSpPr/>
          <p:nvPr/>
        </p:nvSpPr>
        <p:spPr>
          <a:xfrm>
            <a:off x="749808" y="6525768"/>
            <a:ext cx="1054608" cy="179832"/>
          </a:xfrm>
          <a:prstGeom prst="rect">
            <a:avLst/>
          </a:prstGeom>
        </p:spPr>
        <p:txBody>
          <a:bodyPr lIns="0" tIns="0" rIns="0" bIns="0" wrap="none">
            <a:noAutofit/>
          </a:bodyPr>
          <a:p>
            <a:pPr indent="-673100">
              <a:lnSpc>
                <a:spcPts val="1848"/>
              </a:lnSpc>
            </a:pPr>
            <a:r>
              <a:rPr lang="en-US" i="1" sz="1400">
                <a:latin typeface="Times New Roman"/>
              </a:rPr>
              <a:t>(D</a:t>
            </a:r>
            <a:r>
              <a:rPr lang="en-US" sz="1400">
                <a:latin typeface="Times New Roman"/>
              </a:rPr>
              <a:t> </a:t>
            </a:r>
            <a:r>
              <a:rPr lang="en-US" sz="1200">
                <a:latin typeface="Times New Roman"/>
              </a:rPr>
              <a:t>+ 2)</a:t>
            </a:r>
            <a:r>
              <a:rPr lang="en-US" baseline="30000" sz="1200">
                <a:latin typeface="Times New Roman"/>
              </a:rPr>
              <a:t>3</a:t>
            </a:r>
            <a:r>
              <a:rPr lang="en-US" sz="1200">
                <a:latin typeface="Times New Roman"/>
              </a:rPr>
              <a:t>( </a:t>
            </a:r>
            <a:r>
              <a:rPr lang="en-US" i="1" sz="1400">
                <a:latin typeface="Times New Roman"/>
              </a:rPr>
              <a:t>D —</a:t>
            </a:r>
            <a:r>
              <a:rPr lang="en-US" sz="1400">
                <a:latin typeface="Times New Roman"/>
              </a:rPr>
              <a:t> </a:t>
            </a:r>
            <a:r>
              <a:rPr lang="en-US" sz="1200">
                <a:latin typeface="Times New Roman"/>
              </a:rPr>
              <a:t>1) </a:t>
            </a:r>
          </a:p>
        </p:txBody>
      </p:sp>
      <p:sp>
        <p:nvSpPr>
          <p:cNvPr id="35" name=""/>
          <p:cNvSpPr/>
          <p:nvPr/>
        </p:nvSpPr>
        <p:spPr>
          <a:xfrm>
            <a:off x="1408176" y="6778752"/>
            <a:ext cx="48768" cy="121920"/>
          </a:xfrm>
          <a:prstGeom prst="rect">
            <a:avLst/>
          </a:prstGeom>
        </p:spPr>
        <p:txBody>
          <a:bodyPr lIns="0" tIns="0" rIns="0" bIns="0" wrap="none">
            <a:noAutofit/>
          </a:bodyPr>
          <a:p>
            <a:pPr indent="-673100">
              <a:lnSpc>
                <a:spcPts val="1848"/>
              </a:lnSpc>
            </a:pPr>
            <a:r>
              <a:rPr lang="en-US" sz="1300">
                <a:latin typeface="Times New Roman"/>
              </a:rPr>
              <a:t>1</a:t>
            </a:r>
          </a:p>
        </p:txBody>
      </p:sp>
      <p:sp>
        <p:nvSpPr>
          <p:cNvPr id="36" name=""/>
          <p:cNvSpPr/>
          <p:nvPr/>
        </p:nvSpPr>
        <p:spPr>
          <a:xfrm>
            <a:off x="335280" y="6918960"/>
            <a:ext cx="524256" cy="146304"/>
          </a:xfrm>
          <a:prstGeom prst="rect">
            <a:avLst/>
          </a:prstGeom>
        </p:spPr>
        <p:txBody>
          <a:bodyPr lIns="0" tIns="0" rIns="0" bIns="0" wrap="none">
            <a:noAutofit/>
          </a:bodyPr>
          <a:p>
            <a:pPr indent="0"/>
            <a:r>
              <a:rPr lang="en-US" sz="1300">
                <a:latin typeface="Times New Roman"/>
              </a:rPr>
              <a:t>yp =</a:t>
            </a:r>
            <a:r>
              <a:rPr lang="en-US" baseline="30000" sz="1300">
                <a:latin typeface="Times New Roman"/>
              </a:rPr>
              <a:t>e</a:t>
            </a:r>
          </a:p>
        </p:txBody>
      </p:sp>
      <p:sp>
        <p:nvSpPr>
          <p:cNvPr id="37" name=""/>
          <p:cNvSpPr/>
          <p:nvPr/>
        </p:nvSpPr>
        <p:spPr>
          <a:xfrm>
            <a:off x="768096" y="6858000"/>
            <a:ext cx="243840" cy="85344"/>
          </a:xfrm>
          <a:prstGeom prst="rect">
            <a:avLst/>
          </a:prstGeom>
        </p:spPr>
        <p:txBody>
          <a:bodyPr lIns="0" tIns="0" rIns="0" bIns="0" wrap="none">
            <a:noAutofit/>
          </a:bodyPr>
          <a:p>
            <a:pPr algn="just" indent="0"/>
            <a:r>
              <a:rPr lang="en-US" sz="1300">
                <a:latin typeface="Times New Roman"/>
              </a:rPr>
              <a:t>_—2 x</a:t>
            </a:r>
          </a:p>
        </p:txBody>
      </p:sp>
      <p:sp>
        <p:nvSpPr>
          <p:cNvPr id="38" name=""/>
          <p:cNvSpPr/>
          <p:nvPr/>
        </p:nvSpPr>
        <p:spPr>
          <a:xfrm>
            <a:off x="484632" y="7010400"/>
            <a:ext cx="835152" cy="73152"/>
          </a:xfrm>
          <a:prstGeom prst="rect">
            <a:avLst/>
          </a:prstGeom>
        </p:spPr>
        <p:txBody>
          <a:bodyPr lIns="0" tIns="0" rIns="0" bIns="0" wrap="none">
            <a:noAutofit/>
          </a:bodyPr>
          <a:p>
            <a:pPr algn="just" indent="0">
              <a:spcAft>
                <a:spcPts val="840"/>
              </a:spcAft>
            </a:pPr>
            <a:r>
              <a:rPr lang="en-US" i="1" sz="650">
                <a:latin typeface="Franklin Gothic Medium"/>
              </a:rPr>
              <a:t>p</a:t>
            </a:r>
            <a:r>
              <a:rPr lang="en-US" sz="600">
                <a:latin typeface="Franklin Gothic Medium"/>
              </a:rPr>
              <a:t>    / </a:t>
            </a:r>
            <a:r>
              <a:rPr lang="en-US" cap="small" sz="550">
                <a:latin typeface="Franklin Gothic Medium"/>
              </a:rPr>
              <a:t>t</a:t>
            </a:r>
            <a:r>
              <a:rPr lang="en-US" sz="600">
                <a:latin typeface="Palatino Linotype"/>
              </a:rPr>
              <a:t>^\3</a:t>
            </a:r>
          </a:p>
        </p:txBody>
      </p:sp>
      <p:sp>
        <p:nvSpPr>
          <p:cNvPr id="39" name=""/>
          <p:cNvSpPr/>
          <p:nvPr/>
        </p:nvSpPr>
        <p:spPr>
          <a:xfrm>
            <a:off x="810768" y="7257288"/>
            <a:ext cx="146304" cy="57912"/>
          </a:xfrm>
          <a:prstGeom prst="rect">
            <a:avLst/>
          </a:prstGeom>
        </p:spPr>
        <p:txBody>
          <a:bodyPr lIns="0" tIns="0" rIns="0" bIns="0" wrap="none">
            <a:noAutofit/>
          </a:bodyPr>
          <a:p>
            <a:pPr algn="ctr" indent="0"/>
            <a:r>
              <a:rPr lang="en-US" sz="1200">
                <a:latin typeface="Times New Roman"/>
              </a:rPr>
              <a:t>—2 </a:t>
            </a:r>
            <a:r>
              <a:rPr lang="en-US" i="1" sz="1300">
                <a:latin typeface="Times New Roman"/>
              </a:rPr>
              <a:t>x</a:t>
            </a:r>
          </a:p>
        </p:txBody>
      </p:sp>
      <p:sp>
        <p:nvSpPr>
          <p:cNvPr id="40" name=""/>
          <p:cNvSpPr/>
          <p:nvPr/>
        </p:nvSpPr>
        <p:spPr>
          <a:xfrm>
            <a:off x="1005840" y="7004304"/>
            <a:ext cx="890016" cy="201168"/>
          </a:xfrm>
          <a:prstGeom prst="rect">
            <a:avLst/>
          </a:prstGeom>
        </p:spPr>
        <p:txBody>
          <a:bodyPr lIns="0" tIns="0" rIns="0" bIns="0" wrap="none">
            <a:noAutofit/>
          </a:bodyPr>
          <a:p>
            <a:pPr indent="0"/>
            <a:r>
              <a:rPr lang="en-US" sz="1200">
                <a:latin typeface="Times New Roman"/>
              </a:rPr>
              <a:t>(D)</a:t>
            </a:r>
            <a:r>
              <a:rPr lang="en-US" baseline="30000" sz="1200">
                <a:latin typeface="Times New Roman"/>
              </a:rPr>
              <a:t>3</a:t>
            </a:r>
            <a:r>
              <a:rPr lang="en-US" sz="1200">
                <a:latin typeface="Times New Roman"/>
              </a:rPr>
              <a:t>( D — 3)</a:t>
            </a:r>
          </a:p>
        </p:txBody>
      </p:sp>
      <p:sp>
        <p:nvSpPr>
          <p:cNvPr id="41" name=""/>
          <p:cNvSpPr/>
          <p:nvPr/>
        </p:nvSpPr>
        <p:spPr>
          <a:xfrm>
            <a:off x="341376" y="7400544"/>
            <a:ext cx="152400" cy="152400"/>
          </a:xfrm>
          <a:prstGeom prst="rect">
            <a:avLst/>
          </a:prstGeom>
        </p:spPr>
        <p:txBody>
          <a:bodyPr lIns="0" tIns="0" rIns="0" bIns="0" wrap="none">
            <a:noAutofit/>
          </a:bodyPr>
          <a:p>
            <a:pPr indent="0"/>
            <a:r>
              <a:rPr lang="en-US" sz="1400">
                <a:latin typeface="Times New Roman"/>
              </a:rPr>
              <a:t>y</a:t>
            </a:r>
          </a:p>
        </p:txBody>
      </p:sp>
      <p:sp>
        <p:nvSpPr>
          <p:cNvPr id="42" name=""/>
          <p:cNvSpPr/>
          <p:nvPr/>
        </p:nvSpPr>
        <p:spPr>
          <a:xfrm>
            <a:off x="484632" y="7510272"/>
            <a:ext cx="448056" cy="128016"/>
          </a:xfrm>
          <a:prstGeom prst="rect">
            <a:avLst/>
          </a:prstGeom>
        </p:spPr>
        <p:txBody>
          <a:bodyPr lIns="0" tIns="0" rIns="0" bIns="0" wrap="none">
            <a:noAutofit/>
          </a:bodyPr>
          <a:p>
            <a:pPr indent="0">
              <a:spcAft>
                <a:spcPts val="420"/>
              </a:spcAft>
            </a:pPr>
            <a:r>
              <a:rPr lang="en-US" baseline="30000" sz="1400">
                <a:latin typeface="Times New Roman"/>
              </a:rPr>
              <a:t>p</a:t>
            </a:r>
            <a:r>
              <a:rPr lang="en-US" sz="1400">
                <a:latin typeface="Times New Roman"/>
              </a:rPr>
              <a:t> —3</a:t>
            </a:r>
          </a:p>
        </p:txBody>
      </p:sp>
      <p:sp>
        <p:nvSpPr>
          <p:cNvPr id="43" name=""/>
          <p:cNvSpPr/>
          <p:nvPr/>
        </p:nvSpPr>
        <p:spPr>
          <a:xfrm>
            <a:off x="725424" y="7757160"/>
            <a:ext cx="124968" cy="103632"/>
          </a:xfrm>
          <a:prstGeom prst="rect">
            <a:avLst/>
          </a:prstGeom>
        </p:spPr>
        <p:txBody>
          <a:bodyPr lIns="0" tIns="0" rIns="0" bIns="0" wrap="none">
            <a:noAutofit/>
          </a:bodyPr>
          <a:p>
            <a:pPr algn="r" indent="0"/>
            <a:r>
              <a:rPr lang="en-US" i="1" sz="1400">
                <a:latin typeface="Times New Roman"/>
              </a:rPr>
              <a:t>e~</a:t>
            </a:r>
          </a:p>
        </p:txBody>
      </p:sp>
      <p:sp>
        <p:nvSpPr>
          <p:cNvPr id="44" name=""/>
          <p:cNvSpPr/>
          <p:nvPr/>
        </p:nvSpPr>
        <p:spPr>
          <a:xfrm>
            <a:off x="387096" y="7888224"/>
            <a:ext cx="295656" cy="143256"/>
          </a:xfrm>
          <a:prstGeom prst="rect">
            <a:avLst/>
          </a:prstGeom>
        </p:spPr>
        <p:txBody>
          <a:bodyPr lIns="0" tIns="0" rIns="0" bIns="0" wrap="none">
            <a:noAutofit/>
          </a:bodyPr>
          <a:p>
            <a:pPr indent="0"/>
            <a:r>
              <a:rPr lang="en-US" i="1" sz="1400">
                <a:latin typeface="Times New Roman"/>
              </a:rPr>
              <a:t>yp</a:t>
            </a:r>
            <a:r>
              <a:rPr lang="en-US" sz="1400">
                <a:latin typeface="Times New Roman"/>
              </a:rPr>
              <a:t> =</a:t>
            </a:r>
          </a:p>
        </p:txBody>
      </p:sp>
      <p:sp>
        <p:nvSpPr>
          <p:cNvPr id="45" name=""/>
          <p:cNvSpPr/>
          <p:nvPr/>
        </p:nvSpPr>
        <p:spPr>
          <a:xfrm>
            <a:off x="963168" y="7363968"/>
            <a:ext cx="188976" cy="152400"/>
          </a:xfrm>
          <a:prstGeom prst="rect">
            <a:avLst/>
          </a:prstGeom>
        </p:spPr>
        <p:txBody>
          <a:bodyPr lIns="0" tIns="0" rIns="0" bIns="0" wrap="none">
            <a:noAutofit/>
          </a:bodyPr>
          <a:p>
            <a:pPr indent="0"/>
            <a:r>
              <a:rPr lang="en-US" i="1" sz="1400">
                <a:latin typeface="Times New Roman"/>
              </a:rPr>
              <a:t>■D</a:t>
            </a:r>
          </a:p>
        </p:txBody>
      </p:sp>
      <p:sp>
        <p:nvSpPr>
          <p:cNvPr id="46" name=""/>
          <p:cNvSpPr/>
          <p:nvPr/>
        </p:nvSpPr>
        <p:spPr>
          <a:xfrm>
            <a:off x="1139952" y="7357872"/>
            <a:ext cx="146304" cy="79248"/>
          </a:xfrm>
          <a:prstGeom prst="rect">
            <a:avLst/>
          </a:prstGeom>
        </p:spPr>
        <p:txBody>
          <a:bodyPr lIns="0" tIns="0" rIns="0" bIns="0" wrap="none">
            <a:noAutofit/>
          </a:bodyPr>
          <a:p>
            <a:pPr indent="0"/>
            <a:r>
              <a:rPr lang="en-US" sz="600" spc="100">
                <a:latin typeface="Times New Roman"/>
              </a:rPr>
              <a:t>—3</a:t>
            </a:r>
          </a:p>
        </p:txBody>
      </p:sp>
      <p:sp>
        <p:nvSpPr>
          <p:cNvPr id="47" name=""/>
          <p:cNvSpPr/>
          <p:nvPr/>
        </p:nvSpPr>
        <p:spPr>
          <a:xfrm>
            <a:off x="713232" y="7705344"/>
            <a:ext cx="475488" cy="170688"/>
          </a:xfrm>
          <a:prstGeom prst="rect">
            <a:avLst/>
          </a:prstGeom>
        </p:spPr>
        <p:txBody>
          <a:bodyPr lIns="0" tIns="0" rIns="0" bIns="0" wrap="none">
            <a:noAutofit/>
          </a:bodyPr>
          <a:p>
            <a:pPr indent="0"/>
            <a:r>
              <a:rPr lang="en-US" sz="1400">
                <a:latin typeface="Times New Roman"/>
              </a:rPr>
              <a:t>e </a:t>
            </a:r>
            <a:r>
              <a:rPr lang="en-US" baseline="30000" sz="1400">
                <a:latin typeface="Times New Roman"/>
              </a:rPr>
              <a:t>2 x</a:t>
            </a:r>
            <a:r>
              <a:rPr lang="en-US" sz="1400">
                <a:latin typeface="Times New Roman"/>
              </a:rPr>
              <a:t> x</a:t>
            </a:r>
            <a:r>
              <a:rPr lang="en-US" baseline="30000" sz="1400">
                <a:latin typeface="Times New Roman"/>
              </a:rPr>
              <a:t>3</a:t>
            </a:r>
          </a:p>
        </p:txBody>
      </p:sp>
      <p:sp>
        <p:nvSpPr>
          <p:cNvPr id="48" name=""/>
          <p:cNvSpPr/>
          <p:nvPr/>
        </p:nvSpPr>
        <p:spPr>
          <a:xfrm>
            <a:off x="749808" y="7973568"/>
            <a:ext cx="438912" cy="146304"/>
          </a:xfrm>
          <a:prstGeom prst="rect">
            <a:avLst/>
          </a:prstGeom>
        </p:spPr>
        <p:txBody>
          <a:bodyPr lIns="0" tIns="0" rIns="0" bIns="0" wrap="none">
            <a:noAutofit/>
          </a:bodyPr>
          <a:p>
            <a:pPr indent="0"/>
            <a:r>
              <a:rPr lang="en-US" sz="1200">
                <a:latin typeface="Times New Roman"/>
              </a:rPr>
              <a:t>—3 3!</a:t>
            </a:r>
          </a:p>
        </p:txBody>
      </p:sp>
      <p:sp>
        <p:nvSpPr>
          <p:cNvPr id="49" name=""/>
          <p:cNvSpPr/>
          <p:nvPr/>
        </p:nvSpPr>
        <p:spPr>
          <a:xfrm>
            <a:off x="365760" y="8336280"/>
            <a:ext cx="460248" cy="161544"/>
          </a:xfrm>
          <a:prstGeom prst="rect">
            <a:avLst/>
          </a:prstGeom>
        </p:spPr>
        <p:txBody>
          <a:bodyPr lIns="0" tIns="0" rIns="0" bIns="0" wrap="none">
            <a:noAutofit/>
          </a:bodyPr>
          <a:p>
            <a:pPr indent="0"/>
            <a:r>
              <a:rPr lang="en-US" sz="1200">
                <a:latin typeface="Times New Roman"/>
              </a:rPr>
              <a:t>y</a:t>
            </a:r>
            <a:r>
              <a:rPr lang="en-US" baseline="-25000" sz="1200">
                <a:latin typeface="Times New Roman"/>
              </a:rPr>
              <a:t>G</a:t>
            </a:r>
            <a:r>
              <a:rPr lang="en-US" sz="1200">
                <a:latin typeface="Times New Roman"/>
              </a:rPr>
              <a:t> = </a:t>
            </a:r>
            <a:r>
              <a:rPr lang="en-US" baseline="30000" sz="1200">
                <a:latin typeface="Times New Roman"/>
              </a:rPr>
              <a:t>e</a:t>
            </a:r>
          </a:p>
        </p:txBody>
      </p:sp>
      <p:sp>
        <p:nvSpPr>
          <p:cNvPr id="50" name=""/>
          <p:cNvSpPr/>
          <p:nvPr/>
        </p:nvSpPr>
        <p:spPr>
          <a:xfrm>
            <a:off x="856488" y="8281416"/>
            <a:ext cx="1758696" cy="216408"/>
          </a:xfrm>
          <a:prstGeom prst="rect">
            <a:avLst/>
          </a:prstGeom>
        </p:spPr>
        <p:txBody>
          <a:bodyPr lIns="0" tIns="0" rIns="0" bIns="0" wrap="none">
            <a:noAutofit/>
          </a:bodyPr>
          <a:p>
            <a:pPr indent="0"/>
            <a:r>
              <a:rPr lang="en-US" baseline="30000" sz="1300">
                <a:latin typeface="Times New Roman"/>
              </a:rPr>
              <a:t>2 x</a:t>
            </a:r>
            <a:r>
              <a:rPr lang="en-US" sz="1300">
                <a:latin typeface="Times New Roman"/>
              </a:rPr>
              <a:t> (</a:t>
            </a:r>
            <a:r>
              <a:rPr lang="en-US" i="1" sz="1300">
                <a:latin typeface="Times New Roman"/>
              </a:rPr>
              <a:t>c + c</a:t>
            </a:r>
            <a:r>
              <a:rPr lang="en-US" i="1" baseline="-25000" sz="1300">
                <a:latin typeface="Times New Roman"/>
              </a:rPr>
              <a:t>2</a:t>
            </a:r>
            <a:r>
              <a:rPr lang="en-US" i="1" sz="1300">
                <a:latin typeface="Times New Roman"/>
              </a:rPr>
              <a:t>x + c</a:t>
            </a:r>
            <a:r>
              <a:rPr lang="en-US" i="1" baseline="-25000" sz="1300">
                <a:latin typeface="Times New Roman"/>
              </a:rPr>
              <a:t>3</a:t>
            </a:r>
            <a:r>
              <a:rPr lang="en-US" i="1" sz="1300">
                <a:latin typeface="Times New Roman"/>
              </a:rPr>
              <a:t>x</a:t>
            </a:r>
            <a:r>
              <a:rPr lang="en-US" baseline="30000" sz="1300">
                <a:latin typeface="Times New Roman"/>
              </a:rPr>
              <a:t>2</a:t>
            </a:r>
            <a:r>
              <a:rPr lang="en-US" sz="1300">
                <a:latin typeface="Times New Roman"/>
              </a:rPr>
              <a:t>) + </a:t>
            </a:r>
            <a:r>
              <a:rPr lang="en-US" i="1" sz="1300">
                <a:latin typeface="Times New Roman"/>
              </a:rPr>
              <a:t>c</a:t>
            </a:r>
            <a:r>
              <a:rPr lang="en-US" i="1" baseline="-25000" sz="1300">
                <a:latin typeface="Times New Roman"/>
              </a:rPr>
              <a:t>4</a:t>
            </a:r>
            <a:r>
              <a:rPr lang="en-US" i="1" sz="1300">
                <a:latin typeface="Times New Roman"/>
              </a:rPr>
              <a:t>e</a:t>
            </a:r>
            <a:r>
              <a:rPr lang="en-US" i="1" baseline="30000" sz="1300">
                <a:latin typeface="Times New Roman"/>
              </a:rPr>
              <a:t>x</a:t>
            </a:r>
            <a:r>
              <a:rPr lang="en-US" i="1" sz="1300">
                <a:latin typeface="Times New Roman"/>
              </a:rPr>
              <a:t> +</a:t>
            </a:r>
          </a:p>
        </p:txBody>
      </p:sp>
      <p:sp>
        <p:nvSpPr>
          <p:cNvPr id="51" name=""/>
          <p:cNvSpPr/>
          <p:nvPr/>
        </p:nvSpPr>
        <p:spPr>
          <a:xfrm>
            <a:off x="2709672" y="8430768"/>
            <a:ext cx="426720" cy="161544"/>
          </a:xfrm>
          <a:prstGeom prst="rect">
            <a:avLst/>
          </a:prstGeom>
        </p:spPr>
        <p:txBody>
          <a:bodyPr lIns="0" tIns="0" rIns="0" bIns="0" wrap="none">
            <a:noAutofit/>
          </a:bodyPr>
          <a:p>
            <a:pPr indent="0"/>
            <a:r>
              <a:rPr lang="en-US" sz="1200">
                <a:latin typeface="Times New Roman"/>
              </a:rPr>
              <a:t>—3 3!</a:t>
            </a:r>
          </a:p>
        </p:txBody>
      </p:sp>
      <p:sp>
        <p:nvSpPr>
          <p:cNvPr id="52" name=""/>
          <p:cNvSpPr/>
          <p:nvPr/>
        </p:nvSpPr>
        <p:spPr>
          <a:xfrm>
            <a:off x="344424" y="8628888"/>
            <a:ext cx="2724912" cy="658368"/>
          </a:xfrm>
          <a:prstGeom prst="rect">
            <a:avLst/>
          </a:prstGeom>
        </p:spPr>
        <p:txBody>
          <a:bodyPr lIns="0" tIns="0" rIns="0" bIns="0">
            <a:noAutofit/>
          </a:bodyPr>
          <a:p>
            <a:pPr algn="just" indent="0">
              <a:spcAft>
                <a:spcPts val="420"/>
              </a:spcAft>
            </a:pPr>
            <a:r>
              <a:rPr lang="en-US" sz="1200">
                <a:latin typeface="Times New Roman"/>
              </a:rPr>
              <a:t>H.W: Solve the following solution.</a:t>
            </a:r>
          </a:p>
          <a:p>
            <a:pPr algn="just" indent="0">
              <a:spcAft>
                <a:spcPts val="420"/>
              </a:spcAft>
            </a:pPr>
            <a:r>
              <a:rPr lang="en-US" sz="1200">
                <a:latin typeface="Times New Roman"/>
              </a:rPr>
              <a:t>1) (D — 1)(D + 2)(D — 3) y = e</a:t>
            </a:r>
            <a:r>
              <a:rPr lang="en-US" baseline="30000" sz="1200">
                <a:latin typeface="Times New Roman"/>
              </a:rPr>
              <a:t>3x</a:t>
            </a:r>
          </a:p>
          <a:p>
            <a:pPr algn="just" indent="0">
              <a:spcAft>
                <a:spcPts val="1470"/>
              </a:spcAft>
            </a:pPr>
            <a:r>
              <a:rPr lang="en-US" sz="1200">
                <a:latin typeface="Times New Roman"/>
              </a:rPr>
              <a:t>2) (D — 1)(D — 2)</a:t>
            </a:r>
            <a:r>
              <a:rPr lang="en-US" baseline="30000" sz="1200">
                <a:latin typeface="Times New Roman"/>
              </a:rPr>
              <a:t>2</a:t>
            </a:r>
            <a:r>
              <a:rPr lang="en-US" sz="1200">
                <a:latin typeface="Times New Roman"/>
              </a:rPr>
              <a:t> </a:t>
            </a:r>
            <a:r>
              <a:rPr lang="en-US" i="1" sz="1400">
                <a:latin typeface="Times New Roman"/>
              </a:rPr>
              <a:t>y</a:t>
            </a:r>
            <a:r>
              <a:rPr lang="en-US" sz="1400">
                <a:latin typeface="Times New Roman"/>
              </a:rPr>
              <a:t> </a:t>
            </a:r>
            <a:r>
              <a:rPr lang="en-US" sz="1200">
                <a:latin typeface="Times New Roman"/>
              </a:rPr>
              <a:t>= (e</a:t>
            </a:r>
            <a:r>
              <a:rPr lang="en-US" baseline="30000" sz="1200">
                <a:latin typeface="Times New Roman"/>
              </a:rPr>
              <a:t>2 x</a:t>
            </a:r>
            <a:r>
              <a:rPr lang="en-US" sz="1200">
                <a:latin typeface="Times New Roman"/>
              </a:rPr>
              <a:t> + 2e</a:t>
            </a:r>
            <a:r>
              <a:rPr lang="en-US" baseline="30000" sz="1200">
                <a:latin typeface="Times New Roman"/>
              </a:rPr>
              <a:t>x</a:t>
            </a:r>
            <a:r>
              <a:rPr lang="en-US" sz="1200">
                <a:latin typeface="Times New Roman"/>
              </a:rPr>
              <a:t> + 3e</a:t>
            </a:r>
            <a:r>
              <a:rPr lang="en-US" baseline="30000" sz="1200">
                <a:latin typeface="Times New Roman"/>
              </a:rPr>
              <a:t>x</a:t>
            </a:r>
            <a:r>
              <a:rPr lang="en-US" sz="1200">
                <a:latin typeface="Times New Roman"/>
              </a:rPr>
              <a:t>)</a:t>
            </a:r>
          </a:p>
        </p:txBody>
      </p:sp>
      <p:sp>
        <p:nvSpPr>
          <p:cNvPr id="53" name=""/>
          <p:cNvSpPr/>
          <p:nvPr/>
        </p:nvSpPr>
        <p:spPr>
          <a:xfrm>
            <a:off x="347472" y="9500616"/>
            <a:ext cx="4614672" cy="201168"/>
          </a:xfrm>
          <a:prstGeom prst="rect">
            <a:avLst/>
          </a:prstGeom>
        </p:spPr>
        <p:txBody>
          <a:bodyPr lIns="0" tIns="0" rIns="0" bIns="0" wrap="none">
            <a:noAutofit/>
          </a:bodyPr>
          <a:p>
            <a:pPr algn="just" indent="0">
              <a:spcBef>
                <a:spcPts val="1470"/>
              </a:spcBef>
            </a:pPr>
            <a:r>
              <a:rPr lang="en-US" b="1" sz="1200">
                <a:latin typeface="Times New Roman"/>
              </a:rPr>
              <a:t>Case 2:</a:t>
            </a:r>
            <a:r>
              <a:rPr lang="en-US" sz="1200">
                <a:latin typeface="Times New Roman"/>
              </a:rPr>
              <a:t>- If </a:t>
            </a:r>
            <a:r>
              <a:rPr lang="en-US" i="1" sz="1400">
                <a:latin typeface="Times New Roman"/>
              </a:rPr>
              <a:t>Q</a:t>
            </a:r>
            <a:r>
              <a:rPr lang="en-US" sz="1400">
                <a:latin typeface="Times New Roman"/>
              </a:rPr>
              <a:t> </a:t>
            </a:r>
            <a:r>
              <a:rPr lang="en-US" sz="1200">
                <a:latin typeface="Times New Roman"/>
              </a:rPr>
              <a:t>(x ) = cos </a:t>
            </a:r>
            <a:r>
              <a:rPr lang="en-US" i="1" sz="1400">
                <a:latin typeface="Times New Roman"/>
              </a:rPr>
              <a:t>ax or</a:t>
            </a:r>
            <a:r>
              <a:rPr lang="en-US" sz="1400">
                <a:latin typeface="Times New Roman"/>
              </a:rPr>
              <a:t> </a:t>
            </a:r>
            <a:r>
              <a:rPr lang="en-US" sz="1200">
                <a:latin typeface="Times New Roman"/>
              </a:rPr>
              <a:t>sin </a:t>
            </a:r>
            <a:r>
              <a:rPr lang="en-US" i="1" sz="1400">
                <a:latin typeface="Times New Roman"/>
              </a:rPr>
              <a:t>ax</a:t>
            </a:r>
            <a:r>
              <a:rPr lang="en-US" sz="1400">
                <a:latin typeface="Times New Roman"/>
              </a:rPr>
              <a:t> </a:t>
            </a:r>
            <a:r>
              <a:rPr lang="en-US" sz="1200">
                <a:latin typeface="Times New Roman"/>
              </a:rPr>
              <a:t>then </a:t>
            </a:r>
            <a:r>
              <a:rPr lang="en-US" i="1" sz="1400">
                <a:latin typeface="Times New Roman"/>
              </a:rPr>
              <a:t>f (D</a:t>
            </a:r>
            <a:r>
              <a:rPr lang="en-US" sz="1400">
                <a:latin typeface="Times New Roman"/>
              </a:rPr>
              <a:t> </a:t>
            </a:r>
            <a:r>
              <a:rPr lang="en-US" baseline="30000" sz="1400">
                <a:latin typeface="Times New Roman"/>
              </a:rPr>
              <a:t>2</a:t>
            </a:r>
            <a:r>
              <a:rPr lang="en-US" sz="1200">
                <a:latin typeface="Times New Roman"/>
              </a:rPr>
              <a:t>)</a:t>
            </a:r>
            <a:r>
              <a:rPr lang="en-US" sz="1400">
                <a:latin typeface="Times New Roman"/>
              </a:rPr>
              <a:t>y </a:t>
            </a:r>
            <a:r>
              <a:rPr lang="en-US" sz="1200">
                <a:latin typeface="Times New Roman"/>
              </a:rPr>
              <a:t>= </a:t>
            </a:r>
            <a:r>
              <a:rPr lang="en-US" i="1" sz="1400" spc="-100">
                <a:latin typeface="Times New Roman"/>
              </a:rPr>
              <a:t>cosax or</a:t>
            </a:r>
            <a:r>
              <a:rPr lang="en-US" sz="1400">
                <a:latin typeface="Times New Roman"/>
              </a:rPr>
              <a:t> </a:t>
            </a:r>
            <a:r>
              <a:rPr lang="en-US" sz="1200">
                <a:latin typeface="Times New Roman"/>
              </a:rPr>
              <a:t>sin </a:t>
            </a:r>
            <a:r>
              <a:rPr lang="en-US" i="1" sz="1400" spc="-100">
                <a:latin typeface="Times New Roman"/>
              </a:rPr>
              <a:t>ax</a:t>
            </a:r>
          </a:p>
        </p:txBody>
      </p:sp>
      <p:sp>
        <p:nvSpPr>
          <p:cNvPr id="54" name=""/>
          <p:cNvSpPr/>
          <p:nvPr/>
        </p:nvSpPr>
        <p:spPr>
          <a:xfrm>
            <a:off x="347472" y="9805416"/>
            <a:ext cx="4614672" cy="283464"/>
          </a:xfrm>
          <a:prstGeom prst="rect">
            <a:avLst/>
          </a:prstGeom>
        </p:spPr>
        <p:txBody>
          <a:bodyPr lIns="0" tIns="0" rIns="0" bIns="0" wrap="none">
            <a:noAutofit/>
          </a:bodyPr>
          <a:p>
            <a:pPr algn="just" indent="0"/>
            <a:r>
              <a:rPr lang="en-US" sz="1500">
                <a:solidFill>
                  <a:srgbClr val="4F81BD"/>
                </a:solidFill>
                <a:latin typeface="Franklin Gothic Medium"/>
              </a:rPr>
              <a:t>10    </a:t>
            </a:r>
            <a:r>
              <a:rPr lang="en-US" sz="1500">
                <a:solidFill>
                  <a:srgbClr val="808080"/>
                </a:solidFill>
                <a:latin typeface="Franklin Gothic Medium"/>
              </a:rPr>
              <a:t>|</a:t>
            </a:r>
          </a:p>
        </p:txBody>
      </p:sp>
      <p:sp>
        <p:nvSpPr>
          <p:cNvPr id="55"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1139952" y="627888"/>
            <a:ext cx="146304" cy="164592"/>
          </a:xfrm>
          <a:prstGeom prst="rect">
            <a:avLst/>
          </a:prstGeom>
        </p:spPr>
        <p:txBody>
          <a:bodyPr lIns="0" tIns="0" rIns="0" bIns="0" wrap="none">
            <a:noAutofit/>
          </a:bodyPr>
          <a:p>
            <a:pPr indent="0"/>
            <a:r>
              <a:rPr lang="en-US" sz="1400">
                <a:latin typeface="Times New Roman"/>
              </a:rPr>
              <a:t>1</a:t>
            </a:r>
          </a:p>
        </p:txBody>
      </p:sp>
      <p:sp>
        <p:nvSpPr>
          <p:cNvPr id="5" name=""/>
          <p:cNvSpPr/>
          <p:nvPr/>
        </p:nvSpPr>
        <p:spPr>
          <a:xfrm>
            <a:off x="1420368" y="792480"/>
            <a:ext cx="1127760" cy="115824"/>
          </a:xfrm>
          <a:prstGeom prst="rect">
            <a:avLst/>
          </a:prstGeom>
        </p:spPr>
        <p:txBody>
          <a:bodyPr lIns="0" tIns="0" rIns="0" bIns="0" wrap="none">
            <a:noAutofit/>
          </a:bodyPr>
          <a:p>
            <a:pPr indent="0"/>
            <a:r>
              <a:rPr lang="en-US" i="1" sz="1300">
                <a:latin typeface="Times New Roman"/>
              </a:rPr>
              <a:t>-cosax or</a:t>
            </a:r>
            <a:r>
              <a:rPr lang="en-US" sz="1200">
                <a:latin typeface="Times New Roman"/>
              </a:rPr>
              <a:t> sin </a:t>
            </a:r>
            <a:r>
              <a:rPr lang="en-US" i="1" sz="1300">
                <a:latin typeface="Times New Roman"/>
              </a:rPr>
              <a:t>ax</a:t>
            </a:r>
          </a:p>
        </p:txBody>
      </p:sp>
      <p:sp>
        <p:nvSpPr>
          <p:cNvPr id="6" name=""/>
          <p:cNvSpPr/>
          <p:nvPr/>
        </p:nvSpPr>
        <p:spPr>
          <a:xfrm>
            <a:off x="384048" y="804672"/>
            <a:ext cx="536448" cy="118872"/>
          </a:xfrm>
          <a:prstGeom prst="rect">
            <a:avLst/>
          </a:prstGeom>
        </p:spPr>
        <p:txBody>
          <a:bodyPr lIns="0" tIns="0" rIns="0" bIns="0" wrap="none">
            <a:noAutofit/>
          </a:bodyPr>
          <a:p>
            <a:pPr algn="just" indent="0"/>
            <a:r>
              <a:rPr lang="en-US" sz="1200">
                <a:latin typeface="Times New Roman"/>
              </a:rPr>
              <a:t>^ </a:t>
            </a:r>
            <a:r>
              <a:rPr lang="en-US" i="1" sz="1300">
                <a:latin typeface="Times New Roman"/>
              </a:rPr>
              <a:t>y =</a:t>
            </a:r>
          </a:p>
        </p:txBody>
      </p:sp>
      <p:sp>
        <p:nvSpPr>
          <p:cNvPr id="7" name=""/>
          <p:cNvSpPr/>
          <p:nvPr/>
        </p:nvSpPr>
        <p:spPr>
          <a:xfrm>
            <a:off x="944880" y="896112"/>
            <a:ext cx="493776" cy="176784"/>
          </a:xfrm>
          <a:prstGeom prst="rect">
            <a:avLst/>
          </a:prstGeom>
        </p:spPr>
        <p:txBody>
          <a:bodyPr lIns="0" tIns="0" rIns="0" bIns="0" wrap="none">
            <a:noAutofit/>
          </a:bodyPr>
          <a:p>
            <a:pPr indent="0">
              <a:lnSpc>
                <a:spcPts val="1704"/>
              </a:lnSpc>
            </a:pPr>
            <a:r>
              <a:rPr lang="en-US" i="1" sz="1300">
                <a:latin typeface="Times New Roman"/>
              </a:rPr>
              <a:t>f (D</a:t>
            </a:r>
            <a:r>
              <a:rPr lang="en-US" baseline="30000" sz="1200">
                <a:latin typeface="Times New Roman"/>
              </a:rPr>
              <a:t>2</a:t>
            </a:r>
            <a:r>
              <a:rPr lang="en-US" sz="1200">
                <a:latin typeface="Times New Roman"/>
              </a:rPr>
              <a:t>)</a:t>
            </a:r>
          </a:p>
        </p:txBody>
      </p:sp>
      <p:sp>
        <p:nvSpPr>
          <p:cNvPr id="8" name=""/>
          <p:cNvSpPr/>
          <p:nvPr/>
        </p:nvSpPr>
        <p:spPr>
          <a:xfrm>
            <a:off x="359664" y="1133856"/>
            <a:ext cx="4599432" cy="359664"/>
          </a:xfrm>
          <a:prstGeom prst="rect">
            <a:avLst/>
          </a:prstGeom>
        </p:spPr>
        <p:txBody>
          <a:bodyPr lIns="0" tIns="0" rIns="0" bIns="0">
            <a:noAutofit/>
          </a:bodyPr>
          <a:p>
            <a:pPr algn="just" indent="0">
              <a:lnSpc>
                <a:spcPts val="1704"/>
              </a:lnSpc>
            </a:pPr>
            <a:r>
              <a:rPr lang="en-US" b="1" sz="1200">
                <a:latin typeface="Times New Roman"/>
              </a:rPr>
              <a:t>By using theorem </a:t>
            </a:r>
            <a:r>
              <a:rPr lang="en-US" i="1" sz="1300">
                <a:latin typeface="Times New Roman"/>
              </a:rPr>
              <a:t>f</a:t>
            </a:r>
            <a:r>
              <a:rPr lang="en-US" sz="1200">
                <a:latin typeface="Times New Roman"/>
              </a:rPr>
              <a:t> (D</a:t>
            </a:r>
            <a:r>
              <a:rPr lang="en-US" baseline="30000" sz="1200">
                <a:latin typeface="Times New Roman"/>
              </a:rPr>
              <a:t>2</a:t>
            </a:r>
            <a:r>
              <a:rPr lang="en-US" sz="1200">
                <a:latin typeface="Times New Roman"/>
              </a:rPr>
              <a:t> )cos </a:t>
            </a:r>
            <a:r>
              <a:rPr lang="en-US" i="1" sz="1300">
                <a:latin typeface="Times New Roman"/>
              </a:rPr>
              <a:t>ax = f (-a</a:t>
            </a:r>
            <a:r>
              <a:rPr lang="en-US" baseline="30000" sz="1200">
                <a:latin typeface="Times New Roman"/>
              </a:rPr>
              <a:t>2</a:t>
            </a:r>
            <a:r>
              <a:rPr lang="en-US" sz="1200">
                <a:latin typeface="Times New Roman"/>
              </a:rPr>
              <a:t>) cos </a:t>
            </a:r>
            <a:r>
              <a:rPr lang="en-US" i="1" sz="1300">
                <a:latin typeface="Times New Roman"/>
              </a:rPr>
              <a:t>ax</a:t>
            </a:r>
            <a:r>
              <a:rPr lang="en-US" sz="1200">
                <a:latin typeface="Times New Roman"/>
              </a:rPr>
              <a:t> </a:t>
            </a:r>
            <a:r>
              <a:rPr lang="en-US" b="1" sz="1200">
                <a:latin typeface="Times New Roman"/>
              </a:rPr>
              <a:t>or </a:t>
            </a:r>
            <a:r>
              <a:rPr lang="en-US" i="1" sz="1300">
                <a:latin typeface="Times New Roman"/>
              </a:rPr>
              <a:t>f</a:t>
            </a:r>
            <a:r>
              <a:rPr lang="en-US" sz="1200">
                <a:latin typeface="Times New Roman"/>
              </a:rPr>
              <a:t> (D</a:t>
            </a:r>
            <a:r>
              <a:rPr lang="en-US" baseline="30000" sz="1200">
                <a:latin typeface="Times New Roman"/>
              </a:rPr>
              <a:t>2</a:t>
            </a:r>
            <a:r>
              <a:rPr lang="en-US" sz="1200">
                <a:latin typeface="Times New Roman"/>
              </a:rPr>
              <a:t> )sin </a:t>
            </a:r>
            <a:r>
              <a:rPr lang="en-US" i="1" sz="1300">
                <a:latin typeface="Times New Roman"/>
              </a:rPr>
              <a:t>ax = f\ </a:t>
            </a:r>
            <a:r>
              <a:rPr lang="en-US" b="1" sz="1200">
                <a:latin typeface="Times New Roman"/>
              </a:rPr>
              <a:t>There exist two branches</a:t>
            </a:r>
          </a:p>
        </p:txBody>
      </p:sp>
      <p:sp>
        <p:nvSpPr>
          <p:cNvPr id="9" name=""/>
          <p:cNvSpPr/>
          <p:nvPr/>
        </p:nvSpPr>
        <p:spPr>
          <a:xfrm>
            <a:off x="2371344" y="1548384"/>
            <a:ext cx="146304" cy="164592"/>
          </a:xfrm>
          <a:prstGeom prst="rect">
            <a:avLst/>
          </a:prstGeom>
        </p:spPr>
        <p:txBody>
          <a:bodyPr lIns="0" tIns="0" rIns="0" bIns="0" wrap="none">
            <a:noAutofit/>
          </a:bodyPr>
          <a:p>
            <a:pPr indent="0"/>
            <a:r>
              <a:rPr lang="en-US" sz="1200">
                <a:latin typeface="Times New Roman"/>
              </a:rPr>
              <a:t>1</a:t>
            </a:r>
          </a:p>
        </p:txBody>
      </p:sp>
      <p:sp>
        <p:nvSpPr>
          <p:cNvPr id="10" name=""/>
          <p:cNvSpPr/>
          <p:nvPr/>
        </p:nvSpPr>
        <p:spPr>
          <a:xfrm>
            <a:off x="362712" y="1670304"/>
            <a:ext cx="1770888" cy="173736"/>
          </a:xfrm>
          <a:prstGeom prst="rect">
            <a:avLst/>
          </a:prstGeom>
        </p:spPr>
        <p:txBody>
          <a:bodyPr lIns="0" tIns="0" rIns="0" bIns="0" wrap="none">
            <a:noAutofit/>
          </a:bodyPr>
          <a:p>
            <a:pPr indent="0"/>
            <a:r>
              <a:rPr lang="en-US" b="1" sz="1200">
                <a:latin typeface="Times New Roman"/>
              </a:rPr>
              <a:t>i)If </a:t>
            </a:r>
            <a:r>
              <a:rPr lang="en-US" i="1" sz="1300">
                <a:latin typeface="Times New Roman"/>
              </a:rPr>
              <a:t>f (-a</a:t>
            </a:r>
            <a:r>
              <a:rPr lang="en-US" baseline="30000" sz="1200">
                <a:latin typeface="Times New Roman"/>
              </a:rPr>
              <a:t>2</a:t>
            </a:r>
            <a:r>
              <a:rPr lang="en-US" sz="1200">
                <a:latin typeface="Times New Roman"/>
              </a:rPr>
              <a:t>) ^ 0 </a:t>
            </a:r>
            <a:r>
              <a:rPr lang="en-US" b="1" sz="1200">
                <a:latin typeface="Times New Roman"/>
              </a:rPr>
              <a:t>then </a:t>
            </a:r>
            <a:r>
              <a:rPr lang="en-US" i="1" sz="1300">
                <a:latin typeface="Times New Roman"/>
              </a:rPr>
              <a:t>y</a:t>
            </a:r>
            <a:r>
              <a:rPr lang="en-US" sz="1200">
                <a:latin typeface="Times New Roman"/>
              </a:rPr>
              <a:t> =</a:t>
            </a:r>
          </a:p>
        </p:txBody>
      </p:sp>
      <p:sp>
        <p:nvSpPr>
          <p:cNvPr id="11" name=""/>
          <p:cNvSpPr/>
          <p:nvPr/>
        </p:nvSpPr>
        <p:spPr>
          <a:xfrm>
            <a:off x="1920240" y="1816608"/>
            <a:ext cx="768096" cy="173736"/>
          </a:xfrm>
          <a:prstGeom prst="rect">
            <a:avLst/>
          </a:prstGeom>
        </p:spPr>
        <p:txBody>
          <a:bodyPr lIns="0" tIns="0" rIns="0" bIns="0" wrap="none">
            <a:noAutofit/>
          </a:bodyPr>
          <a:p>
            <a:pPr indent="0">
              <a:spcAft>
                <a:spcPts val="420"/>
              </a:spcAft>
            </a:pPr>
            <a:r>
              <a:rPr lang="en-US" i="1" baseline="30000" sz="1300">
                <a:latin typeface="Times New Roman"/>
              </a:rPr>
              <a:t>p</a:t>
            </a:r>
            <a:r>
              <a:rPr lang="en-US" i="1" sz="1300">
                <a:latin typeface="Times New Roman"/>
              </a:rPr>
              <a:t> f</a:t>
            </a:r>
            <a:r>
              <a:rPr lang="en-US" sz="1200">
                <a:latin typeface="Times New Roman"/>
              </a:rPr>
              <a:t> (-a</a:t>
            </a:r>
            <a:r>
              <a:rPr lang="en-US" baseline="30000" sz="1200">
                <a:latin typeface="Times New Roman"/>
              </a:rPr>
              <a:t>2</a:t>
            </a:r>
            <a:r>
              <a:rPr lang="en-US" sz="1200">
                <a:latin typeface="Times New Roman"/>
              </a:rPr>
              <a:t>)</a:t>
            </a:r>
          </a:p>
        </p:txBody>
      </p:sp>
      <p:sp>
        <p:nvSpPr>
          <p:cNvPr id="12" name=""/>
          <p:cNvSpPr/>
          <p:nvPr/>
        </p:nvSpPr>
        <p:spPr>
          <a:xfrm>
            <a:off x="362712" y="2048256"/>
            <a:ext cx="1862328" cy="426720"/>
          </a:xfrm>
          <a:prstGeom prst="rect">
            <a:avLst/>
          </a:prstGeom>
        </p:spPr>
        <p:txBody>
          <a:bodyPr lIns="0" tIns="0" rIns="0" bIns="0">
            <a:noAutofit/>
          </a:bodyPr>
          <a:p>
            <a:pPr indent="0">
              <a:lnSpc>
                <a:spcPts val="2016"/>
              </a:lnSpc>
            </a:pPr>
            <a:r>
              <a:rPr lang="en-US" b="1" sz="1200">
                <a:latin typeface="Times New Roman"/>
              </a:rPr>
              <a:t>Example:-</a:t>
            </a:r>
            <a:r>
              <a:rPr lang="en-US" i="1" sz="1300">
                <a:latin typeface="Times New Roman"/>
              </a:rPr>
              <a:t>y</a:t>
            </a:r>
            <a:r>
              <a:rPr lang="en-US" i="1" sz="1200">
                <a:latin typeface="Times New Roman"/>
              </a:rPr>
              <a:t>" </a:t>
            </a:r>
            <a:r>
              <a:rPr lang="en-US" i="1" sz="1300">
                <a:latin typeface="Times New Roman"/>
              </a:rPr>
              <a:t>— 4y = cos 2x </a:t>
            </a:r>
            <a:r>
              <a:rPr lang="en-US" b="1" sz="1200">
                <a:latin typeface="Times New Roman"/>
              </a:rPr>
              <a:t>Solution:-</a:t>
            </a:r>
            <a:r>
              <a:rPr lang="en-US" sz="1200">
                <a:latin typeface="Times New Roman"/>
              </a:rPr>
              <a:t>(D</a:t>
            </a:r>
            <a:r>
              <a:rPr lang="en-US" baseline="30000" sz="1200">
                <a:latin typeface="Times New Roman"/>
              </a:rPr>
              <a:t>2</a:t>
            </a:r>
            <a:r>
              <a:rPr lang="en-US" sz="1200">
                <a:latin typeface="Times New Roman"/>
              </a:rPr>
              <a:t> — 4) </a:t>
            </a:r>
            <a:r>
              <a:rPr lang="en-US" i="1" sz="1300">
                <a:latin typeface="Times New Roman"/>
              </a:rPr>
              <a:t>y =</a:t>
            </a:r>
            <a:r>
              <a:rPr lang="en-US" sz="1200">
                <a:latin typeface="Times New Roman"/>
              </a:rPr>
              <a:t> 0</a:t>
            </a:r>
          </a:p>
        </p:txBody>
      </p:sp>
      <p:sp>
        <p:nvSpPr>
          <p:cNvPr id="13" name=""/>
          <p:cNvSpPr/>
          <p:nvPr/>
        </p:nvSpPr>
        <p:spPr>
          <a:xfrm>
            <a:off x="387096" y="2548128"/>
            <a:ext cx="1441704" cy="146304"/>
          </a:xfrm>
          <a:prstGeom prst="rect">
            <a:avLst/>
          </a:prstGeom>
        </p:spPr>
        <p:txBody>
          <a:bodyPr lIns="0" tIns="0" rIns="0" bIns="0" wrap="none">
            <a:noAutofit/>
          </a:bodyPr>
          <a:p>
            <a:pPr indent="0">
              <a:lnSpc>
                <a:spcPts val="2016"/>
              </a:lnSpc>
            </a:pPr>
            <a:r>
              <a:rPr lang="en-US" i="1" sz="1300">
                <a:latin typeface="Times New Roman"/>
              </a:rPr>
              <a:t>m</a:t>
            </a:r>
            <a:r>
              <a:rPr lang="en-US" baseline="30000" sz="1200">
                <a:latin typeface="Times New Roman"/>
              </a:rPr>
              <a:t>2</a:t>
            </a:r>
            <a:r>
              <a:rPr lang="en-US" sz="1200">
                <a:latin typeface="Times New Roman"/>
              </a:rPr>
              <a:t> — 4 = 0 ^ </a:t>
            </a:r>
            <a:r>
              <a:rPr lang="en-US" i="1" sz="1300">
                <a:latin typeface="Times New Roman"/>
              </a:rPr>
              <a:t>m</a:t>
            </a:r>
            <a:r>
              <a:rPr lang="en-US" sz="1200">
                <a:latin typeface="Times New Roman"/>
              </a:rPr>
              <a:t> = ±2</a:t>
            </a:r>
          </a:p>
        </p:txBody>
      </p:sp>
      <p:sp>
        <p:nvSpPr>
          <p:cNvPr id="14" name=""/>
          <p:cNvSpPr/>
          <p:nvPr/>
        </p:nvSpPr>
        <p:spPr>
          <a:xfrm>
            <a:off x="384048" y="2807208"/>
            <a:ext cx="1167384" cy="188976"/>
          </a:xfrm>
          <a:prstGeom prst="rect">
            <a:avLst/>
          </a:prstGeom>
        </p:spPr>
        <p:txBody>
          <a:bodyPr lIns="0" tIns="0" rIns="0" bIns="0" wrap="none">
            <a:noAutofit/>
          </a:bodyPr>
          <a:p>
            <a:pPr indent="0"/>
            <a:r>
              <a:rPr lang="en-US" sz="1200">
                <a:latin typeface="Times New Roman"/>
              </a:rPr>
              <a:t>yc = c1^</a:t>
            </a:r>
            <a:r>
              <a:rPr lang="en-US" baseline="30000" sz="1200">
                <a:latin typeface="Times New Roman"/>
              </a:rPr>
              <a:t>2x</a:t>
            </a:r>
            <a:r>
              <a:rPr lang="en-US" sz="1200">
                <a:latin typeface="Times New Roman"/>
              </a:rPr>
              <a:t>+C2 e</a:t>
            </a:r>
            <a:r>
              <a:rPr lang="en-US" baseline="30000" sz="1200">
                <a:latin typeface="Times New Roman"/>
              </a:rPr>
              <a:t>2 x</a:t>
            </a:r>
          </a:p>
        </p:txBody>
      </p:sp>
      <p:sp>
        <p:nvSpPr>
          <p:cNvPr id="15" name=""/>
          <p:cNvSpPr/>
          <p:nvPr/>
        </p:nvSpPr>
        <p:spPr>
          <a:xfrm>
            <a:off x="2670048" y="1706880"/>
            <a:ext cx="1158240" cy="121920"/>
          </a:xfrm>
          <a:prstGeom prst="rect">
            <a:avLst/>
          </a:prstGeom>
        </p:spPr>
        <p:txBody>
          <a:bodyPr lIns="0" tIns="0" rIns="0" bIns="0" wrap="none">
            <a:noAutofit/>
          </a:bodyPr>
          <a:p>
            <a:pPr indent="0"/>
            <a:r>
              <a:rPr lang="en-US" i="1" sz="1300">
                <a:latin typeface="Times New Roman"/>
              </a:rPr>
              <a:t>-cosax or</a:t>
            </a:r>
            <a:r>
              <a:rPr lang="en-US" sz="1200">
                <a:latin typeface="Times New Roman"/>
              </a:rPr>
              <a:t> sin </a:t>
            </a:r>
            <a:r>
              <a:rPr lang="en-US" i="1" sz="1300">
                <a:latin typeface="Times New Roman"/>
              </a:rPr>
              <a:t>ax</a:t>
            </a:r>
          </a:p>
        </p:txBody>
      </p:sp>
      <p:sp>
        <p:nvSpPr>
          <p:cNvPr id="16" name=""/>
          <p:cNvSpPr/>
          <p:nvPr/>
        </p:nvSpPr>
        <p:spPr>
          <a:xfrm>
            <a:off x="329184" y="3194304"/>
            <a:ext cx="414528" cy="164592"/>
          </a:xfrm>
          <a:prstGeom prst="rect">
            <a:avLst/>
          </a:prstGeom>
        </p:spPr>
        <p:txBody>
          <a:bodyPr lIns="0" tIns="0" rIns="0" bIns="0" wrap="none">
            <a:noAutofit/>
          </a:bodyPr>
          <a:p>
            <a:pPr indent="0"/>
            <a:r>
              <a:rPr lang="en-US" i="1" sz="1300">
                <a:latin typeface="Times New Roman"/>
              </a:rPr>
              <a:t>y,</a:t>
            </a:r>
            <a:r>
              <a:rPr lang="en-US" sz="1200">
                <a:latin typeface="Times New Roman"/>
              </a:rPr>
              <a:t> =</a:t>
            </a:r>
          </a:p>
        </p:txBody>
      </p:sp>
      <p:sp>
        <p:nvSpPr>
          <p:cNvPr id="17" name=""/>
          <p:cNvSpPr/>
          <p:nvPr/>
        </p:nvSpPr>
        <p:spPr>
          <a:xfrm>
            <a:off x="329184" y="3645408"/>
            <a:ext cx="195072" cy="164592"/>
          </a:xfrm>
          <a:prstGeom prst="rect">
            <a:avLst/>
          </a:prstGeom>
        </p:spPr>
        <p:txBody>
          <a:bodyPr lIns="0" tIns="0" rIns="0" bIns="0" wrap="none">
            <a:noAutofit/>
          </a:bodyPr>
          <a:p>
            <a:pPr indent="0"/>
            <a:r>
              <a:rPr lang="en-US" i="1" sz="1300">
                <a:latin typeface="Times New Roman"/>
              </a:rPr>
              <a:t>y,</a:t>
            </a:r>
          </a:p>
        </p:txBody>
      </p:sp>
      <p:sp>
        <p:nvSpPr>
          <p:cNvPr id="18" name=""/>
          <p:cNvSpPr/>
          <p:nvPr/>
        </p:nvSpPr>
        <p:spPr>
          <a:xfrm>
            <a:off x="938784" y="3041904"/>
            <a:ext cx="146304" cy="164592"/>
          </a:xfrm>
          <a:prstGeom prst="rect">
            <a:avLst/>
          </a:prstGeom>
        </p:spPr>
        <p:txBody>
          <a:bodyPr lIns="0" tIns="0" rIns="0" bIns="0" wrap="none">
            <a:noAutofit/>
          </a:bodyPr>
          <a:p>
            <a:pPr indent="0"/>
            <a:r>
              <a:rPr lang="en-US" sz="1200">
                <a:latin typeface="Times New Roman"/>
              </a:rPr>
              <a:t>1</a:t>
            </a:r>
          </a:p>
        </p:txBody>
      </p:sp>
      <p:sp>
        <p:nvSpPr>
          <p:cNvPr id="19" name=""/>
          <p:cNvSpPr/>
          <p:nvPr/>
        </p:nvSpPr>
        <p:spPr>
          <a:xfrm>
            <a:off x="755904" y="3297936"/>
            <a:ext cx="536448" cy="164592"/>
          </a:xfrm>
          <a:prstGeom prst="rect">
            <a:avLst/>
          </a:prstGeom>
        </p:spPr>
        <p:txBody>
          <a:bodyPr lIns="0" tIns="0" rIns="0" bIns="0" wrap="none">
            <a:noAutofit/>
          </a:bodyPr>
          <a:p>
            <a:pPr indent="0"/>
            <a:r>
              <a:rPr lang="en-US" i="1" sz="1300">
                <a:latin typeface="Times New Roman"/>
              </a:rPr>
              <a:t>D</a:t>
            </a:r>
            <a:r>
              <a:rPr lang="en-US" baseline="30000" sz="1200">
                <a:latin typeface="Times New Roman"/>
              </a:rPr>
              <a:t>2</a:t>
            </a:r>
            <a:r>
              <a:rPr lang="en-US" sz="1200">
                <a:latin typeface="Times New Roman"/>
              </a:rPr>
              <a:t> — 4</a:t>
            </a:r>
          </a:p>
        </p:txBody>
      </p:sp>
      <p:sp>
        <p:nvSpPr>
          <p:cNvPr id="20" name=""/>
          <p:cNvSpPr/>
          <p:nvPr/>
        </p:nvSpPr>
        <p:spPr>
          <a:xfrm>
            <a:off x="1225296" y="3157728"/>
            <a:ext cx="530352" cy="164592"/>
          </a:xfrm>
          <a:prstGeom prst="rect">
            <a:avLst/>
          </a:prstGeom>
        </p:spPr>
        <p:txBody>
          <a:bodyPr lIns="0" tIns="0" rIns="0" bIns="0" wrap="none">
            <a:noAutofit/>
          </a:bodyPr>
          <a:p>
            <a:pPr indent="0"/>
            <a:r>
              <a:rPr lang="en-US" i="1" sz="1300">
                <a:latin typeface="Times New Roman"/>
              </a:rPr>
              <a:t>-cos 2x</a:t>
            </a:r>
          </a:p>
        </p:txBody>
      </p:sp>
      <p:sp>
        <p:nvSpPr>
          <p:cNvPr id="21" name=""/>
          <p:cNvSpPr/>
          <p:nvPr/>
        </p:nvSpPr>
        <p:spPr>
          <a:xfrm>
            <a:off x="950976" y="3493008"/>
            <a:ext cx="146304" cy="164592"/>
          </a:xfrm>
          <a:prstGeom prst="rect">
            <a:avLst/>
          </a:prstGeom>
        </p:spPr>
        <p:txBody>
          <a:bodyPr lIns="0" tIns="0" rIns="0" bIns="0" wrap="none">
            <a:noAutofit/>
          </a:bodyPr>
          <a:p>
            <a:pPr indent="0"/>
            <a:r>
              <a:rPr lang="en-US" sz="1200">
                <a:latin typeface="Times New Roman"/>
              </a:rPr>
              <a:t>1</a:t>
            </a:r>
          </a:p>
        </p:txBody>
      </p:sp>
      <p:sp>
        <p:nvSpPr>
          <p:cNvPr id="22" name=""/>
          <p:cNvSpPr/>
          <p:nvPr/>
        </p:nvSpPr>
        <p:spPr>
          <a:xfrm>
            <a:off x="829056" y="3749040"/>
            <a:ext cx="493776" cy="158496"/>
          </a:xfrm>
          <a:prstGeom prst="rect">
            <a:avLst/>
          </a:prstGeom>
        </p:spPr>
        <p:txBody>
          <a:bodyPr lIns="0" tIns="0" rIns="0" bIns="0" wrap="none">
            <a:noAutofit/>
          </a:bodyPr>
          <a:p>
            <a:pPr indent="0"/>
            <a:r>
              <a:rPr lang="en-US" sz="1200">
                <a:latin typeface="Times New Roman"/>
              </a:rPr>
              <a:t>-2</a:t>
            </a:r>
            <a:r>
              <a:rPr lang="en-US" baseline="30000" sz="1200">
                <a:latin typeface="Times New Roman"/>
              </a:rPr>
              <a:t>2</a:t>
            </a:r>
            <a:r>
              <a:rPr lang="en-US" sz="1200">
                <a:latin typeface="Times New Roman"/>
              </a:rPr>
              <a:t> — 4</a:t>
            </a:r>
          </a:p>
        </p:txBody>
      </p:sp>
      <p:sp>
        <p:nvSpPr>
          <p:cNvPr id="23" name=""/>
          <p:cNvSpPr/>
          <p:nvPr/>
        </p:nvSpPr>
        <p:spPr>
          <a:xfrm>
            <a:off x="1255776" y="3602736"/>
            <a:ext cx="530352" cy="164592"/>
          </a:xfrm>
          <a:prstGeom prst="rect">
            <a:avLst/>
          </a:prstGeom>
        </p:spPr>
        <p:txBody>
          <a:bodyPr lIns="0" tIns="0" rIns="0" bIns="0" wrap="none">
            <a:noAutofit/>
          </a:bodyPr>
          <a:p>
            <a:pPr indent="0"/>
            <a:r>
              <a:rPr lang="en-US" i="1" sz="1300">
                <a:latin typeface="Times New Roman"/>
              </a:rPr>
              <a:t>-cos 2x</a:t>
            </a:r>
          </a:p>
        </p:txBody>
      </p:sp>
      <p:sp>
        <p:nvSpPr>
          <p:cNvPr id="24" name=""/>
          <p:cNvSpPr/>
          <p:nvPr/>
        </p:nvSpPr>
        <p:spPr>
          <a:xfrm>
            <a:off x="841248" y="3938016"/>
            <a:ext cx="146304" cy="164592"/>
          </a:xfrm>
          <a:prstGeom prst="rect">
            <a:avLst/>
          </a:prstGeom>
        </p:spPr>
        <p:txBody>
          <a:bodyPr lIns="0" tIns="0" rIns="0" bIns="0" wrap="none">
            <a:noAutofit/>
          </a:bodyPr>
          <a:p>
            <a:pPr indent="0"/>
            <a:r>
              <a:rPr lang="en-US" b="1" sz="1200">
                <a:latin typeface="Times New Roman"/>
              </a:rPr>
              <a:t>1</a:t>
            </a:r>
          </a:p>
        </p:txBody>
      </p:sp>
      <p:sp>
        <p:nvSpPr>
          <p:cNvPr id="25" name=""/>
          <p:cNvSpPr/>
          <p:nvPr/>
        </p:nvSpPr>
        <p:spPr>
          <a:xfrm>
            <a:off x="329184" y="4066032"/>
            <a:ext cx="1115568" cy="292608"/>
          </a:xfrm>
          <a:prstGeom prst="rect">
            <a:avLst/>
          </a:prstGeom>
        </p:spPr>
        <p:txBody>
          <a:bodyPr lIns="0" tIns="0" rIns="0" bIns="0">
            <a:noAutofit/>
          </a:bodyPr>
          <a:p>
            <a:pPr algn="just" indent="0">
              <a:lnSpc>
                <a:spcPts val="1104"/>
              </a:lnSpc>
            </a:pPr>
            <a:r>
              <a:rPr lang="en-US" i="1" sz="1300">
                <a:latin typeface="Times New Roman"/>
              </a:rPr>
              <a:t>y =    cos 2x</a:t>
            </a:r>
          </a:p>
          <a:p>
            <a:pPr marL="178308" indent="0">
              <a:lnSpc>
                <a:spcPts val="1104"/>
              </a:lnSpc>
            </a:pPr>
            <a:r>
              <a:rPr lang="en-US" i="1" baseline="30000" sz="1200">
                <a:latin typeface="Times New Roman"/>
              </a:rPr>
              <a:t>p</a:t>
            </a:r>
            <a:r>
              <a:rPr lang="en-US" b="1" sz="1200">
                <a:latin typeface="Times New Roman"/>
              </a:rPr>
              <a:t> 8</a:t>
            </a:r>
          </a:p>
        </p:txBody>
      </p:sp>
      <p:sp>
        <p:nvSpPr>
          <p:cNvPr id="26" name=""/>
          <p:cNvSpPr/>
          <p:nvPr/>
        </p:nvSpPr>
        <p:spPr>
          <a:xfrm>
            <a:off x="1950720" y="4407408"/>
            <a:ext cx="109728" cy="164592"/>
          </a:xfrm>
          <a:prstGeom prst="rect">
            <a:avLst/>
          </a:prstGeom>
        </p:spPr>
        <p:txBody>
          <a:bodyPr lIns="0" tIns="0" rIns="0" bIns="0" wrap="none">
            <a:noAutofit/>
          </a:bodyPr>
          <a:p>
            <a:pPr indent="0"/>
            <a:r>
              <a:rPr lang="en-US" b="1" sz="1200">
                <a:latin typeface="Times New Roman"/>
              </a:rPr>
              <a:t>1</a:t>
            </a:r>
          </a:p>
        </p:txBody>
      </p:sp>
      <p:sp>
        <p:nvSpPr>
          <p:cNvPr id="27" name=""/>
          <p:cNvSpPr/>
          <p:nvPr/>
        </p:nvSpPr>
        <p:spPr>
          <a:xfrm>
            <a:off x="365760" y="4517136"/>
            <a:ext cx="2115312" cy="213360"/>
          </a:xfrm>
          <a:prstGeom prst="rect">
            <a:avLst/>
          </a:prstGeom>
        </p:spPr>
        <p:txBody>
          <a:bodyPr lIns="0" tIns="0" rIns="0" bIns="0" wrap="none">
            <a:noAutofit/>
          </a:bodyPr>
          <a:p>
            <a:pPr indent="0"/>
            <a:r>
              <a:rPr lang="en-US" i="1" sz="1300">
                <a:latin typeface="Times New Roman"/>
              </a:rPr>
              <a:t>y</a:t>
            </a:r>
            <a:r>
              <a:rPr lang="en-US" i="1" baseline="-25000" sz="1300">
                <a:latin typeface="Times New Roman"/>
              </a:rPr>
              <a:t>G</a:t>
            </a:r>
            <a:r>
              <a:rPr lang="en-US" i="1" sz="1300">
                <a:latin typeface="Times New Roman"/>
              </a:rPr>
              <a:t> = cf</a:t>
            </a:r>
            <a:r>
              <a:rPr lang="en-US" baseline="30000" sz="1200">
                <a:latin typeface="Times New Roman"/>
              </a:rPr>
              <a:t>2x</a:t>
            </a:r>
            <a:r>
              <a:rPr lang="en-US" sz="1200">
                <a:latin typeface="Times New Roman"/>
              </a:rPr>
              <a:t> + </a:t>
            </a:r>
            <a:r>
              <a:rPr lang="en-US" i="1" sz="1300">
                <a:latin typeface="Times New Roman"/>
              </a:rPr>
              <a:t>c</a:t>
            </a:r>
            <a:r>
              <a:rPr lang="en-US" i="1" baseline="-25000" sz="1300">
                <a:latin typeface="Times New Roman"/>
              </a:rPr>
              <a:t>2</a:t>
            </a:r>
            <a:r>
              <a:rPr lang="en-US" i="1" sz="1300">
                <a:latin typeface="Times New Roman"/>
              </a:rPr>
              <a:t>e</a:t>
            </a:r>
            <a:r>
              <a:rPr lang="en-US" sz="1200">
                <a:latin typeface="Times New Roman"/>
              </a:rPr>
              <a:t> </a:t>
            </a:r>
            <a:r>
              <a:rPr lang="en-US" baseline="30000" sz="1200">
                <a:latin typeface="Times New Roman"/>
              </a:rPr>
              <a:t>2x</a:t>
            </a:r>
            <a:r>
              <a:rPr lang="en-US" sz="1200">
                <a:latin typeface="Times New Roman"/>
              </a:rPr>
              <a:t> + </a:t>
            </a:r>
            <a:r>
              <a:rPr lang="en-US" i="1" sz="1300">
                <a:latin typeface="Times New Roman"/>
              </a:rPr>
              <a:t>cos 2x</a:t>
            </a:r>
          </a:p>
        </p:txBody>
      </p:sp>
      <p:sp>
        <p:nvSpPr>
          <p:cNvPr id="28" name=""/>
          <p:cNvSpPr/>
          <p:nvPr/>
        </p:nvSpPr>
        <p:spPr>
          <a:xfrm>
            <a:off x="1883664" y="4675632"/>
            <a:ext cx="134112" cy="152400"/>
          </a:xfrm>
          <a:prstGeom prst="rect">
            <a:avLst/>
          </a:prstGeom>
        </p:spPr>
        <p:txBody>
          <a:bodyPr lIns="0" tIns="0" rIns="0" bIns="0" wrap="none">
            <a:noAutofit/>
          </a:bodyPr>
          <a:p>
            <a:pPr indent="0"/>
            <a:r>
              <a:rPr lang="en-US" b="1" sz="1200">
                <a:latin typeface="Times New Roman"/>
              </a:rPr>
              <a:t>8</a:t>
            </a:r>
          </a:p>
        </p:txBody>
      </p:sp>
      <p:sp>
        <p:nvSpPr>
          <p:cNvPr id="29" name=""/>
          <p:cNvSpPr/>
          <p:nvPr/>
        </p:nvSpPr>
        <p:spPr>
          <a:xfrm>
            <a:off x="316992" y="4895088"/>
            <a:ext cx="2462784" cy="890016"/>
          </a:xfrm>
          <a:prstGeom prst="rect">
            <a:avLst/>
          </a:prstGeom>
        </p:spPr>
        <p:txBody>
          <a:bodyPr lIns="0" tIns="0" rIns="0" bIns="0">
            <a:noAutofit/>
          </a:bodyPr>
          <a:p>
            <a:pPr indent="0">
              <a:spcAft>
                <a:spcPts val="420"/>
              </a:spcAft>
            </a:pPr>
            <a:r>
              <a:rPr lang="en-US" b="1" sz="1200">
                <a:latin typeface="Times New Roman"/>
              </a:rPr>
              <a:t>Example: - </a:t>
            </a:r>
            <a:r>
              <a:rPr lang="en-US" i="1" sz="1300">
                <a:latin typeface="Times New Roman"/>
              </a:rPr>
              <a:t>(D</a:t>
            </a:r>
            <a:r>
              <a:rPr lang="en-US" sz="1200">
                <a:latin typeface="Times New Roman"/>
              </a:rPr>
              <a:t> + 3D — 4) </a:t>
            </a:r>
            <a:r>
              <a:rPr lang="en-US" i="1" sz="1300">
                <a:latin typeface="Times New Roman"/>
              </a:rPr>
              <a:t>y =</a:t>
            </a:r>
            <a:r>
              <a:rPr lang="en-US" sz="1200">
                <a:latin typeface="Times New Roman"/>
              </a:rPr>
              <a:t> sin 2x</a:t>
            </a:r>
          </a:p>
          <a:p>
            <a:pPr indent="0">
              <a:spcAft>
                <a:spcPts val="420"/>
              </a:spcAft>
            </a:pPr>
            <a:r>
              <a:rPr lang="en-US" b="1" sz="1200">
                <a:latin typeface="Times New Roman"/>
              </a:rPr>
              <a:t>Solution:- </a:t>
            </a:r>
            <a:r>
              <a:rPr lang="en-US" sz="1200">
                <a:latin typeface="Times New Roman"/>
              </a:rPr>
              <a:t>(D</a:t>
            </a:r>
            <a:r>
              <a:rPr lang="en-US" baseline="30000" sz="1200">
                <a:latin typeface="Times New Roman"/>
              </a:rPr>
              <a:t>2</a:t>
            </a:r>
            <a:r>
              <a:rPr lang="en-US" sz="1200">
                <a:latin typeface="Times New Roman"/>
              </a:rPr>
              <a:t> + 3D — 4) </a:t>
            </a:r>
            <a:r>
              <a:rPr lang="en-US" i="1" sz="1300">
                <a:latin typeface="Times New Roman"/>
              </a:rPr>
              <a:t>y =</a:t>
            </a:r>
            <a:r>
              <a:rPr lang="en-US" sz="1200">
                <a:latin typeface="Times New Roman"/>
              </a:rPr>
              <a:t> 0</a:t>
            </a:r>
          </a:p>
          <a:p>
            <a:pPr indent="0">
              <a:lnSpc>
                <a:spcPts val="1488"/>
              </a:lnSpc>
              <a:spcAft>
                <a:spcPts val="420"/>
              </a:spcAft>
            </a:pPr>
            <a:r>
              <a:rPr lang="en-US" i="1" sz="1300">
                <a:latin typeface="Times New Roman"/>
              </a:rPr>
              <a:t>m</a:t>
            </a:r>
            <a:r>
              <a:rPr lang="en-US" baseline="30000" sz="1200">
                <a:latin typeface="Times New Roman"/>
              </a:rPr>
              <a:t>2</a:t>
            </a:r>
            <a:r>
              <a:rPr lang="en-US" sz="1200">
                <a:latin typeface="Times New Roman"/>
              </a:rPr>
              <a:t> + 3m — 4 = 0 (m + 4)(m — 1) = 0</a:t>
            </a:r>
          </a:p>
        </p:txBody>
      </p:sp>
      <p:sp>
        <p:nvSpPr>
          <p:cNvPr id="30" name=""/>
          <p:cNvSpPr/>
          <p:nvPr/>
        </p:nvSpPr>
        <p:spPr>
          <a:xfrm>
            <a:off x="335280" y="5827776"/>
            <a:ext cx="1194816" cy="457200"/>
          </a:xfrm>
          <a:prstGeom prst="rect">
            <a:avLst/>
          </a:prstGeom>
        </p:spPr>
        <p:txBody>
          <a:bodyPr lIns="0" tIns="0" rIns="0" bIns="0">
            <a:noAutofit/>
          </a:bodyPr>
          <a:p>
            <a:pPr indent="0">
              <a:spcBef>
                <a:spcPts val="420"/>
              </a:spcBef>
              <a:spcAft>
                <a:spcPts val="420"/>
              </a:spcAft>
            </a:pPr>
            <a:r>
              <a:rPr lang="en-US" i="1" sz="1300">
                <a:latin typeface="Times New Roman"/>
              </a:rPr>
              <a:t>m</a:t>
            </a:r>
            <a:r>
              <a:rPr lang="en-US" sz="1200">
                <a:latin typeface="Times New Roman"/>
              </a:rPr>
              <a:t> = —4 , m</a:t>
            </a:r>
            <a:r>
              <a:rPr lang="en-US" baseline="-25000" sz="1200">
                <a:latin typeface="Times New Roman"/>
              </a:rPr>
              <a:t>2</a:t>
            </a:r>
            <a:r>
              <a:rPr lang="en-US" sz="1200">
                <a:latin typeface="Times New Roman"/>
              </a:rPr>
              <a:t> = 1</a:t>
            </a:r>
          </a:p>
          <a:p>
            <a:pPr indent="0">
              <a:spcAft>
                <a:spcPts val="420"/>
              </a:spcAft>
            </a:pPr>
            <a:r>
              <a:rPr lang="en-US" sz="1200">
                <a:latin typeface="Times New Roman"/>
              </a:rPr>
              <a:t>yc = c</a:t>
            </a:r>
            <a:r>
              <a:rPr lang="en-US" baseline="-25000" sz="1200">
                <a:latin typeface="Times New Roman"/>
              </a:rPr>
              <a:t>x</a:t>
            </a:r>
            <a:r>
              <a:rPr lang="en-US" sz="1200">
                <a:latin typeface="Times New Roman"/>
              </a:rPr>
              <a:t> </a:t>
            </a:r>
            <a:r>
              <a:rPr lang="en-US" i="1" sz="1300">
                <a:latin typeface="Times New Roman"/>
              </a:rPr>
              <a:t>e^</a:t>
            </a:r>
            <a:r>
              <a:rPr lang="en-US" i="1" baseline="30000" sz="1300">
                <a:latin typeface="Times New Roman"/>
              </a:rPr>
              <a:t>x</a:t>
            </a:r>
            <a:r>
              <a:rPr lang="en-US" i="1" sz="1300">
                <a:latin typeface="Times New Roman"/>
              </a:rPr>
              <a:t> + c</a:t>
            </a:r>
            <a:r>
              <a:rPr lang="en-US" i="1" baseline="-25000" sz="1300">
                <a:latin typeface="Times New Roman"/>
              </a:rPr>
              <a:t>2</a:t>
            </a:r>
            <a:r>
              <a:rPr lang="en-US" i="1" sz="1300">
                <a:latin typeface="Times New Roman"/>
              </a:rPr>
              <a:t> e</a:t>
            </a:r>
            <a:r>
              <a:rPr lang="en-US" i="1" baseline="30000" sz="1300">
                <a:latin typeface="Times New Roman"/>
              </a:rPr>
              <a:t>x</a:t>
            </a:r>
          </a:p>
        </p:txBody>
      </p:sp>
      <p:sp>
        <p:nvSpPr>
          <p:cNvPr id="31" name=""/>
          <p:cNvSpPr/>
          <p:nvPr/>
        </p:nvSpPr>
        <p:spPr>
          <a:xfrm>
            <a:off x="335280" y="6486144"/>
            <a:ext cx="1255776" cy="256032"/>
          </a:xfrm>
          <a:prstGeom prst="rect">
            <a:avLst/>
          </a:prstGeom>
        </p:spPr>
        <p:txBody>
          <a:bodyPr lIns="0" tIns="0" rIns="0" bIns="0" wrap="none">
            <a:noAutofit/>
          </a:bodyPr>
          <a:p>
            <a:pPr indent="0">
              <a:spcAft>
                <a:spcPts val="420"/>
              </a:spcAft>
            </a:pPr>
            <a:r>
              <a:rPr lang="en-US" i="1" baseline="30000" sz="1300">
                <a:latin typeface="Times New Roman"/>
              </a:rPr>
              <a:t>yp</a:t>
            </a:r>
            <a:r>
              <a:rPr lang="en-US" sz="1200">
                <a:latin typeface="Times New Roman"/>
              </a:rPr>
              <a:t> D</a:t>
            </a:r>
            <a:r>
              <a:rPr lang="en-US" baseline="30000" sz="1200">
                <a:latin typeface="Times New Roman"/>
              </a:rPr>
              <a:t>2</a:t>
            </a:r>
            <a:r>
              <a:rPr lang="en-US" sz="1200">
                <a:latin typeface="Times New Roman"/>
              </a:rPr>
              <a:t> + 3D — 4</a:t>
            </a:r>
          </a:p>
        </p:txBody>
      </p:sp>
      <p:sp>
        <p:nvSpPr>
          <p:cNvPr id="32" name=""/>
          <p:cNvSpPr/>
          <p:nvPr/>
        </p:nvSpPr>
        <p:spPr>
          <a:xfrm>
            <a:off x="481584" y="7050024"/>
            <a:ext cx="1152144" cy="143256"/>
          </a:xfrm>
          <a:prstGeom prst="rect">
            <a:avLst/>
          </a:prstGeom>
        </p:spPr>
        <p:txBody>
          <a:bodyPr lIns="0" tIns="0" rIns="0" bIns="0" wrap="none">
            <a:noAutofit/>
          </a:bodyPr>
          <a:p>
            <a:pPr algn="just" indent="0">
              <a:lnSpc>
                <a:spcPts val="1680"/>
              </a:lnSpc>
            </a:pPr>
            <a:r>
              <a:rPr lang="en-US" baseline="30000" sz="1200">
                <a:latin typeface="Times New Roman"/>
              </a:rPr>
              <a:t>p</a:t>
            </a:r>
            <a:r>
              <a:rPr lang="en-US" sz="1200">
                <a:latin typeface="Times New Roman"/>
              </a:rPr>
              <a:t>    —2</a:t>
            </a:r>
            <a:r>
              <a:rPr lang="en-US" baseline="30000" sz="1200">
                <a:latin typeface="Times New Roman"/>
              </a:rPr>
              <a:t>2</a:t>
            </a:r>
            <a:r>
              <a:rPr lang="en-US" sz="1200">
                <a:latin typeface="Times New Roman"/>
              </a:rPr>
              <a:t> + 3D — 4</a:t>
            </a:r>
          </a:p>
        </p:txBody>
      </p:sp>
      <p:sp>
        <p:nvSpPr>
          <p:cNvPr id="33" name=""/>
          <p:cNvSpPr/>
          <p:nvPr/>
        </p:nvSpPr>
        <p:spPr>
          <a:xfrm>
            <a:off x="944880" y="7281672"/>
            <a:ext cx="48768" cy="124968"/>
          </a:xfrm>
          <a:prstGeom prst="rect">
            <a:avLst/>
          </a:prstGeom>
        </p:spPr>
        <p:txBody>
          <a:bodyPr lIns="0" tIns="0" rIns="0" bIns="0" wrap="none">
            <a:noAutofit/>
          </a:bodyPr>
          <a:p>
            <a:pPr algn="r" indent="0">
              <a:lnSpc>
                <a:spcPts val="1680"/>
              </a:lnSpc>
            </a:pPr>
            <a:r>
              <a:rPr lang="en-US" b="1" sz="1200">
                <a:latin typeface="Times New Roman"/>
              </a:rPr>
              <a:t>1</a:t>
            </a:r>
          </a:p>
        </p:txBody>
      </p:sp>
      <p:sp>
        <p:nvSpPr>
          <p:cNvPr id="34" name=""/>
          <p:cNvSpPr/>
          <p:nvPr/>
        </p:nvSpPr>
        <p:spPr>
          <a:xfrm>
            <a:off x="384048" y="6970776"/>
            <a:ext cx="94488" cy="121920"/>
          </a:xfrm>
          <a:prstGeom prst="rect">
            <a:avLst/>
          </a:prstGeom>
        </p:spPr>
        <p:txBody>
          <a:bodyPr lIns="0" tIns="0" rIns="0" bIns="0" wrap="none">
            <a:noAutofit/>
          </a:bodyPr>
          <a:p>
            <a:pPr indent="0">
              <a:lnSpc>
                <a:spcPts val="3720"/>
              </a:lnSpc>
            </a:pPr>
            <a:r>
              <a:rPr lang="en-US" i="1" sz="1300">
                <a:latin typeface="Times New Roman"/>
              </a:rPr>
              <a:t>y </a:t>
            </a:r>
          </a:p>
        </p:txBody>
      </p:sp>
      <p:sp>
        <p:nvSpPr>
          <p:cNvPr id="35" name=""/>
          <p:cNvSpPr/>
          <p:nvPr/>
        </p:nvSpPr>
        <p:spPr>
          <a:xfrm>
            <a:off x="377952" y="7437120"/>
            <a:ext cx="316992" cy="603504"/>
          </a:xfrm>
          <a:prstGeom prst="rect">
            <a:avLst/>
          </a:prstGeom>
        </p:spPr>
        <p:txBody>
          <a:bodyPr lIns="0" tIns="0" rIns="0" bIns="0">
            <a:noAutofit/>
          </a:bodyPr>
          <a:p>
            <a:pPr indent="0">
              <a:lnSpc>
                <a:spcPts val="3720"/>
              </a:lnSpc>
            </a:pPr>
            <a:r>
              <a:rPr lang="en-US" i="1" sz="1300">
                <a:latin typeface="Times New Roman"/>
              </a:rPr>
              <a:t>y, = y, =</a:t>
            </a:r>
          </a:p>
        </p:txBody>
      </p:sp>
      <p:sp>
        <p:nvSpPr>
          <p:cNvPr id="36" name=""/>
          <p:cNvSpPr/>
          <p:nvPr/>
        </p:nvSpPr>
        <p:spPr>
          <a:xfrm>
            <a:off x="1121664" y="6790944"/>
            <a:ext cx="146304" cy="164592"/>
          </a:xfrm>
          <a:prstGeom prst="rect">
            <a:avLst/>
          </a:prstGeom>
        </p:spPr>
        <p:txBody>
          <a:bodyPr lIns="0" tIns="0" rIns="0" bIns="0" wrap="none">
            <a:noAutofit/>
          </a:bodyPr>
          <a:p>
            <a:pPr indent="0">
              <a:spcBef>
                <a:spcPts val="420"/>
              </a:spcBef>
              <a:spcAft>
                <a:spcPts val="420"/>
              </a:spcAft>
            </a:pPr>
            <a:r>
              <a:rPr lang="en-US" sz="1200">
                <a:latin typeface="Times New Roman"/>
              </a:rPr>
              <a:t>1</a:t>
            </a:r>
          </a:p>
        </p:txBody>
      </p:sp>
      <p:sp>
        <p:nvSpPr>
          <p:cNvPr id="37" name=""/>
          <p:cNvSpPr/>
          <p:nvPr/>
        </p:nvSpPr>
        <p:spPr>
          <a:xfrm>
            <a:off x="1618488" y="6461760"/>
            <a:ext cx="399288" cy="128016"/>
          </a:xfrm>
          <a:prstGeom prst="rect">
            <a:avLst/>
          </a:prstGeom>
        </p:spPr>
        <p:txBody>
          <a:bodyPr lIns="0" tIns="0" rIns="0" bIns="0" wrap="none">
            <a:noAutofit/>
          </a:bodyPr>
          <a:p>
            <a:pPr algn="just" indent="0">
              <a:lnSpc>
                <a:spcPts val="3672"/>
              </a:lnSpc>
            </a:pPr>
            <a:r>
              <a:rPr lang="en-US" sz="1200">
                <a:latin typeface="Times New Roman"/>
              </a:rPr>
              <a:t>sin2 x </a:t>
            </a:r>
          </a:p>
        </p:txBody>
      </p:sp>
      <p:sp>
        <p:nvSpPr>
          <p:cNvPr id="38" name=""/>
          <p:cNvSpPr/>
          <p:nvPr/>
        </p:nvSpPr>
        <p:spPr>
          <a:xfrm>
            <a:off x="1676400" y="6928104"/>
            <a:ext cx="402336" cy="128016"/>
          </a:xfrm>
          <a:prstGeom prst="rect">
            <a:avLst/>
          </a:prstGeom>
        </p:spPr>
        <p:txBody>
          <a:bodyPr lIns="0" tIns="0" rIns="0" bIns="0" wrap="none">
            <a:noAutofit/>
          </a:bodyPr>
          <a:p>
            <a:pPr algn="just" indent="0">
              <a:lnSpc>
                <a:spcPts val="3672"/>
              </a:lnSpc>
            </a:pPr>
            <a:r>
              <a:rPr lang="en-US" sz="1200">
                <a:latin typeface="Times New Roman"/>
              </a:rPr>
              <a:t>sin 2 x</a:t>
            </a:r>
          </a:p>
        </p:txBody>
      </p:sp>
      <p:sp>
        <p:nvSpPr>
          <p:cNvPr id="39" name=""/>
          <p:cNvSpPr/>
          <p:nvPr/>
        </p:nvSpPr>
        <p:spPr>
          <a:xfrm>
            <a:off x="740664" y="7534656"/>
            <a:ext cx="457200" cy="124968"/>
          </a:xfrm>
          <a:prstGeom prst="rect">
            <a:avLst/>
          </a:prstGeom>
        </p:spPr>
        <p:txBody>
          <a:bodyPr lIns="0" tIns="0" rIns="0" bIns="0" wrap="none">
            <a:noAutofit/>
          </a:bodyPr>
          <a:p>
            <a:pPr algn="r" indent="0">
              <a:lnSpc>
                <a:spcPts val="1680"/>
              </a:lnSpc>
            </a:pPr>
            <a:r>
              <a:rPr lang="en-US" sz="1200">
                <a:latin typeface="Times New Roman"/>
              </a:rPr>
              <a:t>3D — 8 </a:t>
            </a:r>
          </a:p>
        </p:txBody>
      </p:sp>
      <p:sp>
        <p:nvSpPr>
          <p:cNvPr id="40" name=""/>
          <p:cNvSpPr/>
          <p:nvPr/>
        </p:nvSpPr>
        <p:spPr>
          <a:xfrm>
            <a:off x="856488" y="7748016"/>
            <a:ext cx="478536" cy="124968"/>
          </a:xfrm>
          <a:prstGeom prst="rect">
            <a:avLst/>
          </a:prstGeom>
        </p:spPr>
        <p:txBody>
          <a:bodyPr lIns="0" tIns="0" rIns="0" bIns="0" wrap="none">
            <a:noAutofit/>
          </a:bodyPr>
          <a:p>
            <a:pPr algn="r" indent="0">
              <a:lnSpc>
                <a:spcPts val="1680"/>
              </a:lnSpc>
            </a:pPr>
            <a:r>
              <a:rPr lang="en-US" sz="1200">
                <a:latin typeface="Times New Roman"/>
              </a:rPr>
              <a:t>3D + 8</a:t>
            </a:r>
          </a:p>
        </p:txBody>
      </p:sp>
      <p:sp>
        <p:nvSpPr>
          <p:cNvPr id="41" name=""/>
          <p:cNvSpPr/>
          <p:nvPr/>
        </p:nvSpPr>
        <p:spPr>
          <a:xfrm>
            <a:off x="725424" y="7979664"/>
            <a:ext cx="743712" cy="158496"/>
          </a:xfrm>
          <a:prstGeom prst="rect">
            <a:avLst/>
          </a:prstGeom>
        </p:spPr>
        <p:txBody>
          <a:bodyPr lIns="0" tIns="0" rIns="0" bIns="0" wrap="none">
            <a:noAutofit/>
          </a:bodyPr>
          <a:p>
            <a:pPr algn="r" indent="0"/>
            <a:r>
              <a:rPr lang="en-US" sz="1200">
                <a:latin typeface="Times New Roman"/>
              </a:rPr>
              <a:t>9D</a:t>
            </a:r>
            <a:r>
              <a:rPr lang="en-US" baseline="30000" sz="1200">
                <a:latin typeface="Times New Roman"/>
              </a:rPr>
              <a:t>2</a:t>
            </a:r>
            <a:r>
              <a:rPr lang="en-US" sz="1200">
                <a:latin typeface="Times New Roman"/>
              </a:rPr>
              <a:t> — 64</a:t>
            </a:r>
          </a:p>
        </p:txBody>
      </p:sp>
      <p:sp>
        <p:nvSpPr>
          <p:cNvPr id="42" name=""/>
          <p:cNvSpPr/>
          <p:nvPr/>
        </p:nvSpPr>
        <p:spPr>
          <a:xfrm>
            <a:off x="1234440" y="7391400"/>
            <a:ext cx="399288" cy="131064"/>
          </a:xfrm>
          <a:prstGeom prst="rect">
            <a:avLst/>
          </a:prstGeom>
        </p:spPr>
        <p:txBody>
          <a:bodyPr lIns="0" tIns="0" rIns="0" bIns="0" wrap="none">
            <a:noAutofit/>
          </a:bodyPr>
          <a:p>
            <a:pPr indent="-228600">
              <a:lnSpc>
                <a:spcPts val="3672"/>
              </a:lnSpc>
            </a:pPr>
            <a:r>
              <a:rPr lang="en-US" sz="1200">
                <a:latin typeface="Times New Roman"/>
              </a:rPr>
              <a:t>sin 2 x </a:t>
            </a:r>
          </a:p>
        </p:txBody>
      </p:sp>
      <p:sp>
        <p:nvSpPr>
          <p:cNvPr id="43" name=""/>
          <p:cNvSpPr/>
          <p:nvPr/>
        </p:nvSpPr>
        <p:spPr>
          <a:xfrm>
            <a:off x="1456944" y="7857744"/>
            <a:ext cx="396240" cy="131064"/>
          </a:xfrm>
          <a:prstGeom prst="rect">
            <a:avLst/>
          </a:prstGeom>
        </p:spPr>
        <p:txBody>
          <a:bodyPr lIns="0" tIns="0" rIns="0" bIns="0" wrap="none">
            <a:noAutofit/>
          </a:bodyPr>
          <a:p>
            <a:pPr indent="-228600">
              <a:lnSpc>
                <a:spcPts val="3672"/>
              </a:lnSpc>
            </a:pPr>
            <a:r>
              <a:rPr lang="en-US" sz="1200">
                <a:latin typeface="Times New Roman"/>
              </a:rPr>
              <a:t>sin2x</a:t>
            </a:r>
          </a:p>
        </p:txBody>
      </p:sp>
      <p:sp>
        <p:nvSpPr>
          <p:cNvPr id="44" name=""/>
          <p:cNvSpPr/>
          <p:nvPr/>
        </p:nvSpPr>
        <p:spPr>
          <a:xfrm>
            <a:off x="929640" y="8391144"/>
            <a:ext cx="475488" cy="121920"/>
          </a:xfrm>
          <a:prstGeom prst="rect">
            <a:avLst/>
          </a:prstGeom>
        </p:spPr>
        <p:txBody>
          <a:bodyPr lIns="0" tIns="0" rIns="0" bIns="0" wrap="none">
            <a:noAutofit/>
          </a:bodyPr>
          <a:p>
            <a:pPr algn="ctr" indent="0"/>
            <a:r>
              <a:rPr lang="en-US" sz="1200">
                <a:latin typeface="Times New Roman"/>
              </a:rPr>
              <a:t>3D + 8</a:t>
            </a:r>
          </a:p>
        </p:txBody>
      </p:sp>
      <p:sp>
        <p:nvSpPr>
          <p:cNvPr id="45" name=""/>
          <p:cNvSpPr/>
          <p:nvPr/>
        </p:nvSpPr>
        <p:spPr>
          <a:xfrm>
            <a:off x="396240" y="8506968"/>
            <a:ext cx="1603248" cy="143256"/>
          </a:xfrm>
          <a:prstGeom prst="rect">
            <a:avLst/>
          </a:prstGeom>
        </p:spPr>
        <p:txBody>
          <a:bodyPr lIns="0" tIns="0" rIns="0" bIns="0" wrap="none">
            <a:noAutofit/>
          </a:bodyPr>
          <a:p>
            <a:pPr algn="just" indent="0"/>
            <a:r>
              <a:rPr lang="en-US" i="1" sz="1300">
                <a:latin typeface="Times New Roman"/>
              </a:rPr>
              <a:t>y =</a:t>
            </a:r>
            <a:r>
              <a:rPr lang="en-US" sz="1200">
                <a:latin typeface="Times New Roman"/>
              </a:rPr>
              <a:t>    sin2x</a:t>
            </a:r>
          </a:p>
        </p:txBody>
      </p:sp>
      <p:sp>
        <p:nvSpPr>
          <p:cNvPr id="46" name=""/>
          <p:cNvSpPr/>
          <p:nvPr/>
        </p:nvSpPr>
        <p:spPr>
          <a:xfrm>
            <a:off x="512064" y="8631936"/>
            <a:ext cx="42672" cy="48768"/>
          </a:xfrm>
          <a:prstGeom prst="rect">
            <a:avLst/>
          </a:prstGeom>
        </p:spPr>
        <p:txBody>
          <a:bodyPr lIns="0" tIns="0" rIns="0" bIns="0" wrap="none">
            <a:noAutofit/>
          </a:bodyPr>
          <a:p>
            <a:pPr indent="0"/>
            <a:r>
              <a:rPr lang="en-US" i="1" sz="900" spc="-50">
                <a:latin typeface="Times New Roman"/>
              </a:rPr>
              <a:t>p</a:t>
            </a:r>
          </a:p>
        </p:txBody>
      </p:sp>
      <p:sp>
        <p:nvSpPr>
          <p:cNvPr id="47" name=""/>
          <p:cNvSpPr/>
          <p:nvPr/>
        </p:nvSpPr>
        <p:spPr>
          <a:xfrm>
            <a:off x="329184" y="9003792"/>
            <a:ext cx="158496" cy="164592"/>
          </a:xfrm>
          <a:prstGeom prst="rect">
            <a:avLst/>
          </a:prstGeom>
        </p:spPr>
        <p:txBody>
          <a:bodyPr lIns="0" tIns="0" rIns="0" bIns="0" wrap="none">
            <a:noAutofit/>
          </a:bodyPr>
          <a:p>
            <a:pPr indent="0"/>
            <a:r>
              <a:rPr lang="en-US" i="1" sz="1300">
                <a:latin typeface="Times New Roman"/>
              </a:rPr>
              <a:t>y</a:t>
            </a:r>
          </a:p>
        </p:txBody>
      </p:sp>
      <p:sp>
        <p:nvSpPr>
          <p:cNvPr id="48" name=""/>
          <p:cNvSpPr/>
          <p:nvPr/>
        </p:nvSpPr>
        <p:spPr>
          <a:xfrm>
            <a:off x="771144" y="8631936"/>
            <a:ext cx="792480" cy="173736"/>
          </a:xfrm>
          <a:prstGeom prst="rect">
            <a:avLst/>
          </a:prstGeom>
        </p:spPr>
        <p:txBody>
          <a:bodyPr lIns="0" tIns="0" rIns="0" bIns="0" wrap="none">
            <a:noAutofit/>
          </a:bodyPr>
          <a:p>
            <a:pPr algn="just" indent="0">
              <a:lnSpc>
                <a:spcPts val="1848"/>
              </a:lnSpc>
            </a:pPr>
            <a:r>
              <a:rPr lang="en-US" sz="1200">
                <a:latin typeface="Times New Roman"/>
              </a:rPr>
              <a:t>9(—2</a:t>
            </a:r>
            <a:r>
              <a:rPr lang="en-US" baseline="30000" sz="1200">
                <a:latin typeface="Times New Roman"/>
              </a:rPr>
              <a:t>2</a:t>
            </a:r>
            <a:r>
              <a:rPr lang="en-US" sz="1200">
                <a:latin typeface="Times New Roman"/>
              </a:rPr>
              <a:t>) — 64 </a:t>
            </a:r>
          </a:p>
        </p:txBody>
      </p:sp>
      <p:sp>
        <p:nvSpPr>
          <p:cNvPr id="49" name=""/>
          <p:cNvSpPr/>
          <p:nvPr/>
        </p:nvSpPr>
        <p:spPr>
          <a:xfrm>
            <a:off x="771144" y="8875776"/>
            <a:ext cx="606552" cy="124968"/>
          </a:xfrm>
          <a:prstGeom prst="rect">
            <a:avLst/>
          </a:prstGeom>
        </p:spPr>
        <p:txBody>
          <a:bodyPr lIns="0" tIns="0" rIns="0" bIns="0" wrap="none">
            <a:noAutofit/>
          </a:bodyPr>
          <a:p>
            <a:pPr algn="just" indent="0">
              <a:lnSpc>
                <a:spcPts val="1848"/>
              </a:lnSpc>
            </a:pPr>
            <a:r>
              <a:rPr lang="en-US" sz="1200">
                <a:latin typeface="Times New Roman"/>
              </a:rPr>
              <a:t>3D + 8 .</a:t>
            </a:r>
          </a:p>
        </p:txBody>
      </p:sp>
      <p:sp>
        <p:nvSpPr>
          <p:cNvPr id="50" name=""/>
          <p:cNvSpPr/>
          <p:nvPr/>
        </p:nvSpPr>
        <p:spPr>
          <a:xfrm>
            <a:off x="502920" y="9119616"/>
            <a:ext cx="679704" cy="134112"/>
          </a:xfrm>
          <a:prstGeom prst="rect">
            <a:avLst/>
          </a:prstGeom>
        </p:spPr>
        <p:txBody>
          <a:bodyPr lIns="0" tIns="0" rIns="0" bIns="0" wrap="none">
            <a:noAutofit/>
          </a:bodyPr>
          <a:p>
            <a:pPr algn="ctr" indent="0">
              <a:lnSpc>
                <a:spcPts val="1680"/>
              </a:lnSpc>
            </a:pPr>
            <a:r>
              <a:rPr lang="en-US" baseline="30000" sz="1300">
                <a:latin typeface="Times New Roman"/>
              </a:rPr>
              <a:t>p</a:t>
            </a:r>
            <a:r>
              <a:rPr lang="en-US" sz="1300">
                <a:latin typeface="Times New Roman"/>
              </a:rPr>
              <a:t> —100 </a:t>
            </a:r>
          </a:p>
        </p:txBody>
      </p:sp>
      <p:sp>
        <p:nvSpPr>
          <p:cNvPr id="51" name=""/>
          <p:cNvSpPr/>
          <p:nvPr/>
        </p:nvSpPr>
        <p:spPr>
          <a:xfrm>
            <a:off x="783336" y="9345168"/>
            <a:ext cx="164592" cy="121920"/>
          </a:xfrm>
          <a:prstGeom prst="rect">
            <a:avLst/>
          </a:prstGeom>
        </p:spPr>
        <p:txBody>
          <a:bodyPr lIns="0" tIns="0" rIns="0" bIns="0" wrap="none">
            <a:noAutofit/>
          </a:bodyPr>
          <a:p>
            <a:pPr algn="ctr" indent="0">
              <a:lnSpc>
                <a:spcPts val="1680"/>
              </a:lnSpc>
            </a:pPr>
            <a:r>
              <a:rPr lang="en-US" sz="1300">
                <a:latin typeface="Times New Roman"/>
              </a:rPr>
              <a:t>—</a:t>
            </a:r>
            <a:r>
              <a:rPr lang="en-US" sz="1200">
                <a:latin typeface="Times New Roman"/>
              </a:rPr>
              <a:t>1</a:t>
            </a:r>
          </a:p>
        </p:txBody>
      </p:sp>
      <p:sp>
        <p:nvSpPr>
          <p:cNvPr id="52" name=""/>
          <p:cNvSpPr/>
          <p:nvPr/>
        </p:nvSpPr>
        <p:spPr>
          <a:xfrm>
            <a:off x="1274064" y="8979408"/>
            <a:ext cx="451104" cy="152400"/>
          </a:xfrm>
          <a:prstGeom prst="rect">
            <a:avLst/>
          </a:prstGeom>
        </p:spPr>
        <p:txBody>
          <a:bodyPr lIns="0" tIns="0" rIns="0" bIns="0" wrap="none">
            <a:noAutofit/>
          </a:bodyPr>
          <a:p>
            <a:pPr indent="0"/>
            <a:r>
              <a:rPr lang="en-US" sz="1200">
                <a:latin typeface="Times New Roman"/>
              </a:rPr>
              <a:t>sin2x</a:t>
            </a:r>
          </a:p>
        </p:txBody>
      </p:sp>
      <p:sp>
        <p:nvSpPr>
          <p:cNvPr id="53" name=""/>
          <p:cNvSpPr/>
          <p:nvPr/>
        </p:nvSpPr>
        <p:spPr>
          <a:xfrm>
            <a:off x="402336" y="9454896"/>
            <a:ext cx="2057400" cy="149352"/>
          </a:xfrm>
          <a:prstGeom prst="rect">
            <a:avLst/>
          </a:prstGeom>
        </p:spPr>
        <p:txBody>
          <a:bodyPr lIns="0" tIns="0" rIns="0" bIns="0" wrap="none">
            <a:noAutofit/>
          </a:bodyPr>
          <a:p>
            <a:pPr algn="just" indent="0">
              <a:lnSpc>
                <a:spcPts val="1104"/>
              </a:lnSpc>
            </a:pPr>
            <a:r>
              <a:rPr lang="en-US" i="1" sz="1300">
                <a:latin typeface="Times New Roman"/>
              </a:rPr>
              <a:t>y =    (3D</a:t>
            </a:r>
            <a:r>
              <a:rPr lang="en-US" sz="1200">
                <a:latin typeface="Times New Roman"/>
              </a:rPr>
              <a:t> sin2 x + 8sin2 x)</a:t>
            </a:r>
          </a:p>
        </p:txBody>
      </p:sp>
      <p:sp>
        <p:nvSpPr>
          <p:cNvPr id="54" name=""/>
          <p:cNvSpPr/>
          <p:nvPr/>
        </p:nvSpPr>
        <p:spPr>
          <a:xfrm>
            <a:off x="481584" y="9585960"/>
            <a:ext cx="502920" cy="134112"/>
          </a:xfrm>
          <a:prstGeom prst="rect">
            <a:avLst/>
          </a:prstGeom>
        </p:spPr>
        <p:txBody>
          <a:bodyPr lIns="0" tIns="0" rIns="0" bIns="0" wrap="none">
            <a:noAutofit/>
          </a:bodyPr>
          <a:p>
            <a:pPr indent="0">
              <a:lnSpc>
                <a:spcPts val="1104"/>
              </a:lnSpc>
            </a:pPr>
            <a:r>
              <a:rPr lang="en-US" baseline="30000" sz="1200">
                <a:latin typeface="Times New Roman"/>
              </a:rPr>
              <a:t>p</a:t>
            </a:r>
            <a:r>
              <a:rPr lang="en-US" sz="1200">
                <a:latin typeface="Times New Roman"/>
              </a:rPr>
              <a:t> 100</a:t>
            </a:r>
          </a:p>
        </p:txBody>
      </p:sp>
      <p:sp>
        <p:nvSpPr>
          <p:cNvPr id="55" name=""/>
          <p:cNvSpPr/>
          <p:nvPr/>
        </p:nvSpPr>
        <p:spPr>
          <a:xfrm>
            <a:off x="390144" y="9863328"/>
            <a:ext cx="280416" cy="176784"/>
          </a:xfrm>
          <a:prstGeom prst="rect">
            <a:avLst/>
          </a:prstGeom>
        </p:spPr>
        <p:txBody>
          <a:bodyPr lIns="0" tIns="0" rIns="0" bIns="0" wrap="none">
            <a:noAutofit/>
          </a:bodyPr>
          <a:p>
            <a:pPr indent="0"/>
            <a:r>
              <a:rPr lang="en-US" sz="1500">
                <a:solidFill>
                  <a:srgbClr val="4F81BD"/>
                </a:solidFill>
                <a:latin typeface="Franklin Gothic Medium"/>
              </a:rPr>
              <a:t>41</a:t>
            </a:r>
          </a:p>
        </p:txBody>
      </p:sp>
      <p:sp>
        <p:nvSpPr>
          <p:cNvPr id="56" name=""/>
          <p:cNvSpPr/>
          <p:nvPr/>
        </p:nvSpPr>
        <p:spPr>
          <a:xfrm>
            <a:off x="1139952" y="6352032"/>
            <a:ext cx="48768" cy="121920"/>
          </a:xfrm>
          <a:prstGeom prst="rect">
            <a:avLst/>
          </a:prstGeom>
        </p:spPr>
        <p:txBody>
          <a:bodyPr lIns="0" tIns="0" rIns="0" bIns="0" wrap="none">
            <a:noAutofit/>
          </a:bodyPr>
          <a:p>
            <a:pPr indent="0">
              <a:spcBef>
                <a:spcPts val="420"/>
              </a:spcBef>
            </a:pPr>
            <a:r>
              <a:rPr lang="en-US" sz="1200">
                <a:latin typeface="Times New Roman"/>
              </a:rPr>
              <a:t>1</a:t>
            </a:r>
          </a:p>
        </p:txBody>
      </p:sp>
      <p:sp>
        <p:nvSpPr>
          <p:cNvPr id="57" name=""/>
          <p:cNvSpPr/>
          <p:nvPr/>
        </p:nvSpPr>
        <p:spPr>
          <a:xfrm>
            <a:off x="4992624" y="1115568"/>
            <a:ext cx="771144" cy="219456"/>
          </a:xfrm>
          <a:prstGeom prst="rect">
            <a:avLst/>
          </a:prstGeom>
        </p:spPr>
        <p:txBody>
          <a:bodyPr lIns="0" tIns="0" rIns="0" bIns="0" wrap="none">
            <a:noAutofit/>
          </a:bodyPr>
          <a:p>
            <a:pPr indent="0"/>
            <a:r>
              <a:rPr lang="en-US" sz="1200">
                <a:latin typeface="Times New Roman"/>
              </a:rPr>
              <a:t>—a</a:t>
            </a:r>
            <a:r>
              <a:rPr lang="en-US" baseline="30000" sz="1200">
                <a:latin typeface="Times New Roman"/>
              </a:rPr>
              <a:t>2</a:t>
            </a:r>
            <a:r>
              <a:rPr lang="en-US" sz="1200">
                <a:latin typeface="Times New Roman"/>
              </a:rPr>
              <a:t>)sin </a:t>
            </a:r>
            <a:r>
              <a:rPr lang="en-US" i="1" sz="1300">
                <a:latin typeface="Times New Roman"/>
              </a:rPr>
              <a:t>ax</a:t>
            </a:r>
          </a:p>
        </p:txBody>
      </p:sp>
      <p:sp>
        <p:nvSpPr>
          <p:cNvPr id="58"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62712" y="661416"/>
            <a:ext cx="3054096" cy="1255776"/>
          </a:xfrm>
          <a:prstGeom prst="rect">
            <a:avLst/>
          </a:prstGeom>
        </p:spPr>
        <p:txBody>
          <a:bodyPr lIns="0" tIns="0" rIns="0" bIns="0">
            <a:noAutofit/>
          </a:bodyPr>
          <a:p>
            <a:pPr algn="just" indent="0">
              <a:lnSpc>
                <a:spcPts val="984"/>
              </a:lnSpc>
            </a:pPr>
            <a:r>
              <a:rPr lang="en-US" sz="1200">
                <a:latin typeface="Times New Roman"/>
              </a:rPr>
              <a:t>-6    -8</a:t>
            </a:r>
          </a:p>
          <a:p>
            <a:pPr algn="just" indent="0">
              <a:lnSpc>
                <a:spcPts val="984"/>
              </a:lnSpc>
            </a:pPr>
            <a:r>
              <a:rPr lang="en-US" i="1" sz="1300">
                <a:latin typeface="Times New Roman"/>
              </a:rPr>
              <a:t>y =</a:t>
            </a:r>
            <a:r>
              <a:rPr lang="en-US" sz="1200">
                <a:latin typeface="Times New Roman"/>
              </a:rPr>
              <a:t> (    cos2 </a:t>
            </a:r>
            <a:r>
              <a:rPr lang="en-US" i="1" sz="1300">
                <a:latin typeface="Times New Roman"/>
              </a:rPr>
              <a:t>x +</a:t>
            </a:r>
            <a:r>
              <a:rPr lang="en-US" sz="1200">
                <a:latin typeface="Times New Roman"/>
              </a:rPr>
              <a:t>    sin2 </a:t>
            </a:r>
            <a:r>
              <a:rPr lang="en-US" i="1" sz="1300">
                <a:latin typeface="Times New Roman"/>
              </a:rPr>
              <a:t>x)</a:t>
            </a:r>
          </a:p>
          <a:p>
            <a:pPr algn="just" indent="0">
              <a:lnSpc>
                <a:spcPts val="984"/>
              </a:lnSpc>
              <a:spcAft>
                <a:spcPts val="840"/>
              </a:spcAft>
            </a:pPr>
            <a:r>
              <a:rPr lang="en-US" i="1" baseline="30000" sz="1300">
                <a:latin typeface="Times New Roman"/>
              </a:rPr>
              <a:t>p</a:t>
            </a:r>
            <a:r>
              <a:rPr lang="en-US" sz="1200">
                <a:latin typeface="Times New Roman"/>
              </a:rPr>
              <a:t> 100    100</a:t>
            </a:r>
          </a:p>
          <a:p>
            <a:pPr algn="just" indent="0"/>
            <a:r>
              <a:rPr lang="en-US" i="1" sz="1300">
                <a:latin typeface="Times New Roman"/>
              </a:rPr>
              <a:t>y</a:t>
            </a:r>
            <a:r>
              <a:rPr lang="en-US" i="1" baseline="-25000" sz="1300">
                <a:latin typeface="Times New Roman"/>
              </a:rPr>
              <a:t>n</a:t>
            </a:r>
            <a:r>
              <a:rPr lang="en-US" i="1" sz="1300">
                <a:latin typeface="Times New Roman"/>
              </a:rPr>
              <a:t> = ce</a:t>
            </a:r>
            <a:r>
              <a:rPr lang="en-US" baseline="30000" sz="1200">
                <a:latin typeface="Times New Roman"/>
              </a:rPr>
              <a:t>-x</a:t>
            </a:r>
            <a:r>
              <a:rPr lang="en-US" sz="1200">
                <a:latin typeface="Times New Roman"/>
              </a:rPr>
              <a:t> + </a:t>
            </a:r>
            <a:r>
              <a:rPr lang="en-US" i="1" sz="1300">
                <a:latin typeface="Times New Roman"/>
              </a:rPr>
              <a:t>ce</a:t>
            </a:r>
            <a:r>
              <a:rPr lang="en-US" i="1" baseline="30000" sz="1300">
                <a:latin typeface="Times New Roman"/>
              </a:rPr>
              <a:t>x</a:t>
            </a:r>
            <a:r>
              <a:rPr lang="en-US" i="1" sz="1300">
                <a:latin typeface="Times New Roman"/>
              </a:rPr>
              <a:t> +</a:t>
            </a:r>
            <a:r>
              <a:rPr lang="en-US" sz="1200">
                <a:latin typeface="Times New Roman"/>
              </a:rPr>
              <a:t> (—</a:t>
            </a:r>
            <a:r>
              <a:rPr lang="en-US" baseline="30000" sz="1200">
                <a:latin typeface="Times New Roman"/>
              </a:rPr>
              <a:t>6</a:t>
            </a:r>
            <a:r>
              <a:rPr lang="en-US" sz="1200">
                <a:latin typeface="Times New Roman"/>
              </a:rPr>
              <a:t>cos2x +—</a:t>
            </a:r>
            <a:r>
              <a:rPr lang="en-US" baseline="30000" sz="1200">
                <a:latin typeface="Times New Roman"/>
              </a:rPr>
              <a:t>8</a:t>
            </a:r>
            <a:r>
              <a:rPr lang="en-US" sz="1200">
                <a:latin typeface="Times New Roman"/>
              </a:rPr>
              <a:t> sin 2 x)</a:t>
            </a:r>
          </a:p>
          <a:p>
            <a:pPr algn="just" indent="0">
              <a:spcAft>
                <a:spcPts val="420"/>
              </a:spcAft>
            </a:pPr>
            <a:r>
              <a:rPr lang="en-US" baseline="30000" sz="1200">
                <a:latin typeface="Times New Roman"/>
              </a:rPr>
              <a:t>G 1 2</a:t>
            </a:r>
            <a:r>
              <a:rPr lang="en-US" sz="1200">
                <a:latin typeface="Times New Roman"/>
              </a:rPr>
              <a:t> 100 100</a:t>
            </a:r>
          </a:p>
          <a:p>
            <a:pPr indent="0">
              <a:lnSpc>
                <a:spcPts val="1536"/>
              </a:lnSpc>
              <a:spcAft>
                <a:spcPts val="840"/>
              </a:spcAft>
            </a:pPr>
            <a:r>
              <a:rPr lang="en-US" sz="1200">
                <a:latin typeface="Times New Roman"/>
              </a:rPr>
              <a:t>H.W: </a:t>
            </a:r>
            <a:r>
              <a:rPr lang="en-US" b="1" sz="1200">
                <a:latin typeface="Times New Roman"/>
              </a:rPr>
              <a:t>Solve the following solution. </a:t>
            </a:r>
            <a:r>
              <a:rPr lang="en-US" i="1" sz="1300">
                <a:latin typeface="Times New Roman"/>
              </a:rPr>
              <a:t>y ” -</a:t>
            </a:r>
            <a:r>
              <a:rPr lang="en-US" sz="1200">
                <a:latin typeface="Times New Roman"/>
              </a:rPr>
              <a:t> 9 </a:t>
            </a:r>
            <a:r>
              <a:rPr lang="en-US" i="1" sz="1300">
                <a:latin typeface="Times New Roman"/>
              </a:rPr>
              <a:t>y = 5cos 3x</a:t>
            </a:r>
          </a:p>
        </p:txBody>
      </p:sp>
      <p:sp>
        <p:nvSpPr>
          <p:cNvPr id="5" name=""/>
          <p:cNvSpPr/>
          <p:nvPr/>
        </p:nvSpPr>
        <p:spPr>
          <a:xfrm>
            <a:off x="365760" y="2100072"/>
            <a:ext cx="2377440" cy="320040"/>
          </a:xfrm>
          <a:prstGeom prst="rect">
            <a:avLst/>
          </a:prstGeom>
        </p:spPr>
        <p:txBody>
          <a:bodyPr lIns="0" tIns="0" rIns="0" bIns="0">
            <a:noAutofit/>
          </a:bodyPr>
          <a:p>
            <a:pPr algn="just" indent="0"/>
            <a:r>
              <a:rPr lang="en-US" sz="1200">
                <a:latin typeface="Times New Roman"/>
              </a:rPr>
              <a:t>ii)</a:t>
            </a:r>
            <a:r>
              <a:rPr lang="en-US" b="1" sz="1200">
                <a:latin typeface="Times New Roman"/>
              </a:rPr>
              <a:t>If </a:t>
            </a:r>
            <a:r>
              <a:rPr lang="en-US" i="1" sz="1300">
                <a:latin typeface="Times New Roman"/>
              </a:rPr>
              <a:t>f (-a</a:t>
            </a:r>
            <a:r>
              <a:rPr lang="en-US" baseline="30000" sz="1200">
                <a:latin typeface="Times New Roman"/>
              </a:rPr>
              <a:t>2</a:t>
            </a:r>
            <a:r>
              <a:rPr lang="en-US" sz="1200">
                <a:latin typeface="Times New Roman"/>
              </a:rPr>
              <a:t>) = 0 </a:t>
            </a:r>
            <a:r>
              <a:rPr lang="en-US" b="1" sz="1200">
                <a:latin typeface="Times New Roman"/>
              </a:rPr>
              <a:t>then </a:t>
            </a:r>
            <a:r>
              <a:rPr lang="en-US" i="1" sz="1300">
                <a:latin typeface="Times New Roman"/>
              </a:rPr>
              <a:t>y =</a:t>
            </a:r>
            <a:r>
              <a:rPr lang="en-US" sz="1200">
                <a:latin typeface="Times New Roman"/>
              </a:rPr>
              <a:t>    &lt;</a:t>
            </a:r>
          </a:p>
          <a:p>
            <a:pPr indent="0">
              <a:spcAft>
                <a:spcPts val="420"/>
              </a:spcAft>
            </a:pPr>
            <a:r>
              <a:rPr lang="en-US" i="1" baseline="30000" sz="1300">
                <a:latin typeface="Times New Roman"/>
              </a:rPr>
              <a:t>p</a:t>
            </a:r>
            <a:r>
              <a:rPr lang="en-US" i="1" sz="1300">
                <a:latin typeface="Times New Roman"/>
              </a:rPr>
              <a:t> f (-a</a:t>
            </a:r>
            <a:r>
              <a:rPr lang="en-US" baseline="30000" sz="1200">
                <a:latin typeface="Times New Roman"/>
              </a:rPr>
              <a:t>2</a:t>
            </a:r>
            <a:r>
              <a:rPr lang="en-US" sz="1200">
                <a:latin typeface="Times New Roman"/>
              </a:rPr>
              <a:t>)</a:t>
            </a:r>
          </a:p>
        </p:txBody>
      </p:sp>
      <p:sp>
        <p:nvSpPr>
          <p:cNvPr id="6" name=""/>
          <p:cNvSpPr/>
          <p:nvPr/>
        </p:nvSpPr>
        <p:spPr>
          <a:xfrm>
            <a:off x="365760" y="2471928"/>
            <a:ext cx="3438144" cy="420624"/>
          </a:xfrm>
          <a:prstGeom prst="rect">
            <a:avLst/>
          </a:prstGeom>
        </p:spPr>
        <p:txBody>
          <a:bodyPr lIns="0" tIns="0" rIns="0" bIns="0">
            <a:noAutofit/>
          </a:bodyPr>
          <a:p>
            <a:pPr algn="just" indent="0">
              <a:spcAft>
                <a:spcPts val="420"/>
              </a:spcAft>
            </a:pPr>
            <a:r>
              <a:rPr lang="en-US" b="1" sz="1200">
                <a:latin typeface="Times New Roman"/>
              </a:rPr>
              <a:t>can be changing </a:t>
            </a:r>
            <a:r>
              <a:rPr lang="en-US" i="1" sz="1300">
                <a:latin typeface="Times New Roman"/>
              </a:rPr>
              <a:t>cosax or</a:t>
            </a:r>
            <a:r>
              <a:rPr lang="en-US" sz="1200">
                <a:latin typeface="Times New Roman"/>
              </a:rPr>
              <a:t> sin </a:t>
            </a:r>
            <a:r>
              <a:rPr lang="en-US" i="1" sz="1300">
                <a:latin typeface="Times New Roman"/>
              </a:rPr>
              <a:t>ax</a:t>
            </a:r>
            <a:r>
              <a:rPr lang="en-US" sz="1200">
                <a:latin typeface="Times New Roman"/>
              </a:rPr>
              <a:t> </a:t>
            </a:r>
            <a:r>
              <a:rPr lang="en-US" b="1" sz="1200">
                <a:latin typeface="Times New Roman"/>
              </a:rPr>
              <a:t>into Euler’s formula</a:t>
            </a:r>
          </a:p>
          <a:p>
            <a:pPr algn="just" indent="0"/>
            <a:r>
              <a:rPr lang="en-US" i="1" sz="1300">
                <a:latin typeface="Times New Roman"/>
              </a:rPr>
              <a:t>ix    iax</a:t>
            </a:r>
          </a:p>
          <a:p>
            <a:pPr algn="just" indent="0">
              <a:spcAft>
                <a:spcPts val="420"/>
              </a:spcAft>
            </a:pPr>
            <a:r>
              <a:rPr lang="en-US" i="1" sz="1300">
                <a:latin typeface="Times New Roman"/>
              </a:rPr>
              <a:t>e = cosx +</a:t>
            </a:r>
            <a:r>
              <a:rPr lang="en-US" i="1" sz="1200">
                <a:latin typeface="Candara"/>
              </a:rPr>
              <a:t>1</a:t>
            </a:r>
            <a:r>
              <a:rPr lang="en-US" sz="1200">
                <a:latin typeface="Times New Roman"/>
              </a:rPr>
              <a:t> sin x </a:t>
            </a:r>
            <a:r>
              <a:rPr lang="en-US" i="1" sz="1300">
                <a:latin typeface="Times New Roman"/>
              </a:rPr>
              <a:t>or (e    = cosax +</a:t>
            </a:r>
            <a:r>
              <a:rPr lang="en-US" i="1" sz="1200">
                <a:latin typeface="Candara"/>
              </a:rPr>
              <a:t>1</a:t>
            </a:r>
            <a:r>
              <a:rPr lang="en-US" sz="1200">
                <a:latin typeface="Times New Roman"/>
              </a:rPr>
              <a:t> sin </a:t>
            </a:r>
            <a:r>
              <a:rPr lang="en-US" i="1" sz="1300">
                <a:latin typeface="Times New Roman"/>
              </a:rPr>
              <a:t>ax</a:t>
            </a:r>
            <a:r>
              <a:rPr lang="en-US" sz="1200">
                <a:latin typeface="Times New Roman"/>
              </a:rPr>
              <a:t> )</a:t>
            </a:r>
          </a:p>
        </p:txBody>
      </p:sp>
      <p:sp>
        <p:nvSpPr>
          <p:cNvPr id="7" name=""/>
          <p:cNvSpPr/>
          <p:nvPr/>
        </p:nvSpPr>
        <p:spPr>
          <a:xfrm>
            <a:off x="947928" y="2977896"/>
            <a:ext cx="48768" cy="121920"/>
          </a:xfrm>
          <a:prstGeom prst="rect">
            <a:avLst/>
          </a:prstGeom>
        </p:spPr>
        <p:txBody>
          <a:bodyPr lIns="0" tIns="0" rIns="0" bIns="0" wrap="none">
            <a:noAutofit/>
          </a:bodyPr>
          <a:p>
            <a:pPr indent="0"/>
            <a:r>
              <a:rPr lang="en-US" sz="1200">
                <a:latin typeface="Times New Roman"/>
              </a:rPr>
              <a:t>1</a:t>
            </a:r>
          </a:p>
        </p:txBody>
      </p:sp>
      <p:sp>
        <p:nvSpPr>
          <p:cNvPr id="8" name=""/>
          <p:cNvSpPr/>
          <p:nvPr/>
        </p:nvSpPr>
        <p:spPr>
          <a:xfrm>
            <a:off x="384048" y="3130296"/>
            <a:ext cx="304800" cy="146304"/>
          </a:xfrm>
          <a:prstGeom prst="rect">
            <a:avLst/>
          </a:prstGeom>
        </p:spPr>
        <p:txBody>
          <a:bodyPr lIns="0" tIns="0" rIns="0" bIns="0" wrap="none">
            <a:noAutofit/>
          </a:bodyPr>
          <a:p>
            <a:pPr algn="just" indent="0"/>
            <a:r>
              <a:rPr lang="en-US" sz="1200">
                <a:latin typeface="Times New Roman"/>
              </a:rPr>
              <a:t>yp =</a:t>
            </a:r>
          </a:p>
        </p:txBody>
      </p:sp>
      <p:sp>
        <p:nvSpPr>
          <p:cNvPr id="9" name=""/>
          <p:cNvSpPr/>
          <p:nvPr/>
        </p:nvSpPr>
        <p:spPr>
          <a:xfrm>
            <a:off x="2676144" y="2139696"/>
            <a:ext cx="1158240" cy="115824"/>
          </a:xfrm>
          <a:prstGeom prst="rect">
            <a:avLst/>
          </a:prstGeom>
        </p:spPr>
        <p:txBody>
          <a:bodyPr lIns="0" tIns="0" rIns="0" bIns="0" wrap="none">
            <a:noAutofit/>
          </a:bodyPr>
          <a:p>
            <a:pPr indent="0"/>
            <a:r>
              <a:rPr lang="en-US" i="1" sz="1300">
                <a:latin typeface="Times New Roman"/>
              </a:rPr>
              <a:t>-cosax or</a:t>
            </a:r>
            <a:r>
              <a:rPr lang="en-US" sz="1200">
                <a:latin typeface="Times New Roman"/>
              </a:rPr>
              <a:t> sin </a:t>
            </a:r>
            <a:r>
              <a:rPr lang="en-US" i="1" sz="1300">
                <a:latin typeface="Times New Roman"/>
              </a:rPr>
              <a:t>ax</a:t>
            </a:r>
          </a:p>
        </p:txBody>
      </p:sp>
      <p:sp>
        <p:nvSpPr>
          <p:cNvPr id="10" name=""/>
          <p:cNvSpPr/>
          <p:nvPr/>
        </p:nvSpPr>
        <p:spPr>
          <a:xfrm>
            <a:off x="1194816" y="3084576"/>
            <a:ext cx="1322832" cy="146304"/>
          </a:xfrm>
          <a:prstGeom prst="rect">
            <a:avLst/>
          </a:prstGeom>
        </p:spPr>
        <p:txBody>
          <a:bodyPr lIns="0" tIns="0" rIns="0" bIns="0" wrap="none">
            <a:noAutofit/>
          </a:bodyPr>
          <a:p>
            <a:pPr indent="0"/>
            <a:r>
              <a:rPr lang="en-US" i="1" sz="1300">
                <a:latin typeface="Times New Roman"/>
              </a:rPr>
              <a:t>-e</a:t>
            </a:r>
            <a:r>
              <a:rPr lang="en-US" i="1" baseline="30000" sz="1300">
                <a:latin typeface="Times New Roman"/>
              </a:rPr>
              <a:t>mx</a:t>
            </a:r>
            <a:r>
              <a:rPr lang="en-US" sz="1200">
                <a:latin typeface="Times New Roman"/>
              </a:rPr>
              <a:t> of the 1-st cases</a:t>
            </a:r>
          </a:p>
        </p:txBody>
      </p:sp>
      <p:sp>
        <p:nvSpPr>
          <p:cNvPr id="11" name=""/>
          <p:cNvSpPr/>
          <p:nvPr/>
        </p:nvSpPr>
        <p:spPr>
          <a:xfrm>
            <a:off x="749808" y="3218688"/>
            <a:ext cx="448056" cy="173736"/>
          </a:xfrm>
          <a:prstGeom prst="rect">
            <a:avLst/>
          </a:prstGeom>
        </p:spPr>
        <p:txBody>
          <a:bodyPr lIns="0" tIns="0" rIns="0" bIns="0" wrap="none">
            <a:noAutofit/>
          </a:bodyPr>
          <a:p>
            <a:pPr indent="0"/>
            <a:r>
              <a:rPr lang="en-US" i="1" sz="1300">
                <a:latin typeface="Times New Roman"/>
              </a:rPr>
              <a:t>f</a:t>
            </a:r>
            <a:r>
              <a:rPr lang="en-US" sz="1200">
                <a:latin typeface="Times New Roman"/>
              </a:rPr>
              <a:t> (D</a:t>
            </a:r>
            <a:r>
              <a:rPr lang="en-US" baseline="30000" sz="1200">
                <a:latin typeface="Times New Roman"/>
              </a:rPr>
              <a:t>2</a:t>
            </a:r>
            <a:r>
              <a:rPr lang="en-US" sz="1200">
                <a:latin typeface="Times New Roman"/>
              </a:rPr>
              <a:t>)</a:t>
            </a:r>
          </a:p>
        </p:txBody>
      </p:sp>
      <p:sp>
        <p:nvSpPr>
          <p:cNvPr id="12" name=""/>
          <p:cNvSpPr/>
          <p:nvPr/>
        </p:nvSpPr>
        <p:spPr>
          <a:xfrm>
            <a:off x="362712" y="3462528"/>
            <a:ext cx="6470904" cy="1490472"/>
          </a:xfrm>
          <a:prstGeom prst="rect">
            <a:avLst/>
          </a:prstGeom>
        </p:spPr>
        <p:txBody>
          <a:bodyPr lIns="0" tIns="0" rIns="0" bIns="0">
            <a:noAutofit/>
          </a:bodyPr>
          <a:p>
            <a:pPr algn="just" indent="0">
              <a:lnSpc>
                <a:spcPts val="1464"/>
              </a:lnSpc>
            </a:pPr>
            <a:r>
              <a:rPr lang="en-US" sz="1200">
                <a:latin typeface="Times New Roman"/>
              </a:rPr>
              <a:t>Can be solved by first cases. Finally </a:t>
            </a:r>
            <a:r>
              <a:rPr lang="en-US" i="1" sz="1300">
                <a:latin typeface="Times New Roman"/>
              </a:rPr>
              <a:t>e</a:t>
            </a:r>
            <a:r>
              <a:rPr lang="en-US" i="1" baseline="30000" sz="1300">
                <a:latin typeface="Times New Roman"/>
              </a:rPr>
              <a:t>aix</a:t>
            </a:r>
            <a:r>
              <a:rPr lang="en-US" sz="1200">
                <a:latin typeface="Times New Roman"/>
              </a:rPr>
              <a:t> changed into (</a:t>
            </a:r>
            <a:r>
              <a:rPr lang="en-US" i="1" sz="1300" spc="-50">
                <a:latin typeface="Times New Roman"/>
              </a:rPr>
              <a:t>cosax</a:t>
            </a:r>
            <a:r>
              <a:rPr lang="en-US" sz="1200">
                <a:latin typeface="Times New Roman"/>
              </a:rPr>
              <a:t> + </a:t>
            </a:r>
            <a:r>
              <a:rPr lang="en-US" i="1" sz="1300" spc="-50">
                <a:latin typeface="Times New Roman"/>
              </a:rPr>
              <a:t>i</a:t>
            </a:r>
            <a:r>
              <a:rPr lang="en-US" sz="1200">
                <a:latin typeface="Times New Roman"/>
              </a:rPr>
              <a:t> sin </a:t>
            </a:r>
            <a:r>
              <a:rPr lang="en-US" i="1" sz="1300" spc="-50">
                <a:latin typeface="Times New Roman"/>
              </a:rPr>
              <a:t>ax</a:t>
            </a:r>
            <a:r>
              <a:rPr lang="en-US" sz="1200">
                <a:latin typeface="Times New Roman"/>
              </a:rPr>
              <a:t> ) then choose the real part if the problem contains (</a:t>
            </a:r>
            <a:r>
              <a:rPr lang="en-US" i="1" sz="1300" spc="-50">
                <a:latin typeface="Times New Roman"/>
              </a:rPr>
              <a:t>cosax</a:t>
            </a:r>
            <a:r>
              <a:rPr lang="en-US" sz="1200">
                <a:latin typeface="Times New Roman"/>
              </a:rPr>
              <a:t> ) or choose the imaginary part if the problem contains (sin</a:t>
            </a:r>
            <a:r>
              <a:rPr lang="en-US" i="1" sz="1300" spc="-50">
                <a:latin typeface="Times New Roman"/>
              </a:rPr>
              <a:t>ax</a:t>
            </a:r>
            <a:r>
              <a:rPr lang="en-US" sz="1200">
                <a:latin typeface="Times New Roman"/>
              </a:rPr>
              <a:t>)</a:t>
            </a:r>
          </a:p>
          <a:p>
            <a:pPr algn="just" indent="0">
              <a:lnSpc>
                <a:spcPts val="1992"/>
              </a:lnSpc>
            </a:pPr>
            <a:r>
              <a:rPr lang="en-US" sz="1200">
                <a:latin typeface="Times New Roman"/>
              </a:rPr>
              <a:t>Example: - (D</a:t>
            </a:r>
            <a:r>
              <a:rPr lang="en-US" baseline="30000" sz="1200">
                <a:latin typeface="Times New Roman"/>
              </a:rPr>
              <a:t>2</a:t>
            </a:r>
            <a:r>
              <a:rPr lang="en-US" sz="1200">
                <a:latin typeface="Times New Roman"/>
              </a:rPr>
              <a:t> + 9) </a:t>
            </a:r>
            <a:r>
              <a:rPr lang="en-US" i="1" sz="1300">
                <a:latin typeface="Times New Roman"/>
              </a:rPr>
              <a:t>y =</a:t>
            </a:r>
            <a:r>
              <a:rPr lang="en-US" sz="1200">
                <a:latin typeface="Times New Roman"/>
              </a:rPr>
              <a:t> sin3x</a:t>
            </a:r>
          </a:p>
          <a:p>
            <a:pPr algn="just" indent="0">
              <a:lnSpc>
                <a:spcPts val="1992"/>
              </a:lnSpc>
            </a:pPr>
            <a:r>
              <a:rPr lang="en-US" sz="1200">
                <a:latin typeface="Times New Roman"/>
              </a:rPr>
              <a:t>Solution:- (</a:t>
            </a:r>
            <a:r>
              <a:rPr lang="en-US" i="1" sz="1300">
                <a:latin typeface="Times New Roman"/>
              </a:rPr>
              <a:t>D</a:t>
            </a:r>
            <a:r>
              <a:rPr lang="en-US" baseline="30000" sz="1200">
                <a:latin typeface="Times New Roman"/>
              </a:rPr>
              <a:t>2</a:t>
            </a:r>
            <a:r>
              <a:rPr lang="en-US" sz="1200">
                <a:latin typeface="Times New Roman"/>
              </a:rPr>
              <a:t> + 9) </a:t>
            </a:r>
            <a:r>
              <a:rPr lang="en-US" i="1" sz="1300">
                <a:latin typeface="Times New Roman"/>
              </a:rPr>
              <a:t>y =</a:t>
            </a:r>
            <a:r>
              <a:rPr lang="en-US" sz="1200">
                <a:latin typeface="Times New Roman"/>
              </a:rPr>
              <a:t> 0</a:t>
            </a:r>
          </a:p>
          <a:p>
            <a:pPr algn="just" indent="0">
              <a:lnSpc>
                <a:spcPts val="1992"/>
              </a:lnSpc>
            </a:pPr>
            <a:r>
              <a:rPr lang="en-US" i="1" sz="1300" spc="-50">
                <a:latin typeface="Times New Roman"/>
              </a:rPr>
              <a:t>m</a:t>
            </a:r>
            <a:r>
              <a:rPr lang="en-US" i="1" baseline="30000" sz="1300" spc="-50">
                <a:latin typeface="Times New Roman"/>
              </a:rPr>
              <a:t>2</a:t>
            </a:r>
            <a:r>
              <a:rPr lang="en-US" i="1" sz="1300">
                <a:latin typeface="Times New Roman"/>
              </a:rPr>
              <a:t> +</a:t>
            </a:r>
            <a:r>
              <a:rPr lang="en-US" sz="1200">
                <a:latin typeface="Times New Roman"/>
              </a:rPr>
              <a:t> 9 = 0</a:t>
            </a:r>
          </a:p>
          <a:p>
            <a:pPr algn="just" indent="0"/>
            <a:r>
              <a:rPr lang="en-US" i="1" sz="1300" spc="-50">
                <a:latin typeface="Times New Roman"/>
              </a:rPr>
              <a:t>m</a:t>
            </a:r>
            <a:r>
              <a:rPr lang="en-US" i="1" baseline="30000" sz="1300" spc="-50">
                <a:latin typeface="Times New Roman"/>
              </a:rPr>
              <a:t>2</a:t>
            </a:r>
            <a:r>
              <a:rPr lang="en-US" sz="1200">
                <a:latin typeface="Times New Roman"/>
              </a:rPr>
              <a:t> = -9 ^ </a:t>
            </a:r>
            <a:r>
              <a:rPr lang="en-US" i="1" sz="1300">
                <a:latin typeface="Times New Roman"/>
              </a:rPr>
              <a:t>m = ±i</a:t>
            </a:r>
            <a:r>
              <a:rPr lang="en-US" sz="1200">
                <a:latin typeface="Times New Roman"/>
              </a:rPr>
              <a:t> 3</a:t>
            </a:r>
          </a:p>
          <a:p>
            <a:pPr algn="just" indent="0">
              <a:spcAft>
                <a:spcPts val="630"/>
              </a:spcAft>
            </a:pPr>
            <a:r>
              <a:rPr lang="en-US" i="1" sz="1300">
                <a:latin typeface="Times New Roman"/>
              </a:rPr>
              <a:t>y</a:t>
            </a:r>
            <a:r>
              <a:rPr lang="en-US" i="1" baseline="-25000" sz="1300">
                <a:latin typeface="Times New Roman"/>
              </a:rPr>
              <a:t>c</a:t>
            </a:r>
            <a:r>
              <a:rPr lang="en-US" i="1" sz="1300">
                <a:latin typeface="Times New Roman"/>
              </a:rPr>
              <a:t> = [kfos3x + k</a:t>
            </a:r>
            <a:r>
              <a:rPr lang="en-US" i="1" baseline="-25000" sz="1300">
                <a:latin typeface="Times New Roman"/>
              </a:rPr>
              <a:t>2</a:t>
            </a:r>
            <a:r>
              <a:rPr lang="en-US" sz="1200">
                <a:latin typeface="Times New Roman"/>
              </a:rPr>
              <a:t> sin3x ]</a:t>
            </a:r>
          </a:p>
        </p:txBody>
      </p:sp>
      <p:sp>
        <p:nvSpPr>
          <p:cNvPr id="13" name=""/>
          <p:cNvSpPr/>
          <p:nvPr/>
        </p:nvSpPr>
        <p:spPr>
          <a:xfrm>
            <a:off x="1008888" y="5035296"/>
            <a:ext cx="48768" cy="121920"/>
          </a:xfrm>
          <a:prstGeom prst="rect">
            <a:avLst/>
          </a:prstGeom>
        </p:spPr>
        <p:txBody>
          <a:bodyPr lIns="0" tIns="0" rIns="0" bIns="0" wrap="none">
            <a:noAutofit/>
          </a:bodyPr>
          <a:p>
            <a:pPr indent="0"/>
            <a:r>
              <a:rPr lang="en-US" sz="1200">
                <a:latin typeface="Times New Roman"/>
              </a:rPr>
              <a:t>1</a:t>
            </a:r>
          </a:p>
        </p:txBody>
      </p:sp>
      <p:sp>
        <p:nvSpPr>
          <p:cNvPr id="14" name=""/>
          <p:cNvSpPr/>
          <p:nvPr/>
        </p:nvSpPr>
        <p:spPr>
          <a:xfrm>
            <a:off x="384048" y="5187696"/>
            <a:ext cx="353568" cy="146304"/>
          </a:xfrm>
          <a:prstGeom prst="rect">
            <a:avLst/>
          </a:prstGeom>
        </p:spPr>
        <p:txBody>
          <a:bodyPr lIns="0" tIns="0" rIns="0" bIns="0" wrap="none">
            <a:noAutofit/>
          </a:bodyPr>
          <a:p>
            <a:pPr algn="just" indent="0"/>
            <a:r>
              <a:rPr lang="en-US" sz="1200">
                <a:latin typeface="Times New Roman"/>
              </a:rPr>
              <a:t>yp =■</a:t>
            </a:r>
          </a:p>
        </p:txBody>
      </p:sp>
      <p:sp>
        <p:nvSpPr>
          <p:cNvPr id="15" name=""/>
          <p:cNvSpPr/>
          <p:nvPr/>
        </p:nvSpPr>
        <p:spPr>
          <a:xfrm>
            <a:off x="335280" y="5644896"/>
            <a:ext cx="195072" cy="164592"/>
          </a:xfrm>
          <a:prstGeom prst="rect">
            <a:avLst/>
          </a:prstGeom>
        </p:spPr>
        <p:txBody>
          <a:bodyPr lIns="0" tIns="0" rIns="0" bIns="0" wrap="none">
            <a:noAutofit/>
          </a:bodyPr>
          <a:p>
            <a:pPr indent="0"/>
            <a:r>
              <a:rPr lang="en-US" sz="1300">
                <a:latin typeface="Times New Roman"/>
              </a:rPr>
              <a:t>yp</a:t>
            </a:r>
          </a:p>
        </p:txBody>
      </p:sp>
      <p:sp>
        <p:nvSpPr>
          <p:cNvPr id="16" name=""/>
          <p:cNvSpPr/>
          <p:nvPr/>
        </p:nvSpPr>
        <p:spPr>
          <a:xfrm>
            <a:off x="749808" y="5273040"/>
            <a:ext cx="569976" cy="176784"/>
          </a:xfrm>
          <a:prstGeom prst="rect">
            <a:avLst/>
          </a:prstGeom>
        </p:spPr>
        <p:txBody>
          <a:bodyPr lIns="0" tIns="0" rIns="0" bIns="0" wrap="none">
            <a:noAutofit/>
          </a:bodyPr>
          <a:p>
            <a:pPr algn="ctr" indent="0">
              <a:lnSpc>
                <a:spcPts val="1824"/>
              </a:lnSpc>
            </a:pPr>
            <a:r>
              <a:rPr lang="en-US" sz="1200">
                <a:latin typeface="Times New Roman"/>
              </a:rPr>
              <a:t>(</a:t>
            </a:r>
            <a:r>
              <a:rPr lang="en-US" i="1" sz="1300">
                <a:latin typeface="Times New Roman"/>
              </a:rPr>
              <a:t>D</a:t>
            </a:r>
            <a:r>
              <a:rPr lang="en-US" i="1" baseline="30000" sz="1300">
                <a:latin typeface="Times New Roman"/>
              </a:rPr>
              <a:t>2</a:t>
            </a:r>
            <a:r>
              <a:rPr lang="en-US" i="1" sz="1300">
                <a:latin typeface="Times New Roman"/>
              </a:rPr>
              <a:t> +</a:t>
            </a:r>
            <a:r>
              <a:rPr lang="en-US" sz="1200">
                <a:latin typeface="Times New Roman"/>
              </a:rPr>
              <a:t> 9) </a:t>
            </a:r>
          </a:p>
        </p:txBody>
      </p:sp>
      <p:sp>
        <p:nvSpPr>
          <p:cNvPr id="17" name=""/>
          <p:cNvSpPr/>
          <p:nvPr/>
        </p:nvSpPr>
        <p:spPr>
          <a:xfrm>
            <a:off x="1033272" y="5519928"/>
            <a:ext cx="48768" cy="121920"/>
          </a:xfrm>
          <a:prstGeom prst="rect">
            <a:avLst/>
          </a:prstGeom>
        </p:spPr>
        <p:txBody>
          <a:bodyPr lIns="0" tIns="0" rIns="0" bIns="0" wrap="none">
            <a:noAutofit/>
          </a:bodyPr>
          <a:p>
            <a:pPr algn="ctr" indent="0">
              <a:lnSpc>
                <a:spcPts val="1824"/>
              </a:lnSpc>
            </a:pPr>
            <a:r>
              <a:rPr lang="en-US" sz="1300">
                <a:latin typeface="Times New Roman"/>
              </a:rPr>
              <a:t>1</a:t>
            </a:r>
          </a:p>
        </p:txBody>
      </p:sp>
      <p:sp>
        <p:nvSpPr>
          <p:cNvPr id="18" name=""/>
          <p:cNvSpPr/>
          <p:nvPr/>
        </p:nvSpPr>
        <p:spPr>
          <a:xfrm>
            <a:off x="701040" y="5748528"/>
            <a:ext cx="713232" cy="201168"/>
          </a:xfrm>
          <a:prstGeom prst="rect">
            <a:avLst/>
          </a:prstGeom>
        </p:spPr>
        <p:txBody>
          <a:bodyPr lIns="0" tIns="0" rIns="0" bIns="0" wrap="none">
            <a:noAutofit/>
          </a:bodyPr>
          <a:p>
            <a:pPr indent="0"/>
            <a:r>
              <a:rPr lang="en-US" sz="1200">
                <a:latin typeface="Times New Roman"/>
              </a:rPr>
              <a:t>(-3</a:t>
            </a:r>
            <a:r>
              <a:rPr lang="en-US" baseline="30000" sz="1200">
                <a:latin typeface="Times New Roman"/>
              </a:rPr>
              <a:t>2</a:t>
            </a:r>
            <a:r>
              <a:rPr lang="en-US" sz="1200">
                <a:latin typeface="Times New Roman"/>
              </a:rPr>
              <a:t> + 9)</a:t>
            </a:r>
          </a:p>
        </p:txBody>
      </p:sp>
      <p:sp>
        <p:nvSpPr>
          <p:cNvPr id="19" name=""/>
          <p:cNvSpPr/>
          <p:nvPr/>
        </p:nvSpPr>
        <p:spPr>
          <a:xfrm>
            <a:off x="1362456" y="5145024"/>
            <a:ext cx="393192" cy="128016"/>
          </a:xfrm>
          <a:prstGeom prst="rect">
            <a:avLst/>
          </a:prstGeom>
        </p:spPr>
        <p:txBody>
          <a:bodyPr lIns="0" tIns="0" rIns="0" bIns="0" wrap="none">
            <a:noAutofit/>
          </a:bodyPr>
          <a:p>
            <a:pPr indent="0">
              <a:spcAft>
                <a:spcPts val="1890"/>
              </a:spcAft>
            </a:pPr>
            <a:r>
              <a:rPr lang="en-US" sz="1200">
                <a:latin typeface="Times New Roman"/>
              </a:rPr>
              <a:t>sin3x</a:t>
            </a:r>
          </a:p>
        </p:txBody>
      </p:sp>
      <p:sp>
        <p:nvSpPr>
          <p:cNvPr id="20" name=""/>
          <p:cNvSpPr/>
          <p:nvPr/>
        </p:nvSpPr>
        <p:spPr>
          <a:xfrm>
            <a:off x="1408176" y="5629656"/>
            <a:ext cx="396240" cy="128016"/>
          </a:xfrm>
          <a:prstGeom prst="rect">
            <a:avLst/>
          </a:prstGeom>
        </p:spPr>
        <p:txBody>
          <a:bodyPr lIns="0" tIns="0" rIns="0" bIns="0" wrap="none">
            <a:noAutofit/>
          </a:bodyPr>
          <a:p>
            <a:pPr indent="0"/>
            <a:r>
              <a:rPr lang="en-US" sz="1200">
                <a:latin typeface="Times New Roman"/>
              </a:rPr>
              <a:t>sin3x</a:t>
            </a:r>
          </a:p>
        </p:txBody>
      </p:sp>
      <p:sp>
        <p:nvSpPr>
          <p:cNvPr id="21" name=""/>
          <p:cNvSpPr/>
          <p:nvPr/>
        </p:nvSpPr>
        <p:spPr>
          <a:xfrm>
            <a:off x="713232" y="5980176"/>
            <a:ext cx="146304" cy="164592"/>
          </a:xfrm>
          <a:prstGeom prst="rect">
            <a:avLst/>
          </a:prstGeom>
        </p:spPr>
        <p:txBody>
          <a:bodyPr lIns="0" tIns="0" rIns="0" bIns="0" wrap="none">
            <a:noAutofit/>
          </a:bodyPr>
          <a:p>
            <a:pPr indent="0"/>
            <a:r>
              <a:rPr lang="en-US" sz="1200">
                <a:latin typeface="Times New Roman"/>
              </a:rPr>
              <a:t>1</a:t>
            </a:r>
          </a:p>
        </p:txBody>
      </p:sp>
      <p:sp>
        <p:nvSpPr>
          <p:cNvPr id="22" name=""/>
          <p:cNvSpPr/>
          <p:nvPr/>
        </p:nvSpPr>
        <p:spPr>
          <a:xfrm>
            <a:off x="335280" y="6108192"/>
            <a:ext cx="969264" cy="286512"/>
          </a:xfrm>
          <a:prstGeom prst="rect">
            <a:avLst/>
          </a:prstGeom>
        </p:spPr>
        <p:txBody>
          <a:bodyPr lIns="0" tIns="0" rIns="0" bIns="0">
            <a:noAutofit/>
          </a:bodyPr>
          <a:p>
            <a:pPr marL="152400" indent="-152400">
              <a:lnSpc>
                <a:spcPts val="1104"/>
              </a:lnSpc>
            </a:pPr>
            <a:r>
              <a:rPr lang="en-US" i="1" sz="1300">
                <a:latin typeface="Times New Roman"/>
              </a:rPr>
              <a:t>y =</a:t>
            </a:r>
            <a:r>
              <a:rPr lang="en-US" sz="1200">
                <a:latin typeface="Times New Roman"/>
              </a:rPr>
              <a:t> sin3x </a:t>
            </a:r>
            <a:r>
              <a:rPr lang="en-US" baseline="30000" sz="1200">
                <a:latin typeface="Times New Roman"/>
              </a:rPr>
              <a:t>p</a:t>
            </a:r>
            <a:r>
              <a:rPr lang="en-US" sz="1200">
                <a:latin typeface="Times New Roman"/>
              </a:rPr>
              <a:t> 0</a:t>
            </a:r>
          </a:p>
        </p:txBody>
      </p:sp>
      <p:sp>
        <p:nvSpPr>
          <p:cNvPr id="23" name=""/>
          <p:cNvSpPr/>
          <p:nvPr/>
        </p:nvSpPr>
        <p:spPr>
          <a:xfrm>
            <a:off x="329184" y="6443472"/>
            <a:ext cx="1633728" cy="170688"/>
          </a:xfrm>
          <a:prstGeom prst="rect">
            <a:avLst/>
          </a:prstGeom>
        </p:spPr>
        <p:txBody>
          <a:bodyPr lIns="0" tIns="0" rIns="0" bIns="0" wrap="none">
            <a:noAutofit/>
          </a:bodyPr>
          <a:p>
            <a:pPr indent="0"/>
            <a:r>
              <a:rPr lang="en-US" i="1" sz="1300">
                <a:latin typeface="Times New Roman"/>
              </a:rPr>
              <a:t>e</a:t>
            </a:r>
            <a:r>
              <a:rPr lang="en-US" i="1" baseline="30000" sz="1300">
                <a:latin typeface="Times New Roman"/>
              </a:rPr>
              <a:t>!</a:t>
            </a:r>
            <a:r>
              <a:rPr lang="en-US" baseline="30000" sz="1200">
                <a:latin typeface="Times New Roman"/>
              </a:rPr>
              <a:t> 3x</a:t>
            </a:r>
            <a:r>
              <a:rPr lang="en-US" sz="1200">
                <a:latin typeface="Times New Roman"/>
              </a:rPr>
              <a:t> = </a:t>
            </a:r>
            <a:r>
              <a:rPr lang="en-US" i="1" sz="1300">
                <a:latin typeface="Times New Roman"/>
              </a:rPr>
              <a:t>cos 3x + i</a:t>
            </a:r>
            <a:r>
              <a:rPr lang="en-US" sz="1200">
                <a:latin typeface="Times New Roman"/>
              </a:rPr>
              <a:t> sin3x</a:t>
            </a:r>
          </a:p>
        </p:txBody>
      </p:sp>
      <p:sp>
        <p:nvSpPr>
          <p:cNvPr id="24" name=""/>
          <p:cNvSpPr/>
          <p:nvPr/>
        </p:nvSpPr>
        <p:spPr>
          <a:xfrm>
            <a:off x="1828800" y="6083808"/>
            <a:ext cx="804672" cy="213360"/>
          </a:xfrm>
          <a:prstGeom prst="rect">
            <a:avLst/>
          </a:prstGeom>
        </p:spPr>
        <p:txBody>
          <a:bodyPr lIns="0" tIns="0" rIns="0" bIns="0" wrap="none">
            <a:noAutofit/>
          </a:bodyPr>
          <a:p>
            <a:pPr indent="0"/>
            <a:r>
              <a:rPr lang="en-US" i="1" sz="1300">
                <a:latin typeface="Times New Roman"/>
              </a:rPr>
              <a:t>undefined</a:t>
            </a:r>
          </a:p>
        </p:txBody>
      </p:sp>
      <p:sp>
        <p:nvSpPr>
          <p:cNvPr id="25" name=""/>
          <p:cNvSpPr/>
          <p:nvPr/>
        </p:nvSpPr>
        <p:spPr>
          <a:xfrm>
            <a:off x="335280" y="6809232"/>
            <a:ext cx="195072" cy="164592"/>
          </a:xfrm>
          <a:prstGeom prst="rect">
            <a:avLst/>
          </a:prstGeom>
        </p:spPr>
        <p:txBody>
          <a:bodyPr lIns="0" tIns="0" rIns="0" bIns="0" wrap="none">
            <a:noAutofit/>
          </a:bodyPr>
          <a:p>
            <a:pPr indent="0"/>
            <a:r>
              <a:rPr lang="en-US" i="1" sz="1300">
                <a:latin typeface="Times New Roman"/>
              </a:rPr>
              <a:t>yp</a:t>
            </a:r>
          </a:p>
        </p:txBody>
      </p:sp>
      <p:sp>
        <p:nvSpPr>
          <p:cNvPr id="26" name=""/>
          <p:cNvSpPr/>
          <p:nvPr/>
        </p:nvSpPr>
        <p:spPr>
          <a:xfrm>
            <a:off x="902208" y="6650736"/>
            <a:ext cx="146304" cy="170688"/>
          </a:xfrm>
          <a:prstGeom prst="rect">
            <a:avLst/>
          </a:prstGeom>
        </p:spPr>
        <p:txBody>
          <a:bodyPr lIns="0" tIns="0" rIns="0" bIns="0" wrap="none">
            <a:noAutofit/>
          </a:bodyPr>
          <a:p>
            <a:pPr indent="0"/>
            <a:r>
              <a:rPr lang="en-US" sz="600">
                <a:latin typeface="Times New Roman"/>
              </a:rPr>
              <a:t>1</a:t>
            </a:r>
          </a:p>
        </p:txBody>
      </p:sp>
      <p:sp>
        <p:nvSpPr>
          <p:cNvPr id="27" name=""/>
          <p:cNvSpPr/>
          <p:nvPr/>
        </p:nvSpPr>
        <p:spPr>
          <a:xfrm>
            <a:off x="1274064" y="6766560"/>
            <a:ext cx="207264" cy="85344"/>
          </a:xfrm>
          <a:prstGeom prst="rect">
            <a:avLst/>
          </a:prstGeom>
        </p:spPr>
        <p:txBody>
          <a:bodyPr lIns="0" tIns="0" rIns="0" bIns="0" wrap="none">
            <a:noAutofit/>
          </a:bodyPr>
          <a:p>
            <a:pPr indent="0"/>
            <a:r>
              <a:rPr lang="en-US" sz="1300">
                <a:latin typeface="Times New Roman"/>
              </a:rPr>
              <a:t>3ix</a:t>
            </a:r>
          </a:p>
        </p:txBody>
      </p:sp>
      <p:sp>
        <p:nvSpPr>
          <p:cNvPr id="28" name=""/>
          <p:cNvSpPr/>
          <p:nvPr/>
        </p:nvSpPr>
        <p:spPr>
          <a:xfrm>
            <a:off x="694944" y="6912864"/>
            <a:ext cx="554736" cy="158496"/>
          </a:xfrm>
          <a:prstGeom prst="rect">
            <a:avLst/>
          </a:prstGeom>
        </p:spPr>
        <p:txBody>
          <a:bodyPr lIns="0" tIns="0" rIns="0" bIns="0" wrap="none">
            <a:noAutofit/>
          </a:bodyPr>
          <a:p>
            <a:pPr indent="0"/>
            <a:r>
              <a:rPr lang="en-US" i="1" sz="1300">
                <a:latin typeface="Times New Roman"/>
              </a:rPr>
              <a:t>D</a:t>
            </a:r>
            <a:r>
              <a:rPr lang="en-US" baseline="30000" sz="1200">
                <a:latin typeface="Times New Roman"/>
              </a:rPr>
              <a:t>2</a:t>
            </a:r>
            <a:r>
              <a:rPr lang="en-US" sz="1200">
                <a:latin typeface="Times New Roman"/>
              </a:rPr>
              <a:t> + 9</a:t>
            </a:r>
          </a:p>
        </p:txBody>
      </p:sp>
      <p:sp>
        <p:nvSpPr>
          <p:cNvPr id="29" name=""/>
          <p:cNvSpPr/>
          <p:nvPr/>
        </p:nvSpPr>
        <p:spPr>
          <a:xfrm>
            <a:off x="335280" y="7272528"/>
            <a:ext cx="384048" cy="164592"/>
          </a:xfrm>
          <a:prstGeom prst="rect">
            <a:avLst/>
          </a:prstGeom>
        </p:spPr>
        <p:txBody>
          <a:bodyPr lIns="0" tIns="0" rIns="0" bIns="0" wrap="none">
            <a:noAutofit/>
          </a:bodyPr>
          <a:p>
            <a:pPr indent="0"/>
            <a:r>
              <a:rPr lang="en-US" sz="1200">
                <a:latin typeface="Times New Roman"/>
              </a:rPr>
              <a:t>yp =</a:t>
            </a:r>
          </a:p>
        </p:txBody>
      </p:sp>
      <p:sp>
        <p:nvSpPr>
          <p:cNvPr id="30" name=""/>
          <p:cNvSpPr/>
          <p:nvPr/>
        </p:nvSpPr>
        <p:spPr>
          <a:xfrm>
            <a:off x="1225296" y="7120128"/>
            <a:ext cx="146304" cy="164592"/>
          </a:xfrm>
          <a:prstGeom prst="rect">
            <a:avLst/>
          </a:prstGeom>
        </p:spPr>
        <p:txBody>
          <a:bodyPr lIns="0" tIns="0" rIns="0" bIns="0" wrap="none">
            <a:noAutofit/>
          </a:bodyPr>
          <a:p>
            <a:pPr indent="0"/>
            <a:r>
              <a:rPr lang="en-US" sz="1200">
                <a:latin typeface="Times New Roman"/>
              </a:rPr>
              <a:t>1</a:t>
            </a:r>
          </a:p>
        </p:txBody>
      </p:sp>
      <p:sp>
        <p:nvSpPr>
          <p:cNvPr id="31" name=""/>
          <p:cNvSpPr/>
          <p:nvPr/>
        </p:nvSpPr>
        <p:spPr>
          <a:xfrm>
            <a:off x="341376" y="7772400"/>
            <a:ext cx="152400" cy="152400"/>
          </a:xfrm>
          <a:prstGeom prst="rect">
            <a:avLst/>
          </a:prstGeom>
        </p:spPr>
        <p:txBody>
          <a:bodyPr lIns="0" tIns="0" rIns="0" bIns="0" wrap="none">
            <a:noAutofit/>
          </a:bodyPr>
          <a:p>
            <a:pPr indent="0"/>
            <a:r>
              <a:rPr lang="en-US" i="1" sz="1300">
                <a:latin typeface="Times New Roman"/>
              </a:rPr>
              <a:t>y</a:t>
            </a:r>
          </a:p>
        </p:txBody>
      </p:sp>
      <p:sp>
        <p:nvSpPr>
          <p:cNvPr id="32" name=""/>
          <p:cNvSpPr/>
          <p:nvPr/>
        </p:nvSpPr>
        <p:spPr>
          <a:xfrm>
            <a:off x="746760" y="7400544"/>
            <a:ext cx="1106424" cy="164592"/>
          </a:xfrm>
          <a:prstGeom prst="rect">
            <a:avLst/>
          </a:prstGeom>
        </p:spPr>
        <p:txBody>
          <a:bodyPr lIns="0" tIns="0" rIns="0" bIns="0" wrap="none">
            <a:noAutofit/>
          </a:bodyPr>
          <a:p>
            <a:pPr indent="0">
              <a:spcAft>
                <a:spcPts val="420"/>
              </a:spcAft>
            </a:pPr>
            <a:r>
              <a:rPr lang="en-US" i="1" sz="1300">
                <a:latin typeface="Times New Roman"/>
              </a:rPr>
              <a:t>(D +</a:t>
            </a:r>
            <a:r>
              <a:rPr lang="en-US" sz="1200">
                <a:latin typeface="Times New Roman"/>
              </a:rPr>
              <a:t> 3i)( </a:t>
            </a:r>
            <a:r>
              <a:rPr lang="en-US" i="1" sz="1300">
                <a:latin typeface="Times New Roman"/>
              </a:rPr>
              <a:t>D + 3i)</a:t>
            </a:r>
          </a:p>
        </p:txBody>
      </p:sp>
      <p:sp>
        <p:nvSpPr>
          <p:cNvPr id="33" name=""/>
          <p:cNvSpPr/>
          <p:nvPr/>
        </p:nvSpPr>
        <p:spPr>
          <a:xfrm>
            <a:off x="743712" y="7629144"/>
            <a:ext cx="338328" cy="137160"/>
          </a:xfrm>
          <a:prstGeom prst="rect">
            <a:avLst/>
          </a:prstGeom>
        </p:spPr>
        <p:txBody>
          <a:bodyPr lIns="0" tIns="0" rIns="0" bIns="0" wrap="none">
            <a:noAutofit/>
          </a:bodyPr>
          <a:p>
            <a:pPr indent="0"/>
            <a:r>
              <a:rPr lang="en-US" i="1" sz="1300">
                <a:latin typeface="Times New Roman"/>
              </a:rPr>
              <a:t>e</a:t>
            </a:r>
            <a:r>
              <a:rPr lang="en-US" i="1" baseline="30000" sz="1300">
                <a:latin typeface="Times New Roman"/>
              </a:rPr>
              <a:t>3tx</a:t>
            </a:r>
            <a:r>
              <a:rPr lang="en-US" i="1" sz="1300">
                <a:latin typeface="Times New Roman"/>
              </a:rPr>
              <a:t> x</a:t>
            </a:r>
          </a:p>
        </p:txBody>
      </p:sp>
      <p:sp>
        <p:nvSpPr>
          <p:cNvPr id="34" name=""/>
          <p:cNvSpPr/>
          <p:nvPr/>
        </p:nvSpPr>
        <p:spPr>
          <a:xfrm>
            <a:off x="484632" y="7882128"/>
            <a:ext cx="600456" cy="134112"/>
          </a:xfrm>
          <a:prstGeom prst="rect">
            <a:avLst/>
          </a:prstGeom>
        </p:spPr>
        <p:txBody>
          <a:bodyPr lIns="0" tIns="0" rIns="0" bIns="0" wrap="none">
            <a:noAutofit/>
          </a:bodyPr>
          <a:p>
            <a:pPr algn="r" indent="0">
              <a:lnSpc>
                <a:spcPts val="1680"/>
              </a:lnSpc>
            </a:pPr>
            <a:r>
              <a:rPr lang="en-US" i="1" baseline="30000" sz="1300">
                <a:latin typeface="Times New Roman"/>
              </a:rPr>
              <a:t>p</a:t>
            </a:r>
            <a:r>
              <a:rPr lang="en-US" sz="1200">
                <a:latin typeface="Times New Roman"/>
              </a:rPr>
              <a:t> 6i 1! </a:t>
            </a:r>
          </a:p>
        </p:txBody>
      </p:sp>
      <p:sp>
        <p:nvSpPr>
          <p:cNvPr id="35" name=""/>
          <p:cNvSpPr/>
          <p:nvPr/>
        </p:nvSpPr>
        <p:spPr>
          <a:xfrm>
            <a:off x="829056" y="8104632"/>
            <a:ext cx="231648" cy="121920"/>
          </a:xfrm>
          <a:prstGeom prst="rect">
            <a:avLst/>
          </a:prstGeom>
        </p:spPr>
        <p:txBody>
          <a:bodyPr lIns="0" tIns="0" rIns="0" bIns="0" wrap="none">
            <a:noAutofit/>
          </a:bodyPr>
          <a:p>
            <a:pPr algn="r" indent="0">
              <a:lnSpc>
                <a:spcPts val="1680"/>
              </a:lnSpc>
            </a:pPr>
            <a:r>
              <a:rPr lang="en-US" sz="1200">
                <a:latin typeface="Times New Roman"/>
              </a:rPr>
              <a:t>1 x</a:t>
            </a:r>
          </a:p>
        </p:txBody>
      </p:sp>
      <p:sp>
        <p:nvSpPr>
          <p:cNvPr id="36" name=""/>
          <p:cNvSpPr/>
          <p:nvPr/>
        </p:nvSpPr>
        <p:spPr>
          <a:xfrm>
            <a:off x="329184" y="8247888"/>
            <a:ext cx="274320" cy="170688"/>
          </a:xfrm>
          <a:prstGeom prst="rect">
            <a:avLst/>
          </a:prstGeom>
        </p:spPr>
        <p:txBody>
          <a:bodyPr lIns="0" tIns="0" rIns="0" bIns="0" wrap="none">
            <a:noAutofit/>
          </a:bodyPr>
          <a:p>
            <a:pPr indent="0"/>
            <a:r>
              <a:rPr lang="en-US" sz="1200">
                <a:latin typeface="Times New Roman"/>
              </a:rPr>
              <a:t>yp</a:t>
            </a:r>
          </a:p>
        </p:txBody>
      </p:sp>
      <p:sp>
        <p:nvSpPr>
          <p:cNvPr id="37" name=""/>
          <p:cNvSpPr/>
          <p:nvPr/>
        </p:nvSpPr>
        <p:spPr>
          <a:xfrm>
            <a:off x="725424" y="8327136"/>
            <a:ext cx="384048" cy="170688"/>
          </a:xfrm>
          <a:prstGeom prst="rect">
            <a:avLst/>
          </a:prstGeom>
        </p:spPr>
        <p:txBody>
          <a:bodyPr lIns="0" tIns="0" rIns="0" bIns="0" wrap="none">
            <a:noAutofit/>
          </a:bodyPr>
          <a:p>
            <a:pPr indent="0"/>
            <a:r>
              <a:rPr lang="en-US" i="1" sz="1300">
                <a:latin typeface="Times New Roman"/>
              </a:rPr>
              <a:t>6i</a:t>
            </a:r>
            <a:r>
              <a:rPr lang="en-US" sz="1200">
                <a:latin typeface="Times New Roman"/>
              </a:rPr>
              <a:t> 1!</a:t>
            </a:r>
          </a:p>
        </p:txBody>
      </p:sp>
      <p:sp>
        <p:nvSpPr>
          <p:cNvPr id="38" name=""/>
          <p:cNvSpPr/>
          <p:nvPr/>
        </p:nvSpPr>
        <p:spPr>
          <a:xfrm>
            <a:off x="1127760" y="8180832"/>
            <a:ext cx="1310640" cy="213360"/>
          </a:xfrm>
          <a:prstGeom prst="rect">
            <a:avLst/>
          </a:prstGeom>
        </p:spPr>
        <p:txBody>
          <a:bodyPr lIns="0" tIns="0" rIns="0" bIns="0" wrap="none">
            <a:noAutofit/>
          </a:bodyPr>
          <a:p>
            <a:pPr indent="0"/>
            <a:r>
              <a:rPr lang="en-US" sz="1200">
                <a:latin typeface="Times New Roman"/>
              </a:rPr>
              <a:t>(cos 3x + </a:t>
            </a:r>
            <a:r>
              <a:rPr lang="en-US" i="1" sz="1300">
                <a:latin typeface="Times New Roman"/>
              </a:rPr>
              <a:t>i</a:t>
            </a:r>
            <a:r>
              <a:rPr lang="en-US" sz="1200">
                <a:latin typeface="Times New Roman"/>
              </a:rPr>
              <a:t> sin3x)</a:t>
            </a:r>
          </a:p>
        </p:txBody>
      </p:sp>
      <p:sp>
        <p:nvSpPr>
          <p:cNvPr id="39" name=""/>
          <p:cNvSpPr/>
          <p:nvPr/>
        </p:nvSpPr>
        <p:spPr>
          <a:xfrm>
            <a:off x="329184" y="8583168"/>
            <a:ext cx="1853184" cy="377952"/>
          </a:xfrm>
          <a:prstGeom prst="rect">
            <a:avLst/>
          </a:prstGeom>
        </p:spPr>
        <p:txBody>
          <a:bodyPr lIns="0" tIns="0" rIns="0" bIns="0">
            <a:noAutofit/>
          </a:bodyPr>
          <a:p>
            <a:pPr algn="just" marL="457200" indent="0">
              <a:lnSpc>
                <a:spcPts val="984"/>
              </a:lnSpc>
            </a:pPr>
            <a:r>
              <a:rPr lang="en-US" sz="1200">
                <a:latin typeface="Times New Roman"/>
              </a:rPr>
              <a:t>x    x . _</a:t>
            </a:r>
          </a:p>
          <a:p>
            <a:pPr algn="just" indent="0">
              <a:lnSpc>
                <a:spcPts val="984"/>
              </a:lnSpc>
            </a:pPr>
            <a:r>
              <a:rPr lang="en-US" i="1" sz="1300">
                <a:latin typeface="Times New Roman"/>
              </a:rPr>
              <a:t>y =    cos 3x -</a:t>
            </a:r>
            <a:r>
              <a:rPr lang="en-US" sz="1200">
                <a:latin typeface="Times New Roman"/>
              </a:rPr>
              <a:t> sin3x</a:t>
            </a:r>
          </a:p>
          <a:p>
            <a:pPr algn="just" marL="177800" indent="0">
              <a:lnSpc>
                <a:spcPts val="984"/>
              </a:lnSpc>
            </a:pPr>
            <a:r>
              <a:rPr lang="en-US" baseline="30000" sz="1200">
                <a:latin typeface="Times New Roman"/>
              </a:rPr>
              <a:t>p</a:t>
            </a:r>
            <a:r>
              <a:rPr lang="en-US" sz="1200">
                <a:latin typeface="Times New Roman"/>
              </a:rPr>
              <a:t> 6i    6</a:t>
            </a:r>
          </a:p>
        </p:txBody>
      </p:sp>
      <p:sp>
        <p:nvSpPr>
          <p:cNvPr id="40" name=""/>
          <p:cNvSpPr/>
          <p:nvPr/>
        </p:nvSpPr>
        <p:spPr>
          <a:xfrm>
            <a:off x="737616" y="9058656"/>
            <a:ext cx="182880" cy="115824"/>
          </a:xfrm>
          <a:prstGeom prst="rect">
            <a:avLst/>
          </a:prstGeom>
        </p:spPr>
        <p:txBody>
          <a:bodyPr lIns="0" tIns="0" rIns="0" bIns="0" wrap="none">
            <a:noAutofit/>
          </a:bodyPr>
          <a:p>
            <a:pPr indent="0"/>
            <a:r>
              <a:rPr lang="en-US" sz="1200">
                <a:latin typeface="Times New Roman"/>
              </a:rPr>
              <a:t>x</a:t>
            </a:r>
          </a:p>
        </p:txBody>
      </p:sp>
      <p:sp>
        <p:nvSpPr>
          <p:cNvPr id="41" name=""/>
          <p:cNvSpPr/>
          <p:nvPr/>
        </p:nvSpPr>
        <p:spPr>
          <a:xfrm>
            <a:off x="329184" y="9137904"/>
            <a:ext cx="1097280" cy="286512"/>
          </a:xfrm>
          <a:prstGeom prst="rect">
            <a:avLst/>
          </a:prstGeom>
        </p:spPr>
        <p:txBody>
          <a:bodyPr lIns="0" tIns="0" rIns="0" bIns="0">
            <a:noAutofit/>
          </a:bodyPr>
          <a:p>
            <a:pPr algn="just" indent="0">
              <a:lnSpc>
                <a:spcPts val="1104"/>
              </a:lnSpc>
            </a:pPr>
            <a:r>
              <a:rPr lang="en-US" i="1" sz="1300">
                <a:latin typeface="Times New Roman"/>
              </a:rPr>
              <a:t>y =    cos 3x</a:t>
            </a:r>
          </a:p>
          <a:p>
            <a:pPr marL="177800" indent="0">
              <a:lnSpc>
                <a:spcPts val="1104"/>
              </a:lnSpc>
            </a:pPr>
            <a:r>
              <a:rPr lang="en-US" i="1" baseline="30000" sz="1300">
                <a:latin typeface="Times New Roman"/>
              </a:rPr>
              <a:t>p</a:t>
            </a:r>
            <a:r>
              <a:rPr lang="en-US" i="1" sz="1300">
                <a:latin typeface="Times New Roman"/>
              </a:rPr>
              <a:t> 6i</a:t>
            </a:r>
          </a:p>
        </p:txBody>
      </p:sp>
      <p:sp>
        <p:nvSpPr>
          <p:cNvPr id="42" name=""/>
          <p:cNvSpPr/>
          <p:nvPr/>
        </p:nvSpPr>
        <p:spPr>
          <a:xfrm>
            <a:off x="417576" y="9787128"/>
            <a:ext cx="694944" cy="301752"/>
          </a:xfrm>
          <a:prstGeom prst="rect">
            <a:avLst/>
          </a:prstGeom>
        </p:spPr>
        <p:txBody>
          <a:bodyPr lIns="0" tIns="0" rIns="0" bIns="0" wrap="none">
            <a:noAutofit/>
          </a:bodyPr>
          <a:p>
            <a:pPr algn="just" indent="0"/>
            <a:r>
              <a:rPr lang="en-US" sz="1500">
                <a:solidFill>
                  <a:srgbClr val="4F81BD"/>
                </a:solidFill>
                <a:latin typeface="Franklin Gothic Medium"/>
              </a:rPr>
              <a:t>42    </a:t>
            </a:r>
            <a:r>
              <a:rPr lang="en-US" sz="1500">
                <a:solidFill>
                  <a:srgbClr val="808080"/>
                </a:solidFill>
                <a:latin typeface="Franklin Gothic Medium"/>
              </a:rPr>
              <a:t>f</a:t>
            </a:r>
          </a:p>
        </p:txBody>
      </p:sp>
      <p:sp>
        <p:nvSpPr>
          <p:cNvPr id="43"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2359152" y="682752"/>
            <a:ext cx="182880" cy="115824"/>
          </a:xfrm>
          <a:prstGeom prst="rect">
            <a:avLst/>
          </a:prstGeom>
        </p:spPr>
        <p:txBody>
          <a:bodyPr lIns="0" tIns="0" rIns="0" bIns="0" wrap="none">
            <a:noAutofit/>
          </a:bodyPr>
          <a:p>
            <a:pPr algn="just" indent="0"/>
            <a:r>
              <a:rPr lang="en-US" sz="1200">
                <a:latin typeface="Times New Roman"/>
              </a:rPr>
              <a:t>X</a:t>
            </a:r>
          </a:p>
        </p:txBody>
      </p:sp>
      <p:sp>
        <p:nvSpPr>
          <p:cNvPr id="5" name=""/>
          <p:cNvSpPr/>
          <p:nvPr/>
        </p:nvSpPr>
        <p:spPr>
          <a:xfrm>
            <a:off x="377952" y="771144"/>
            <a:ext cx="2718816" cy="170688"/>
          </a:xfrm>
          <a:prstGeom prst="rect">
            <a:avLst/>
          </a:prstGeom>
        </p:spPr>
        <p:txBody>
          <a:bodyPr lIns="0" tIns="0" rIns="0" bIns="0" wrap="none">
            <a:noAutofit/>
          </a:bodyPr>
          <a:p>
            <a:pPr algn="just" indent="0"/>
            <a:r>
              <a:rPr lang="en-US" i="1" sz="1300">
                <a:latin typeface="Times New Roman"/>
              </a:rPr>
              <a:t>y</a:t>
            </a:r>
            <a:r>
              <a:rPr lang="en-US" i="1" baseline="-25000" sz="1300">
                <a:latin typeface="Times New Roman"/>
              </a:rPr>
              <a:t>G</a:t>
            </a:r>
            <a:r>
              <a:rPr lang="en-US" sz="1200">
                <a:latin typeface="Times New Roman"/>
              </a:rPr>
              <a:t> = </a:t>
            </a:r>
            <a:r>
              <a:rPr lang="en-US" i="1" sz="1300">
                <a:latin typeface="Times New Roman"/>
              </a:rPr>
              <a:t>kfos3</a:t>
            </a:r>
            <a:r>
              <a:rPr lang="en-US" b="1" i="1" cap="small" sz="1200">
                <a:latin typeface="Times New Roman"/>
              </a:rPr>
              <a:t>x</a:t>
            </a:r>
            <a:r>
              <a:rPr lang="en-US" sz="1000">
                <a:latin typeface="Times New Roman"/>
              </a:rPr>
              <a:t> </a:t>
            </a:r>
            <a:r>
              <a:rPr lang="en-US" sz="1200">
                <a:latin typeface="Times New Roman"/>
              </a:rPr>
              <a:t>+ </a:t>
            </a:r>
            <a:r>
              <a:rPr lang="en-US" i="1" sz="1300">
                <a:latin typeface="Times New Roman"/>
              </a:rPr>
              <a:t>k</a:t>
            </a:r>
            <a:r>
              <a:rPr lang="en-US" i="1" baseline="-25000" sz="1300">
                <a:latin typeface="Times New Roman"/>
              </a:rPr>
              <a:t>2</a:t>
            </a:r>
            <a:r>
              <a:rPr lang="en-US" sz="1200">
                <a:latin typeface="Times New Roman"/>
              </a:rPr>
              <a:t> sin3x + (    </a:t>
            </a:r>
            <a:r>
              <a:rPr lang="en-US" i="1" sz="1300">
                <a:latin typeface="Times New Roman"/>
              </a:rPr>
              <a:t>cos3</a:t>
            </a:r>
            <a:r>
              <a:rPr lang="en-US" b="1" i="1" cap="small" sz="1200">
                <a:latin typeface="Times New Roman"/>
              </a:rPr>
              <a:t>x</a:t>
            </a:r>
            <a:r>
              <a:rPr lang="en-US" sz="1000">
                <a:latin typeface="Times New Roman"/>
              </a:rPr>
              <a:t> </a:t>
            </a:r>
            <a:r>
              <a:rPr lang="en-US" sz="1200">
                <a:latin typeface="Times New Roman"/>
              </a:rPr>
              <a:t>)</a:t>
            </a:r>
          </a:p>
        </p:txBody>
      </p:sp>
      <p:sp>
        <p:nvSpPr>
          <p:cNvPr id="6" name=""/>
          <p:cNvSpPr/>
          <p:nvPr/>
        </p:nvSpPr>
        <p:spPr>
          <a:xfrm>
            <a:off x="2392680" y="914400"/>
            <a:ext cx="128016" cy="121920"/>
          </a:xfrm>
          <a:prstGeom prst="rect">
            <a:avLst/>
          </a:prstGeom>
        </p:spPr>
        <p:txBody>
          <a:bodyPr lIns="0" tIns="0" rIns="0" bIns="0" wrap="none">
            <a:noAutofit/>
          </a:bodyPr>
          <a:p>
            <a:pPr algn="ctr" indent="0">
              <a:spcAft>
                <a:spcPts val="840"/>
              </a:spcAft>
            </a:pPr>
            <a:r>
              <a:rPr lang="en-US" i="1" sz="1300">
                <a:latin typeface="Times New Roman"/>
              </a:rPr>
              <a:t>6i</a:t>
            </a:r>
          </a:p>
        </p:txBody>
      </p:sp>
      <p:sp>
        <p:nvSpPr>
          <p:cNvPr id="7" name=""/>
          <p:cNvSpPr/>
          <p:nvPr/>
        </p:nvSpPr>
        <p:spPr>
          <a:xfrm>
            <a:off x="365760" y="1234440"/>
            <a:ext cx="4023360" cy="167640"/>
          </a:xfrm>
          <a:prstGeom prst="rect">
            <a:avLst/>
          </a:prstGeom>
        </p:spPr>
        <p:txBody>
          <a:bodyPr lIns="0" tIns="0" rIns="0" bIns="0" wrap="none">
            <a:noAutofit/>
          </a:bodyPr>
          <a:p>
            <a:pPr algn="just" indent="0">
              <a:spcAft>
                <a:spcPts val="1260"/>
              </a:spcAft>
            </a:pPr>
            <a:r>
              <a:rPr lang="en-US" b="1" sz="1200">
                <a:latin typeface="Times New Roman"/>
              </a:rPr>
              <a:t>Case 3:</a:t>
            </a:r>
            <a:r>
              <a:rPr lang="en-US" sz="1200">
                <a:latin typeface="Times New Roman"/>
              </a:rPr>
              <a:t>- If </a:t>
            </a:r>
            <a:r>
              <a:rPr lang="en-US" i="1" cap="small" sz="1300">
                <a:latin typeface="Times New Roman"/>
              </a:rPr>
              <a:t>Q(x) =</a:t>
            </a:r>
            <a:r>
              <a:rPr lang="en-US" sz="1200">
                <a:latin typeface="Times New Roman"/>
              </a:rPr>
              <a:t> polynomials function i.e. </a:t>
            </a:r>
            <a:r>
              <a:rPr lang="en-US" cap="small" sz="1200">
                <a:latin typeface="Times New Roman"/>
              </a:rPr>
              <a:t>Q(x) </a:t>
            </a:r>
            <a:r>
              <a:rPr lang="en-US" i="1" sz="1300">
                <a:latin typeface="Times New Roman"/>
              </a:rPr>
              <a:t>=x</a:t>
            </a:r>
            <a:r>
              <a:rPr lang="en-US" i="1" baseline="30000" sz="1300">
                <a:latin typeface="Times New Roman"/>
              </a:rPr>
              <a:t>m</a:t>
            </a:r>
            <a:r>
              <a:rPr lang="en-US" sz="1200">
                <a:latin typeface="Times New Roman"/>
              </a:rPr>
              <a:t> ^ </a:t>
            </a:r>
            <a:r>
              <a:rPr lang="en-US" i="1" sz="1300">
                <a:latin typeface="Times New Roman"/>
              </a:rPr>
              <a:t>y</a:t>
            </a:r>
            <a:r>
              <a:rPr lang="en-US" sz="1200">
                <a:latin typeface="Times New Roman"/>
              </a:rPr>
              <a:t> =</a:t>
            </a:r>
          </a:p>
        </p:txBody>
      </p:sp>
      <p:sp>
        <p:nvSpPr>
          <p:cNvPr id="8" name=""/>
          <p:cNvSpPr/>
          <p:nvPr/>
        </p:nvSpPr>
        <p:spPr>
          <a:xfrm>
            <a:off x="527304" y="1612392"/>
            <a:ext cx="2554224" cy="277368"/>
          </a:xfrm>
          <a:prstGeom prst="rect">
            <a:avLst/>
          </a:prstGeom>
        </p:spPr>
        <p:txBody>
          <a:bodyPr lIns="0" tIns="0" rIns="0" bIns="0" wrap="none">
            <a:noAutofit/>
          </a:bodyPr>
          <a:p>
            <a:pPr indent="0"/>
            <a:r>
              <a:rPr lang="en-US" baseline="30000" sz="1200">
                <a:latin typeface="Times New Roman"/>
              </a:rPr>
              <a:t>1</a:t>
            </a:r>
            <a:r>
              <a:rPr lang="en-US" sz="1200">
                <a:latin typeface="Times New Roman"/>
              </a:rPr>
              <a:t> =(1 - D)</a:t>
            </a:r>
            <a:r>
              <a:rPr lang="en-US" baseline="30000" sz="1200">
                <a:latin typeface="Times New Roman"/>
              </a:rPr>
              <a:t>-1</a:t>
            </a:r>
            <a:r>
              <a:rPr lang="en-US" sz="1200">
                <a:latin typeface="Times New Roman"/>
              </a:rPr>
              <a:t> </a:t>
            </a:r>
            <a:r>
              <a:rPr lang="en-US" i="1" sz="1300">
                <a:latin typeface="Times New Roman"/>
              </a:rPr>
              <a:t>=</a:t>
            </a:r>
            <a:r>
              <a:rPr lang="en-US" sz="1200">
                <a:latin typeface="Times New Roman"/>
              </a:rPr>
              <a:t> 1 + </a:t>
            </a:r>
            <a:r>
              <a:rPr lang="en-US" i="1" sz="1300">
                <a:latin typeface="Times New Roman"/>
              </a:rPr>
              <a:t>D</a:t>
            </a:r>
            <a:r>
              <a:rPr lang="en-US" sz="1200">
                <a:latin typeface="Times New Roman"/>
              </a:rPr>
              <a:t> + D</a:t>
            </a:r>
            <a:r>
              <a:rPr lang="en-US" baseline="30000" sz="1200">
                <a:latin typeface="Times New Roman"/>
              </a:rPr>
              <a:t>2</a:t>
            </a:r>
            <a:r>
              <a:rPr lang="en-US" sz="1200">
                <a:latin typeface="Times New Roman"/>
              </a:rPr>
              <a:t> </a:t>
            </a:r>
            <a:r>
              <a:rPr lang="en-US" i="1" sz="1300">
                <a:latin typeface="Times New Roman"/>
              </a:rPr>
              <a:t>+D</a:t>
            </a:r>
            <a:r>
              <a:rPr lang="en-US" i="1" baseline="30000" sz="1300">
                <a:latin typeface="Times New Roman"/>
              </a:rPr>
              <a:t>3</a:t>
            </a:r>
            <a:r>
              <a:rPr lang="en-US" sz="1200">
                <a:latin typeface="Times New Roman"/>
              </a:rPr>
              <a:t> +...</a:t>
            </a:r>
          </a:p>
        </p:txBody>
      </p:sp>
      <p:sp>
        <p:nvSpPr>
          <p:cNvPr id="9" name=""/>
          <p:cNvSpPr/>
          <p:nvPr/>
        </p:nvSpPr>
        <p:spPr>
          <a:xfrm>
            <a:off x="399288" y="1813560"/>
            <a:ext cx="1027176" cy="173736"/>
          </a:xfrm>
          <a:prstGeom prst="rect">
            <a:avLst/>
          </a:prstGeom>
        </p:spPr>
        <p:txBody>
          <a:bodyPr lIns="0" tIns="0" rIns="0" bIns="0" wrap="none">
            <a:noAutofit/>
          </a:bodyPr>
          <a:p>
            <a:pPr algn="just" indent="0">
              <a:spcAft>
                <a:spcPts val="210"/>
              </a:spcAft>
            </a:pPr>
            <a:r>
              <a:rPr lang="en-US" sz="1200">
                <a:latin typeface="Times New Roman"/>
              </a:rPr>
              <a:t>1 - </a:t>
            </a:r>
            <a:r>
              <a:rPr lang="en-US" i="1" sz="1300">
                <a:latin typeface="Times New Roman"/>
              </a:rPr>
              <a:t>D</a:t>
            </a:r>
            <a:r>
              <a:rPr lang="en-US" sz="1200">
                <a:latin typeface="Times New Roman"/>
              </a:rPr>
              <a:t> </a:t>
            </a:r>
            <a:r>
              <a:rPr lang="en-US" baseline="30000" sz="1200">
                <a:latin typeface="Times New Roman"/>
              </a:rPr>
              <a:t>V</a:t>
            </a:r>
            <a:r>
              <a:rPr lang="en-US" sz="1200">
                <a:latin typeface="Times New Roman"/>
              </a:rPr>
              <a:t> '</a:t>
            </a:r>
          </a:p>
        </p:txBody>
      </p:sp>
      <p:sp>
        <p:nvSpPr>
          <p:cNvPr id="10" name=""/>
          <p:cNvSpPr/>
          <p:nvPr/>
        </p:nvSpPr>
        <p:spPr>
          <a:xfrm>
            <a:off x="365760" y="2060448"/>
            <a:ext cx="2916936" cy="271272"/>
          </a:xfrm>
          <a:prstGeom prst="rect">
            <a:avLst/>
          </a:prstGeom>
        </p:spPr>
        <p:txBody>
          <a:bodyPr lIns="0" tIns="0" rIns="0" bIns="0" wrap="none">
            <a:noAutofit/>
          </a:bodyPr>
          <a:p>
            <a:pPr algn="just" indent="0"/>
            <a:r>
              <a:rPr lang="en-US" sz="1200">
                <a:latin typeface="Times New Roman"/>
              </a:rPr>
              <a:t>Or </a:t>
            </a:r>
            <a:r>
              <a:rPr lang="en-US" baseline="30000" sz="1200">
                <a:latin typeface="Times New Roman"/>
              </a:rPr>
              <a:t>1</a:t>
            </a:r>
            <a:r>
              <a:rPr lang="en-US" sz="1200">
                <a:latin typeface="Times New Roman"/>
              </a:rPr>
              <a:t> =(1 + D)</a:t>
            </a:r>
            <a:r>
              <a:rPr lang="en-US" baseline="30000" sz="1200">
                <a:latin typeface="Times New Roman"/>
              </a:rPr>
              <a:t>-1</a:t>
            </a:r>
            <a:r>
              <a:rPr lang="en-US" sz="1200">
                <a:latin typeface="Times New Roman"/>
              </a:rPr>
              <a:t> = 1 -</a:t>
            </a:r>
            <a:r>
              <a:rPr lang="en-US" i="1" sz="1300">
                <a:latin typeface="Times New Roman"/>
              </a:rPr>
              <a:t>D +</a:t>
            </a:r>
            <a:r>
              <a:rPr lang="en-US" sz="1200">
                <a:latin typeface="Times New Roman"/>
              </a:rPr>
              <a:t> D</a:t>
            </a:r>
            <a:r>
              <a:rPr lang="en-US" baseline="30000" sz="1200">
                <a:latin typeface="Times New Roman"/>
              </a:rPr>
              <a:t>2</a:t>
            </a:r>
            <a:r>
              <a:rPr lang="en-US" sz="1200">
                <a:latin typeface="Times New Roman"/>
              </a:rPr>
              <a:t> -D</a:t>
            </a:r>
            <a:r>
              <a:rPr lang="en-US" baseline="30000" sz="1200">
                <a:latin typeface="Times New Roman"/>
              </a:rPr>
              <a:t>3</a:t>
            </a:r>
            <a:r>
              <a:rPr lang="en-US" sz="1200">
                <a:latin typeface="Times New Roman"/>
              </a:rPr>
              <a:t> +...</a:t>
            </a:r>
          </a:p>
        </p:txBody>
      </p:sp>
      <p:sp>
        <p:nvSpPr>
          <p:cNvPr id="11" name=""/>
          <p:cNvSpPr/>
          <p:nvPr/>
        </p:nvSpPr>
        <p:spPr>
          <a:xfrm>
            <a:off x="597408" y="2261616"/>
            <a:ext cx="1033272" cy="173736"/>
          </a:xfrm>
          <a:prstGeom prst="rect">
            <a:avLst/>
          </a:prstGeom>
        </p:spPr>
        <p:txBody>
          <a:bodyPr lIns="0" tIns="0" rIns="0" bIns="0" wrap="none">
            <a:noAutofit/>
          </a:bodyPr>
          <a:p>
            <a:pPr indent="0">
              <a:spcAft>
                <a:spcPts val="210"/>
              </a:spcAft>
            </a:pPr>
            <a:r>
              <a:rPr lang="en-US" sz="1200">
                <a:latin typeface="Times New Roman"/>
              </a:rPr>
              <a:t>1 + </a:t>
            </a:r>
            <a:r>
              <a:rPr lang="en-US" i="1" sz="1300">
                <a:latin typeface="Times New Roman"/>
              </a:rPr>
              <a:t>D</a:t>
            </a:r>
            <a:r>
              <a:rPr lang="en-US" sz="1200">
                <a:latin typeface="Times New Roman"/>
              </a:rPr>
              <a:t> </a:t>
            </a:r>
            <a:r>
              <a:rPr lang="en-US" baseline="30000" sz="1200">
                <a:latin typeface="Times New Roman"/>
              </a:rPr>
              <a:t>V</a:t>
            </a:r>
            <a:r>
              <a:rPr lang="en-US" sz="1200">
                <a:latin typeface="Times New Roman"/>
              </a:rPr>
              <a:t> '</a:t>
            </a:r>
          </a:p>
        </p:txBody>
      </p:sp>
      <p:sp>
        <p:nvSpPr>
          <p:cNvPr id="12" name=""/>
          <p:cNvSpPr/>
          <p:nvPr/>
        </p:nvSpPr>
        <p:spPr>
          <a:xfrm>
            <a:off x="362712" y="2496312"/>
            <a:ext cx="2383536" cy="652272"/>
          </a:xfrm>
          <a:prstGeom prst="rect">
            <a:avLst/>
          </a:prstGeom>
        </p:spPr>
        <p:txBody>
          <a:bodyPr lIns="0" tIns="0" rIns="0" bIns="0">
            <a:noAutofit/>
          </a:bodyPr>
          <a:p>
            <a:pPr indent="0">
              <a:lnSpc>
                <a:spcPts val="1992"/>
              </a:lnSpc>
            </a:pPr>
            <a:r>
              <a:rPr lang="en-US" b="1" sz="1200">
                <a:latin typeface="Times New Roman"/>
              </a:rPr>
              <a:t>Example:- </a:t>
            </a:r>
            <a:r>
              <a:rPr lang="en-US" sz="1200">
                <a:latin typeface="Times New Roman"/>
              </a:rPr>
              <a:t>solve : y” </a:t>
            </a:r>
            <a:r>
              <a:rPr lang="en-US" i="1" sz="1200">
                <a:latin typeface="Times New Roman"/>
              </a:rPr>
              <a:t>+ </a:t>
            </a:r>
            <a:r>
              <a:rPr lang="en-US" i="1" sz="1300">
                <a:latin typeface="Times New Roman"/>
              </a:rPr>
              <a:t>2y</a:t>
            </a:r>
            <a:r>
              <a:rPr lang="en-US" i="1" sz="1200">
                <a:latin typeface="Times New Roman"/>
              </a:rPr>
              <a:t>' + </a:t>
            </a:r>
            <a:r>
              <a:rPr lang="en-US" i="1" sz="1300">
                <a:latin typeface="Times New Roman"/>
              </a:rPr>
              <a:t>3y </a:t>
            </a:r>
            <a:r>
              <a:rPr lang="en-US" i="1" sz="1200">
                <a:latin typeface="Times New Roman"/>
              </a:rPr>
              <a:t>=</a:t>
            </a:r>
            <a:r>
              <a:rPr lang="en-US" b="1" sz="1200">
                <a:latin typeface="Times New Roman"/>
              </a:rPr>
              <a:t> </a:t>
            </a:r>
            <a:r>
              <a:rPr lang="en-US" sz="1200">
                <a:latin typeface="Times New Roman"/>
              </a:rPr>
              <a:t>X</a:t>
            </a:r>
            <a:r>
              <a:rPr lang="en-US" b="1" baseline="30000" sz="1200">
                <a:latin typeface="Times New Roman"/>
              </a:rPr>
              <a:t>3 </a:t>
            </a:r>
            <a:r>
              <a:rPr lang="en-US" b="1" sz="1200">
                <a:latin typeface="Times New Roman"/>
              </a:rPr>
              <a:t>Solution:- </a:t>
            </a:r>
            <a:r>
              <a:rPr lang="en-US" sz="1200">
                <a:latin typeface="Times New Roman"/>
              </a:rPr>
              <a:t>(D</a:t>
            </a:r>
            <a:r>
              <a:rPr lang="en-US" baseline="30000" sz="1200">
                <a:latin typeface="Times New Roman"/>
              </a:rPr>
              <a:t>2</a:t>
            </a:r>
            <a:r>
              <a:rPr lang="en-US" sz="1200">
                <a:latin typeface="Times New Roman"/>
              </a:rPr>
              <a:t> + </a:t>
            </a:r>
            <a:r>
              <a:rPr lang="en-US" i="1" sz="1300">
                <a:latin typeface="Times New Roman"/>
              </a:rPr>
              <a:t>2D +</a:t>
            </a:r>
            <a:r>
              <a:rPr lang="en-US" sz="1200">
                <a:latin typeface="Times New Roman"/>
              </a:rPr>
              <a:t> 3) </a:t>
            </a:r>
            <a:r>
              <a:rPr lang="en-US" i="1" sz="1300">
                <a:latin typeface="Times New Roman"/>
              </a:rPr>
              <a:t>y =</a:t>
            </a:r>
            <a:r>
              <a:rPr lang="en-US" sz="1200">
                <a:latin typeface="Times New Roman"/>
              </a:rPr>
              <a:t> 0 </a:t>
            </a:r>
            <a:r>
              <a:rPr lang="en-US" i="1" sz="1300">
                <a:latin typeface="Times New Roman"/>
              </a:rPr>
              <a:t>m</a:t>
            </a:r>
            <a:r>
              <a:rPr lang="en-US" baseline="30000" sz="1200">
                <a:latin typeface="Times New Roman"/>
              </a:rPr>
              <a:t>2</a:t>
            </a:r>
            <a:r>
              <a:rPr lang="en-US" sz="1200">
                <a:latin typeface="Times New Roman"/>
              </a:rPr>
              <a:t> + 2m + 3 = 0</a:t>
            </a:r>
          </a:p>
        </p:txBody>
      </p:sp>
      <p:sp>
        <p:nvSpPr>
          <p:cNvPr id="13" name=""/>
          <p:cNvSpPr/>
          <p:nvPr/>
        </p:nvSpPr>
        <p:spPr>
          <a:xfrm>
            <a:off x="871728" y="3212592"/>
            <a:ext cx="618744" cy="201168"/>
          </a:xfrm>
          <a:prstGeom prst="rect">
            <a:avLst/>
          </a:prstGeom>
        </p:spPr>
        <p:txBody>
          <a:bodyPr lIns="0" tIns="0" rIns="0" bIns="0" wrap="none">
            <a:noAutofit/>
          </a:bodyPr>
          <a:p>
            <a:pPr indent="0"/>
            <a:r>
              <a:rPr lang="en-US" sz="1200">
                <a:latin typeface="Times New Roman"/>
              </a:rPr>
              <a:t>-2 ±V-8</a:t>
            </a:r>
          </a:p>
        </p:txBody>
      </p:sp>
      <p:sp>
        <p:nvSpPr>
          <p:cNvPr id="14" name=""/>
          <p:cNvSpPr/>
          <p:nvPr/>
        </p:nvSpPr>
        <p:spPr>
          <a:xfrm>
            <a:off x="4437888" y="1353312"/>
            <a:ext cx="402336" cy="201168"/>
          </a:xfrm>
          <a:prstGeom prst="rect">
            <a:avLst/>
          </a:prstGeom>
        </p:spPr>
        <p:txBody>
          <a:bodyPr lIns="0" tIns="0" rIns="0" bIns="0" wrap="none">
            <a:noAutofit/>
          </a:bodyPr>
          <a:p>
            <a:pPr indent="0"/>
            <a:r>
              <a:rPr lang="en-US" i="1" sz="1300">
                <a:latin typeface="Times New Roman"/>
              </a:rPr>
              <a:t>f</a:t>
            </a:r>
            <a:r>
              <a:rPr lang="en-US" sz="1200">
                <a:latin typeface="Times New Roman"/>
              </a:rPr>
              <a:t> (D)</a:t>
            </a:r>
          </a:p>
        </p:txBody>
      </p:sp>
      <p:sp>
        <p:nvSpPr>
          <p:cNvPr id="15" name=""/>
          <p:cNvSpPr/>
          <p:nvPr/>
        </p:nvSpPr>
        <p:spPr>
          <a:xfrm>
            <a:off x="4852416" y="1225296"/>
            <a:ext cx="2273808" cy="182880"/>
          </a:xfrm>
          <a:prstGeom prst="rect">
            <a:avLst/>
          </a:prstGeom>
        </p:spPr>
        <p:txBody>
          <a:bodyPr lIns="0" tIns="0" rIns="0" bIns="0" wrap="none">
            <a:noAutofit/>
          </a:bodyPr>
          <a:p>
            <a:pPr indent="0"/>
            <a:r>
              <a:rPr lang="en-US" i="1" sz="1300">
                <a:latin typeface="Times New Roman"/>
              </a:rPr>
              <a:t>X</a:t>
            </a:r>
            <a:r>
              <a:rPr lang="en-US" i="1" baseline="30000" sz="1300">
                <a:latin typeface="Times New Roman"/>
              </a:rPr>
              <a:t>m</a:t>
            </a:r>
            <a:r>
              <a:rPr lang="en-US" sz="1200">
                <a:latin typeface="Times New Roman"/>
              </a:rPr>
              <a:t> can be solved by using the series</a:t>
            </a:r>
          </a:p>
        </p:txBody>
      </p:sp>
      <p:sp>
        <p:nvSpPr>
          <p:cNvPr id="16" name=""/>
          <p:cNvSpPr/>
          <p:nvPr/>
        </p:nvSpPr>
        <p:spPr>
          <a:xfrm>
            <a:off x="341376" y="3407664"/>
            <a:ext cx="469392" cy="158496"/>
          </a:xfrm>
          <a:prstGeom prst="rect">
            <a:avLst/>
          </a:prstGeom>
        </p:spPr>
        <p:txBody>
          <a:bodyPr lIns="0" tIns="0" rIns="0" bIns="0">
            <a:noAutofit/>
          </a:bodyPr>
          <a:p>
            <a:pPr indent="0"/>
            <a:r>
              <a:rPr lang="en-US" i="1" sz="1300">
                <a:latin typeface="Times New Roman"/>
              </a:rPr>
              <a:t>m =</a:t>
            </a:r>
          </a:p>
          <a:p>
            <a:pPr algn="ctr" indent="0"/>
            <a:r>
              <a:rPr lang="en-US" b="1" sz="650">
                <a:latin typeface="Times New Roman"/>
              </a:rPr>
              <a:t>1,2</a:t>
            </a:r>
          </a:p>
        </p:txBody>
      </p:sp>
      <p:sp>
        <p:nvSpPr>
          <p:cNvPr id="17" name=""/>
          <p:cNvSpPr/>
          <p:nvPr/>
        </p:nvSpPr>
        <p:spPr>
          <a:xfrm>
            <a:off x="1066800" y="3493008"/>
            <a:ext cx="176784" cy="164592"/>
          </a:xfrm>
          <a:prstGeom prst="rect">
            <a:avLst/>
          </a:prstGeom>
        </p:spPr>
        <p:txBody>
          <a:bodyPr lIns="0" tIns="0" rIns="0" bIns="0" wrap="none">
            <a:noAutofit/>
          </a:bodyPr>
          <a:p>
            <a:pPr indent="0"/>
            <a:r>
              <a:rPr lang="en-US" sz="1200">
                <a:latin typeface="Times New Roman"/>
              </a:rPr>
              <a:t>2</a:t>
            </a:r>
          </a:p>
        </p:txBody>
      </p:sp>
      <p:sp>
        <p:nvSpPr>
          <p:cNvPr id="18" name=""/>
          <p:cNvSpPr/>
          <p:nvPr/>
        </p:nvSpPr>
        <p:spPr>
          <a:xfrm>
            <a:off x="822960" y="3697224"/>
            <a:ext cx="728472" cy="198120"/>
          </a:xfrm>
          <a:prstGeom prst="rect">
            <a:avLst/>
          </a:prstGeom>
        </p:spPr>
        <p:txBody>
          <a:bodyPr lIns="0" tIns="0" rIns="0" bIns="0" wrap="none">
            <a:noAutofit/>
          </a:bodyPr>
          <a:p>
            <a:pPr indent="482600">
              <a:lnSpc>
                <a:spcPts val="1008"/>
              </a:lnSpc>
            </a:pPr>
            <a:r>
              <a:rPr lang="en-US" sz="1200">
                <a:latin typeface="Times New Roman"/>
              </a:rPr>
              <a:t>-2 </a:t>
            </a:r>
            <a:r>
              <a:rPr lang="en-US" i="1" sz="1300">
                <a:latin typeface="Times New Roman"/>
              </a:rPr>
              <a:t>2hjl </a:t>
            </a:r>
          </a:p>
        </p:txBody>
      </p:sp>
      <p:sp>
        <p:nvSpPr>
          <p:cNvPr id="19" name=""/>
          <p:cNvSpPr/>
          <p:nvPr/>
        </p:nvSpPr>
        <p:spPr>
          <a:xfrm>
            <a:off x="387096" y="3877056"/>
            <a:ext cx="813816" cy="128016"/>
          </a:xfrm>
          <a:prstGeom prst="rect">
            <a:avLst/>
          </a:prstGeom>
        </p:spPr>
        <p:txBody>
          <a:bodyPr lIns="0" tIns="0" rIns="0" bIns="0" wrap="none">
            <a:noAutofit/>
          </a:bodyPr>
          <a:p>
            <a:pPr indent="482600">
              <a:lnSpc>
                <a:spcPts val="1008"/>
              </a:lnSpc>
            </a:pPr>
            <a:r>
              <a:rPr lang="en-US" i="1" sz="1300">
                <a:latin typeface="Times New Roman"/>
              </a:rPr>
              <a:t>m, =</a:t>
            </a:r>
            <a:r>
              <a:rPr lang="en-US" sz="1300">
                <a:latin typeface="Times New Roman"/>
              </a:rPr>
              <a:t>    </a:t>
            </a:r>
            <a:r>
              <a:rPr lang="en-US" sz="1200">
                <a:latin typeface="Times New Roman"/>
              </a:rPr>
              <a:t>± </a:t>
            </a:r>
            <a:r>
              <a:rPr lang="en-US" sz="1300">
                <a:latin typeface="Times New Roman"/>
              </a:rPr>
              <a:t>■</a:t>
            </a:r>
          </a:p>
        </p:txBody>
      </p:sp>
      <p:sp>
        <p:nvSpPr>
          <p:cNvPr id="20" name=""/>
          <p:cNvSpPr/>
          <p:nvPr/>
        </p:nvSpPr>
        <p:spPr>
          <a:xfrm>
            <a:off x="509016" y="3974592"/>
            <a:ext cx="914400" cy="155448"/>
          </a:xfrm>
          <a:prstGeom prst="rect">
            <a:avLst/>
          </a:prstGeom>
        </p:spPr>
        <p:txBody>
          <a:bodyPr lIns="0" tIns="0" rIns="0" bIns="0" wrap="none">
            <a:noAutofit/>
          </a:bodyPr>
          <a:p>
            <a:pPr algn="r" indent="0">
              <a:lnSpc>
                <a:spcPts val="1848"/>
              </a:lnSpc>
            </a:pPr>
            <a:r>
              <a:rPr lang="en-US" baseline="30000" sz="1200">
                <a:latin typeface="Times New Roman"/>
              </a:rPr>
              <a:t>1,2</a:t>
            </a:r>
            <a:r>
              <a:rPr lang="en-US" sz="1200">
                <a:latin typeface="Times New Roman"/>
              </a:rPr>
              <a:t> 2 2 </a:t>
            </a:r>
          </a:p>
        </p:txBody>
      </p:sp>
      <p:sp>
        <p:nvSpPr>
          <p:cNvPr id="21" name=""/>
          <p:cNvSpPr/>
          <p:nvPr/>
        </p:nvSpPr>
        <p:spPr>
          <a:xfrm>
            <a:off x="384048" y="4181856"/>
            <a:ext cx="2426208" cy="509016"/>
          </a:xfrm>
          <a:prstGeom prst="rect">
            <a:avLst/>
          </a:prstGeom>
        </p:spPr>
        <p:txBody>
          <a:bodyPr lIns="0" tIns="0" rIns="0" bIns="0">
            <a:noAutofit/>
          </a:bodyPr>
          <a:p>
            <a:pPr algn="r" indent="0">
              <a:lnSpc>
                <a:spcPts val="1848"/>
              </a:lnSpc>
            </a:pPr>
            <a:r>
              <a:rPr lang="en-US" sz="1200">
                <a:latin typeface="Times New Roman"/>
              </a:rPr>
              <a:t>m</a:t>
            </a:r>
            <a:r>
              <a:rPr lang="en-US" baseline="-25000" sz="1200">
                <a:latin typeface="Times New Roman"/>
              </a:rPr>
              <a:t>12</a:t>
            </a:r>
            <a:r>
              <a:rPr lang="en-US" sz="1200">
                <a:latin typeface="Times New Roman"/>
              </a:rPr>
              <a:t> = -1 ± iv/2</a:t>
            </a:r>
          </a:p>
          <a:p>
            <a:pPr algn="just" indent="0">
              <a:lnSpc>
                <a:spcPts val="1944"/>
              </a:lnSpc>
            </a:pPr>
            <a:r>
              <a:rPr lang="en-US" i="1" sz="1300">
                <a:latin typeface="Times New Roman"/>
              </a:rPr>
              <a:t>y</a:t>
            </a:r>
            <a:r>
              <a:rPr lang="en-US" i="1" baseline="-25000" sz="1300">
                <a:latin typeface="Times New Roman"/>
              </a:rPr>
              <a:t>c</a:t>
            </a:r>
            <a:r>
              <a:rPr lang="en-US" i="1" sz="1300">
                <a:latin typeface="Times New Roman"/>
              </a:rPr>
              <a:t> = e</a:t>
            </a:r>
            <a:r>
              <a:rPr lang="en-US" sz="1200">
                <a:latin typeface="Times New Roman"/>
              </a:rPr>
              <a:t>~</a:t>
            </a:r>
            <a:r>
              <a:rPr lang="en-US" baseline="30000" sz="1200">
                <a:latin typeface="Times New Roman"/>
              </a:rPr>
              <a:t>X</a:t>
            </a:r>
            <a:r>
              <a:rPr lang="en-US" sz="1200">
                <a:latin typeface="Times New Roman"/>
              </a:rPr>
              <a:t> (k cos(x/2x) + k sin (v/2</a:t>
            </a:r>
            <a:r>
              <a:rPr lang="en-US" i="1" cap="small" sz="1300">
                <a:latin typeface="Times New Roman"/>
              </a:rPr>
              <a:t>x))</a:t>
            </a:r>
          </a:p>
        </p:txBody>
      </p:sp>
      <p:sp>
        <p:nvSpPr>
          <p:cNvPr id="22" name=""/>
          <p:cNvSpPr/>
          <p:nvPr/>
        </p:nvSpPr>
        <p:spPr>
          <a:xfrm>
            <a:off x="841248" y="4776216"/>
            <a:ext cx="917448" cy="192024"/>
          </a:xfrm>
          <a:prstGeom prst="rect">
            <a:avLst/>
          </a:prstGeom>
        </p:spPr>
        <p:txBody>
          <a:bodyPr lIns="0" tIns="0" rIns="0" bIns="0" wrap="none">
            <a:noAutofit/>
          </a:bodyPr>
          <a:p>
            <a:pPr algn="just" indent="0">
              <a:lnSpc>
                <a:spcPts val="1944"/>
              </a:lnSpc>
            </a:pPr>
            <a:r>
              <a:rPr lang="en-US" sz="1200">
                <a:latin typeface="Times New Roman"/>
              </a:rPr>
              <a:t>_1 ,</a:t>
            </a:r>
          </a:p>
        </p:txBody>
      </p:sp>
      <p:sp>
        <p:nvSpPr>
          <p:cNvPr id="23" name=""/>
          <p:cNvSpPr/>
          <p:nvPr/>
        </p:nvSpPr>
        <p:spPr>
          <a:xfrm>
            <a:off x="432816" y="5004816"/>
            <a:ext cx="1155192" cy="146304"/>
          </a:xfrm>
          <a:prstGeom prst="rect">
            <a:avLst/>
          </a:prstGeom>
        </p:spPr>
        <p:txBody>
          <a:bodyPr lIns="0" tIns="0" rIns="0" bIns="0" wrap="none">
            <a:noAutofit/>
          </a:bodyPr>
          <a:p>
            <a:pPr algn="just" indent="0">
              <a:lnSpc>
                <a:spcPts val="1944"/>
              </a:lnSpc>
            </a:pPr>
            <a:r>
              <a:rPr lang="en-US" sz="1200">
                <a:latin typeface="Times New Roman"/>
              </a:rPr>
              <a:t>^    D</a:t>
            </a:r>
            <a:r>
              <a:rPr lang="en-US" baseline="30000" sz="1200">
                <a:latin typeface="Times New Roman"/>
              </a:rPr>
              <a:t>2</a:t>
            </a:r>
            <a:r>
              <a:rPr lang="en-US" sz="1200">
                <a:latin typeface="Times New Roman"/>
              </a:rPr>
              <a:t> + 2D + 3</a:t>
            </a:r>
          </a:p>
        </p:txBody>
      </p:sp>
      <p:sp>
        <p:nvSpPr>
          <p:cNvPr id="24" name=""/>
          <p:cNvSpPr/>
          <p:nvPr/>
        </p:nvSpPr>
        <p:spPr>
          <a:xfrm>
            <a:off x="384048" y="4928616"/>
            <a:ext cx="128016" cy="146304"/>
          </a:xfrm>
          <a:prstGeom prst="rect">
            <a:avLst/>
          </a:prstGeom>
        </p:spPr>
        <p:txBody>
          <a:bodyPr lIns="0" tIns="0" rIns="0" bIns="0" wrap="none">
            <a:noAutofit/>
          </a:bodyPr>
          <a:p>
            <a:pPr indent="0">
              <a:lnSpc>
                <a:spcPts val="3528"/>
              </a:lnSpc>
            </a:pPr>
            <a:r>
              <a:rPr lang="en-US" i="1" sz="1300">
                <a:latin typeface="Times New Roman"/>
              </a:rPr>
              <a:t>y,</a:t>
            </a:r>
          </a:p>
        </p:txBody>
      </p:sp>
      <p:sp>
        <p:nvSpPr>
          <p:cNvPr id="25" name=""/>
          <p:cNvSpPr/>
          <p:nvPr/>
        </p:nvSpPr>
        <p:spPr>
          <a:xfrm>
            <a:off x="384048" y="5388864"/>
            <a:ext cx="301752" cy="134112"/>
          </a:xfrm>
          <a:prstGeom prst="rect">
            <a:avLst/>
          </a:prstGeom>
        </p:spPr>
        <p:txBody>
          <a:bodyPr lIns="0" tIns="0" rIns="0" bIns="0" wrap="none">
            <a:noAutofit/>
          </a:bodyPr>
          <a:p>
            <a:pPr indent="0">
              <a:lnSpc>
                <a:spcPts val="3528"/>
              </a:lnSpc>
            </a:pPr>
            <a:r>
              <a:rPr lang="en-US" i="1" sz="1300">
                <a:latin typeface="Times New Roman"/>
              </a:rPr>
              <a:t>y</a:t>
            </a:r>
            <a:r>
              <a:rPr lang="en-US" i="1" baseline="-25000" sz="1300">
                <a:latin typeface="Times New Roman"/>
              </a:rPr>
              <a:t>v</a:t>
            </a:r>
            <a:r>
              <a:rPr lang="en-US" i="1" sz="1300">
                <a:latin typeface="Times New Roman"/>
              </a:rPr>
              <a:t> =</a:t>
            </a:r>
          </a:p>
        </p:txBody>
      </p:sp>
      <p:sp>
        <p:nvSpPr>
          <p:cNvPr id="26" name=""/>
          <p:cNvSpPr/>
          <p:nvPr/>
        </p:nvSpPr>
        <p:spPr>
          <a:xfrm>
            <a:off x="1578864" y="4913376"/>
            <a:ext cx="182880" cy="109728"/>
          </a:xfrm>
          <a:prstGeom prst="rect">
            <a:avLst/>
          </a:prstGeom>
        </p:spPr>
        <p:txBody>
          <a:bodyPr lIns="0" tIns="0" rIns="0" bIns="0" wrap="none">
            <a:noAutofit/>
          </a:bodyPr>
          <a:p>
            <a:pPr indent="0"/>
            <a:r>
              <a:rPr lang="en-US" i="1" sz="1300">
                <a:latin typeface="Times New Roman"/>
              </a:rPr>
              <a:t>-X</a:t>
            </a:r>
          </a:p>
        </p:txBody>
      </p:sp>
      <p:sp>
        <p:nvSpPr>
          <p:cNvPr id="27" name=""/>
          <p:cNvSpPr/>
          <p:nvPr/>
        </p:nvSpPr>
        <p:spPr>
          <a:xfrm>
            <a:off x="1274064" y="5205984"/>
            <a:ext cx="146304" cy="164592"/>
          </a:xfrm>
          <a:prstGeom prst="rect">
            <a:avLst/>
          </a:prstGeom>
        </p:spPr>
        <p:txBody>
          <a:bodyPr lIns="0" tIns="0" rIns="0" bIns="0" wrap="none">
            <a:noAutofit/>
          </a:bodyPr>
          <a:p>
            <a:pPr indent="0"/>
            <a:r>
              <a:rPr lang="en-US" sz="1200">
                <a:latin typeface="Times New Roman"/>
              </a:rPr>
              <a:t>1</a:t>
            </a:r>
          </a:p>
        </p:txBody>
      </p:sp>
      <p:sp>
        <p:nvSpPr>
          <p:cNvPr id="28" name=""/>
          <p:cNvSpPr/>
          <p:nvPr/>
        </p:nvSpPr>
        <p:spPr>
          <a:xfrm>
            <a:off x="1173480" y="5474208"/>
            <a:ext cx="643128" cy="118872"/>
          </a:xfrm>
          <a:prstGeom prst="rect">
            <a:avLst/>
          </a:prstGeom>
        </p:spPr>
        <p:txBody>
          <a:bodyPr lIns="0" tIns="0" rIns="0" bIns="0" wrap="none">
            <a:noAutofit/>
          </a:bodyPr>
          <a:p>
            <a:pPr algn="r" indent="0"/>
            <a:r>
              <a:rPr lang="en-US" i="1" sz="1300">
                <a:latin typeface="Times New Roman"/>
              </a:rPr>
              <a:t>D D</a:t>
            </a:r>
          </a:p>
        </p:txBody>
      </p:sp>
      <p:sp>
        <p:nvSpPr>
          <p:cNvPr id="29" name=""/>
          <p:cNvSpPr/>
          <p:nvPr/>
        </p:nvSpPr>
        <p:spPr>
          <a:xfrm>
            <a:off x="746760" y="5580888"/>
            <a:ext cx="1200912" cy="256032"/>
          </a:xfrm>
          <a:prstGeom prst="rect">
            <a:avLst/>
          </a:prstGeom>
        </p:spPr>
        <p:txBody>
          <a:bodyPr lIns="0" tIns="0" rIns="0" bIns="0" wrap="none">
            <a:noAutofit/>
          </a:bodyPr>
          <a:p>
            <a:pPr indent="0"/>
            <a:r>
              <a:rPr lang="en-US" baseline="30000" sz="1200" spc="150">
                <a:latin typeface="Times New Roman"/>
              </a:rPr>
              <a:t>3[1</a:t>
            </a:r>
            <a:r>
              <a:rPr lang="en-US" sz="1200" spc="150">
                <a:latin typeface="Times New Roman"/>
              </a:rPr>
              <a:t>+</a:t>
            </a:r>
            <a:r>
              <a:rPr lang="en-US" baseline="30000" sz="1200" spc="150">
                <a:latin typeface="Times New Roman"/>
              </a:rPr>
              <a:t>(</a:t>
            </a:r>
            <a:r>
              <a:rPr lang="en-US" sz="1200" spc="150">
                <a:latin typeface="Times New Roman"/>
              </a:rPr>
              <a:t>+</a:t>
            </a:r>
            <a:r>
              <a:rPr lang="en-US" baseline="30000" sz="1200" spc="150">
                <a:latin typeface="Times New Roman"/>
              </a:rPr>
              <a:t>2</a:t>
            </a:r>
            <a:r>
              <a:rPr lang="en-US" sz="1200">
                <a:latin typeface="Times New Roman"/>
              </a:rPr>
              <a:t> i3</a:t>
            </a:r>
            <a:r>
              <a:rPr lang="en-US" baseline="30000" sz="1200">
                <a:latin typeface="Times New Roman"/>
              </a:rPr>
              <a:t>)]</a:t>
            </a:r>
          </a:p>
        </p:txBody>
      </p:sp>
      <p:sp>
        <p:nvSpPr>
          <p:cNvPr id="30" name=""/>
          <p:cNvSpPr/>
          <p:nvPr/>
        </p:nvSpPr>
        <p:spPr>
          <a:xfrm>
            <a:off x="1932432" y="5370576"/>
            <a:ext cx="182880" cy="115824"/>
          </a:xfrm>
          <a:prstGeom prst="rect">
            <a:avLst/>
          </a:prstGeom>
        </p:spPr>
        <p:txBody>
          <a:bodyPr lIns="0" tIns="0" rIns="0" bIns="0" wrap="none">
            <a:noAutofit/>
          </a:bodyPr>
          <a:p>
            <a:pPr indent="0"/>
            <a:r>
              <a:rPr lang="en-US" sz="1200">
                <a:latin typeface="Times New Roman"/>
              </a:rPr>
              <a:t>-X</a:t>
            </a:r>
          </a:p>
        </p:txBody>
      </p:sp>
      <p:sp>
        <p:nvSpPr>
          <p:cNvPr id="31" name=""/>
          <p:cNvSpPr/>
          <p:nvPr/>
        </p:nvSpPr>
        <p:spPr>
          <a:xfrm>
            <a:off x="335280" y="5907024"/>
            <a:ext cx="4114800" cy="1341120"/>
          </a:xfrm>
          <a:prstGeom prst="rect">
            <a:avLst/>
          </a:prstGeom>
        </p:spPr>
        <p:txBody>
          <a:bodyPr lIns="0" tIns="0" rIns="0" bIns="0">
            <a:noAutofit/>
          </a:bodyPr>
          <a:p>
            <a:pPr algn="just" marL="419100" indent="0"/>
            <a:r>
              <a:rPr lang="en-US" sz="1400">
                <a:latin typeface="Times New Roman"/>
              </a:rPr>
              <a:t>1    </a:t>
            </a:r>
            <a:r>
              <a:rPr lang="en-US" i="1" sz="1400" spc="-100">
                <a:latin typeface="Times New Roman"/>
              </a:rPr>
              <a:t>D</a:t>
            </a:r>
            <a:r>
              <a:rPr lang="en-US" baseline="30000" sz="1400">
                <a:latin typeface="Times New Roman"/>
              </a:rPr>
              <a:t>2</a:t>
            </a:r>
            <a:r>
              <a:rPr lang="en-US" sz="1400">
                <a:latin typeface="Times New Roman"/>
              </a:rPr>
              <a:t>    </a:t>
            </a:r>
            <a:r>
              <a:rPr lang="en-US" i="1" sz="1400" spc="-100">
                <a:latin typeface="Times New Roman"/>
              </a:rPr>
              <a:t>D</a:t>
            </a:r>
          </a:p>
          <a:p>
            <a:pPr marL="152400" indent="-152400"/>
            <a:r>
              <a:rPr lang="en-US" i="1" sz="1400" spc="-100">
                <a:latin typeface="Times New Roman"/>
              </a:rPr>
              <a:t>y =</a:t>
            </a:r>
            <a:r>
              <a:rPr lang="en-US" sz="1400">
                <a:latin typeface="Times New Roman"/>
              </a:rPr>
              <a:t> i[1 + (</a:t>
            </a:r>
            <a:r>
              <a:rPr lang="en-US" baseline="30000" sz="1400">
                <a:latin typeface="Times New Roman"/>
              </a:rPr>
              <a:t>D</a:t>
            </a:r>
            <a:r>
              <a:rPr lang="en-US" sz="1400">
                <a:latin typeface="Times New Roman"/>
              </a:rPr>
              <a:t> + 2 </a:t>
            </a:r>
            <a:r>
              <a:rPr lang="en-US" baseline="30000" sz="1400">
                <a:latin typeface="Times New Roman"/>
              </a:rPr>
              <a:t>D</a:t>
            </a:r>
            <a:r>
              <a:rPr lang="en-US" sz="1400">
                <a:latin typeface="Times New Roman"/>
              </a:rPr>
              <a:t>)]</a:t>
            </a:r>
            <a:r>
              <a:rPr lang="en-US" baseline="30000" sz="1400">
                <a:latin typeface="Times New Roman"/>
              </a:rPr>
              <a:t>-1</a:t>
            </a:r>
            <a:r>
              <a:rPr lang="en-US" sz="1400">
                <a:latin typeface="Times New Roman"/>
              </a:rPr>
              <a:t> X</a:t>
            </a:r>
            <a:r>
              <a:rPr lang="en-US" baseline="30000" sz="1400">
                <a:latin typeface="Times New Roman"/>
              </a:rPr>
              <a:t>3</a:t>
            </a:r>
          </a:p>
          <a:p>
            <a:pPr algn="just" marL="152400" indent="0">
              <a:spcAft>
                <a:spcPts val="210"/>
              </a:spcAft>
            </a:pPr>
            <a:r>
              <a:rPr lang="en-US" b="1" baseline="30000" sz="1500">
                <a:latin typeface="Times New Roman"/>
              </a:rPr>
              <a:t>p</a:t>
            </a:r>
            <a:r>
              <a:rPr lang="en-US" b="1" sz="1500">
                <a:latin typeface="Times New Roman"/>
              </a:rPr>
              <a:t>    </a:t>
            </a:r>
            <a:r>
              <a:rPr lang="en-US" i="1" sz="1600">
                <a:latin typeface="Times New Roman"/>
              </a:rPr>
              <a:t>3    3    3</a:t>
            </a:r>
          </a:p>
          <a:p>
            <a:pPr algn="just" marL="419100" indent="0">
              <a:lnSpc>
                <a:spcPts val="984"/>
              </a:lnSpc>
            </a:pPr>
            <a:r>
              <a:rPr lang="en-US" sz="1200">
                <a:latin typeface="Times New Roman"/>
              </a:rPr>
              <a:t>1    D</a:t>
            </a:r>
            <a:r>
              <a:rPr lang="en-US" baseline="30000" sz="1200" spc="150">
                <a:latin typeface="Times New Roman"/>
              </a:rPr>
              <a:t>2</a:t>
            </a:r>
            <a:r>
              <a:rPr lang="en-US" sz="1200">
                <a:latin typeface="Times New Roman"/>
              </a:rPr>
              <a:t>    </a:t>
            </a:r>
            <a:r>
              <a:rPr lang="en-US" i="1" sz="1300">
                <a:latin typeface="Times New Roman"/>
              </a:rPr>
              <a:t>D    D</a:t>
            </a:r>
            <a:r>
              <a:rPr lang="en-US" i="1" baseline="30000" sz="1300">
                <a:latin typeface="Times New Roman"/>
              </a:rPr>
              <a:t>2</a:t>
            </a:r>
            <a:r>
              <a:rPr lang="en-US" i="1" sz="1300">
                <a:latin typeface="Times New Roman"/>
              </a:rPr>
              <a:t>    D    D</a:t>
            </a:r>
            <a:r>
              <a:rPr lang="en-US" i="1" baseline="30000" sz="1300">
                <a:latin typeface="Times New Roman"/>
              </a:rPr>
              <a:t>2</a:t>
            </a:r>
            <a:r>
              <a:rPr lang="en-US" i="1" sz="1300">
                <a:latin typeface="Times New Roman"/>
              </a:rPr>
              <a:t>    D</a:t>
            </a:r>
          </a:p>
          <a:p>
            <a:pPr algn="just" marL="254000" indent="0">
              <a:lnSpc>
                <a:spcPts val="984"/>
              </a:lnSpc>
            </a:pPr>
            <a:r>
              <a:rPr lang="en-US" i="1" sz="1300">
                <a:latin typeface="Times New Roman"/>
              </a:rPr>
              <a:t>=</a:t>
            </a:r>
            <a:r>
              <a:rPr lang="en-US" sz="1200">
                <a:latin typeface="Times New Roman"/>
              </a:rPr>
              <a:t> </a:t>
            </a:r>
            <a:r>
              <a:rPr lang="en-US" baseline="30000" sz="1200" spc="150">
                <a:latin typeface="Times New Roman"/>
              </a:rPr>
              <a:t>1</a:t>
            </a:r>
            <a:r>
              <a:rPr lang="en-US" sz="1200" spc="150">
                <a:latin typeface="Times New Roman"/>
              </a:rPr>
              <a:t>[1</a:t>
            </a:r>
            <a:r>
              <a:rPr lang="en-US" sz="1200">
                <a:latin typeface="Times New Roman"/>
              </a:rPr>
              <a:t> - </a:t>
            </a:r>
            <a:r>
              <a:rPr lang="en-US" i="1" sz="1300">
                <a:latin typeface="Times New Roman"/>
              </a:rPr>
              <a:t>(— +</a:t>
            </a:r>
            <a:r>
              <a:rPr lang="en-US" sz="1200">
                <a:latin typeface="Times New Roman"/>
              </a:rPr>
              <a:t> </a:t>
            </a:r>
            <a:r>
              <a:rPr lang="en-US" sz="1200" spc="150">
                <a:latin typeface="Times New Roman"/>
              </a:rPr>
              <a:t>2</a:t>
            </a:r>
            <a:r>
              <a:rPr lang="en-US" sz="1200">
                <a:latin typeface="Times New Roman"/>
              </a:rPr>
              <a:t> </a:t>
            </a:r>
            <a:r>
              <a:rPr lang="en-US" baseline="30000" sz="1200">
                <a:latin typeface="Times New Roman"/>
              </a:rPr>
              <a:t>D</a:t>
            </a:r>
            <a:r>
              <a:rPr lang="en-US" sz="1200">
                <a:latin typeface="Times New Roman"/>
              </a:rPr>
              <a:t>) + </a:t>
            </a:r>
            <a:r>
              <a:rPr lang="en-US" i="1" sz="1300">
                <a:latin typeface="Times New Roman"/>
              </a:rPr>
              <a:t>(— +</a:t>
            </a:r>
            <a:r>
              <a:rPr lang="en-US" sz="1200">
                <a:latin typeface="Times New Roman"/>
              </a:rPr>
              <a:t> </a:t>
            </a:r>
            <a:r>
              <a:rPr lang="en-US" sz="1200" spc="150">
                <a:latin typeface="Times New Roman"/>
              </a:rPr>
              <a:t>2</a:t>
            </a:r>
            <a:r>
              <a:rPr lang="en-US" sz="1200">
                <a:latin typeface="Times New Roman"/>
              </a:rPr>
              <a:t> </a:t>
            </a:r>
            <a:r>
              <a:rPr lang="en-US" i="1" baseline="30000" sz="1300">
                <a:latin typeface="Times New Roman"/>
              </a:rPr>
              <a:t>D</a:t>
            </a:r>
            <a:r>
              <a:rPr lang="en-US" sz="1200">
                <a:latin typeface="Times New Roman"/>
              </a:rPr>
              <a:t>    </a:t>
            </a:r>
            <a:r>
              <a:rPr lang="en-US" sz="1200" spc="150">
                <a:latin typeface="Times New Roman"/>
              </a:rPr>
              <a:t>)</a:t>
            </a:r>
            <a:r>
              <a:rPr lang="en-US" baseline="30000" sz="1200" spc="150">
                <a:latin typeface="Times New Roman"/>
              </a:rPr>
              <a:t>2</a:t>
            </a:r>
            <a:r>
              <a:rPr lang="en-US" sz="1200">
                <a:latin typeface="Times New Roman"/>
              </a:rPr>
              <a:t> + </a:t>
            </a:r>
            <a:r>
              <a:rPr lang="en-US" i="1" sz="1300">
                <a:latin typeface="Times New Roman"/>
              </a:rPr>
              <a:t>(— +</a:t>
            </a:r>
            <a:r>
              <a:rPr lang="en-US" sz="1200">
                <a:latin typeface="Times New Roman"/>
              </a:rPr>
              <a:t> </a:t>
            </a:r>
            <a:r>
              <a:rPr lang="en-US" sz="1200" spc="150">
                <a:latin typeface="Times New Roman"/>
              </a:rPr>
              <a:t>2</a:t>
            </a:r>
            <a:r>
              <a:rPr lang="en-US" sz="1200">
                <a:latin typeface="Times New Roman"/>
              </a:rPr>
              <a:t> </a:t>
            </a:r>
            <a:r>
              <a:rPr lang="en-US" i="1" baseline="30000" sz="1300">
                <a:latin typeface="Times New Roman"/>
              </a:rPr>
              <a:t>D</a:t>
            </a:r>
            <a:r>
              <a:rPr lang="en-US" sz="1200">
                <a:latin typeface="Times New Roman"/>
              </a:rPr>
              <a:t> )</a:t>
            </a:r>
            <a:r>
              <a:rPr lang="en-US" baseline="30000" sz="1200" spc="150">
                <a:latin typeface="Times New Roman"/>
              </a:rPr>
              <a:t>3</a:t>
            </a:r>
            <a:r>
              <a:rPr lang="en-US" cap="small" sz="1200">
                <a:latin typeface="Times New Roman"/>
              </a:rPr>
              <a:t>]x</a:t>
            </a:r>
            <a:r>
              <a:rPr lang="en-US" baseline="30000" sz="1200" spc="150">
                <a:latin typeface="Times New Roman"/>
              </a:rPr>
              <a:t>3</a:t>
            </a:r>
          </a:p>
          <a:p>
            <a:pPr algn="just" marL="152400" indent="0">
              <a:lnSpc>
                <a:spcPts val="984"/>
              </a:lnSpc>
              <a:spcAft>
                <a:spcPts val="210"/>
              </a:spcAft>
            </a:pPr>
            <a:r>
              <a:rPr lang="en-US" baseline="30000" sz="1200">
                <a:latin typeface="Times New Roman"/>
              </a:rPr>
              <a:t>p</a:t>
            </a:r>
            <a:r>
              <a:rPr lang="en-US" sz="1200">
                <a:latin typeface="Times New Roman"/>
              </a:rPr>
              <a:t>    </a:t>
            </a:r>
            <a:r>
              <a:rPr lang="en-US" i="1" sz="1300">
                <a:latin typeface="Times New Roman"/>
              </a:rPr>
              <a:t>3    3    3    3    3    3    3</a:t>
            </a:r>
          </a:p>
          <a:p>
            <a:pPr algn="just" marL="419100" indent="0">
              <a:lnSpc>
                <a:spcPts val="1008"/>
              </a:lnSpc>
            </a:pPr>
            <a:r>
              <a:rPr lang="en-US" cap="small" sz="1200">
                <a:latin typeface="Times New Roman"/>
              </a:rPr>
              <a:t>t</a:t>
            </a:r>
            <a:r>
              <a:rPr lang="en-US" baseline="30000" sz="1200" spc="150">
                <a:latin typeface="Times New Roman"/>
              </a:rPr>
              <a:t>3</a:t>
            </a:r>
            <a:r>
              <a:rPr lang="en-US" sz="1200">
                <a:latin typeface="Times New Roman"/>
              </a:rPr>
              <a:t>    1    2    1 </a:t>
            </a:r>
            <a:r>
              <a:rPr lang="en-US" i="1" sz="1300">
                <a:latin typeface="Times New Roman"/>
              </a:rPr>
              <a:t>D</a:t>
            </a:r>
            <a:r>
              <a:rPr lang="en-US" i="1" baseline="30000" sz="1300">
                <a:latin typeface="Times New Roman"/>
              </a:rPr>
              <a:t>4</a:t>
            </a:r>
            <a:r>
              <a:rPr lang="en-US" sz="1200">
                <a:latin typeface="Times New Roman"/>
              </a:rPr>
              <a:t>    4    4    2</a:t>
            </a:r>
          </a:p>
          <a:p>
            <a:pPr marL="152400" indent="-152400">
              <a:lnSpc>
                <a:spcPts val="1008"/>
              </a:lnSpc>
            </a:pPr>
            <a:r>
              <a:rPr lang="en-US" sz="1200">
                <a:latin typeface="Times New Roman"/>
              </a:rPr>
              <a:t>y = - -</a:t>
            </a:r>
            <a:r>
              <a:rPr lang="en-US" baseline="30000" sz="1200" spc="150">
                <a:latin typeface="Times New Roman"/>
              </a:rPr>
              <a:t>1</a:t>
            </a:r>
            <a:r>
              <a:rPr lang="en-US" i="1" sz="1300">
                <a:latin typeface="Times New Roman"/>
              </a:rPr>
              <a:t>D</a:t>
            </a:r>
            <a:r>
              <a:rPr lang="en-US" i="1" baseline="30000" sz="1300">
                <a:latin typeface="Times New Roman"/>
              </a:rPr>
              <a:t>2</a:t>
            </a:r>
            <a:r>
              <a:rPr lang="en-US" cap="small" sz="1200">
                <a:latin typeface="Times New Roman"/>
              </a:rPr>
              <a:t>x</a:t>
            </a:r>
            <a:r>
              <a:rPr lang="en-US" baseline="30000" sz="1200" spc="150">
                <a:latin typeface="Times New Roman"/>
              </a:rPr>
              <a:t>3</a:t>
            </a:r>
            <a:r>
              <a:rPr lang="en-US" sz="1200">
                <a:latin typeface="Times New Roman"/>
              </a:rPr>
              <a:t> - -</a:t>
            </a:r>
            <a:r>
              <a:rPr lang="en-US" i="1" cap="small" sz="1300">
                <a:latin typeface="Times New Roman"/>
              </a:rPr>
              <a:t>Dx</a:t>
            </a:r>
            <a:r>
              <a:rPr lang="en-US" i="1" baseline="30000" cap="small" sz="1300">
                <a:latin typeface="Times New Roman"/>
              </a:rPr>
              <a:t>3</a:t>
            </a:r>
            <a:r>
              <a:rPr lang="en-US" i="1" cap="small" sz="1300">
                <a:latin typeface="Times New Roman"/>
              </a:rPr>
              <a:t> +</a:t>
            </a:r>
            <a:r>
              <a:rPr lang="en-US" sz="1200">
                <a:latin typeface="Times New Roman"/>
              </a:rPr>
              <a:t> -(- + -D</a:t>
            </a:r>
            <a:r>
              <a:rPr lang="en-US" baseline="30000" sz="1200" spc="150">
                <a:latin typeface="Times New Roman"/>
              </a:rPr>
              <a:t>3</a:t>
            </a:r>
            <a:r>
              <a:rPr lang="en-US" sz="1200">
                <a:latin typeface="Times New Roman"/>
              </a:rPr>
              <a:t> + -D</a:t>
            </a:r>
            <a:r>
              <a:rPr lang="en-US" baseline="30000" sz="1200" spc="150">
                <a:latin typeface="Times New Roman"/>
              </a:rPr>
              <a:t>3</a:t>
            </a:r>
            <a:r>
              <a:rPr lang="en-US" sz="1200">
                <a:latin typeface="Times New Roman"/>
              </a:rPr>
              <a:t> + -</a:t>
            </a:r>
            <a:r>
              <a:rPr lang="en-US" i="1" sz="1300">
                <a:latin typeface="Times New Roman"/>
              </a:rPr>
              <a:t>D</a:t>
            </a:r>
            <a:r>
              <a:rPr lang="en-US" baseline="30000" sz="1200" spc="150">
                <a:latin typeface="Times New Roman"/>
              </a:rPr>
              <a:t>2</a:t>
            </a:r>
            <a:r>
              <a:rPr lang="en-US" cap="small" sz="1200">
                <a:latin typeface="Times New Roman"/>
              </a:rPr>
              <a:t>)x</a:t>
            </a:r>
            <a:r>
              <a:rPr lang="en-US" baseline="30000" sz="1200" spc="150">
                <a:latin typeface="Times New Roman"/>
              </a:rPr>
              <a:t>3 </a:t>
            </a:r>
            <a:r>
              <a:rPr lang="en-US" baseline="30000" sz="1200">
                <a:latin typeface="Times New Roman"/>
              </a:rPr>
              <a:t>p</a:t>
            </a:r>
            <a:r>
              <a:rPr lang="en-US" sz="1200">
                <a:latin typeface="Times New Roman"/>
              </a:rPr>
              <a:t> 39    9    3 9    9    9    9</a:t>
            </a:r>
          </a:p>
        </p:txBody>
      </p:sp>
      <p:sp>
        <p:nvSpPr>
          <p:cNvPr id="32" name=""/>
          <p:cNvSpPr/>
          <p:nvPr/>
        </p:nvSpPr>
        <p:spPr>
          <a:xfrm>
            <a:off x="701040" y="7315200"/>
            <a:ext cx="512064" cy="152400"/>
          </a:xfrm>
          <a:prstGeom prst="rect">
            <a:avLst/>
          </a:prstGeom>
        </p:spPr>
        <p:txBody>
          <a:bodyPr lIns="0" tIns="0" rIns="0" bIns="0" wrap="none">
            <a:noAutofit/>
          </a:bodyPr>
          <a:p>
            <a:pPr algn="just" indent="0"/>
            <a:r>
              <a:rPr lang="en-US" cap="small" sz="1200">
                <a:latin typeface="Times New Roman"/>
              </a:rPr>
              <a:t>x</a:t>
            </a:r>
            <a:r>
              <a:rPr lang="en-US" baseline="30000" sz="1200" spc="150">
                <a:latin typeface="Times New Roman"/>
              </a:rPr>
              <a:t>3</a:t>
            </a:r>
            <a:r>
              <a:rPr lang="en-US" sz="1200">
                <a:latin typeface="Times New Roman"/>
              </a:rPr>
              <a:t>    </a:t>
            </a:r>
            <a:r>
              <a:rPr lang="en-US" sz="1200" spc="150">
                <a:latin typeface="Times New Roman"/>
              </a:rPr>
              <a:t>6</a:t>
            </a:r>
          </a:p>
        </p:txBody>
      </p:sp>
      <p:sp>
        <p:nvSpPr>
          <p:cNvPr id="33" name=""/>
          <p:cNvSpPr/>
          <p:nvPr/>
        </p:nvSpPr>
        <p:spPr>
          <a:xfrm>
            <a:off x="1432560" y="7315200"/>
            <a:ext cx="170688" cy="152400"/>
          </a:xfrm>
          <a:prstGeom prst="rect">
            <a:avLst/>
          </a:prstGeom>
        </p:spPr>
        <p:txBody>
          <a:bodyPr lIns="0" tIns="0" rIns="0" bIns="0" wrap="none">
            <a:noAutofit/>
          </a:bodyPr>
          <a:p>
            <a:pPr indent="0"/>
            <a:r>
              <a:rPr lang="en-US" sz="1200" spc="150">
                <a:latin typeface="Times New Roman"/>
              </a:rPr>
              <a:t>2</a:t>
            </a:r>
          </a:p>
        </p:txBody>
      </p:sp>
      <p:sp>
        <p:nvSpPr>
          <p:cNvPr id="34" name=""/>
          <p:cNvSpPr/>
          <p:nvPr/>
        </p:nvSpPr>
        <p:spPr>
          <a:xfrm>
            <a:off x="1889760" y="7315200"/>
            <a:ext cx="743712" cy="152400"/>
          </a:xfrm>
          <a:prstGeom prst="rect">
            <a:avLst/>
          </a:prstGeom>
        </p:spPr>
        <p:txBody>
          <a:bodyPr lIns="0" tIns="0" rIns="0" bIns="0" wrap="none">
            <a:noAutofit/>
          </a:bodyPr>
          <a:p>
            <a:pPr algn="just" indent="0"/>
            <a:r>
              <a:rPr lang="en-US" sz="1200">
                <a:latin typeface="Times New Roman"/>
              </a:rPr>
              <a:t>24    48</a:t>
            </a:r>
          </a:p>
        </p:txBody>
      </p:sp>
      <p:sp>
        <p:nvSpPr>
          <p:cNvPr id="35" name=""/>
          <p:cNvSpPr/>
          <p:nvPr/>
        </p:nvSpPr>
        <p:spPr>
          <a:xfrm>
            <a:off x="405384" y="7458456"/>
            <a:ext cx="3593592" cy="131064"/>
          </a:xfrm>
          <a:prstGeom prst="rect">
            <a:avLst/>
          </a:prstGeom>
        </p:spPr>
        <p:txBody>
          <a:bodyPr lIns="0" tIns="0" rIns="0" bIns="0" wrap="none">
            <a:noAutofit/>
          </a:bodyPr>
          <a:p>
            <a:pPr algn="just" indent="0"/>
            <a:r>
              <a:rPr lang="en-US" sz="1200">
                <a:latin typeface="Times New Roman"/>
              </a:rPr>
              <a:t>y =    - </a:t>
            </a:r>
            <a:r>
              <a:rPr lang="en-US" i="1" sz="1300">
                <a:latin typeface="Times New Roman"/>
              </a:rPr>
              <a:t>X - X + X -</a:t>
            </a:r>
            <a:r>
              <a:rPr lang="en-US" sz="1200">
                <a:latin typeface="Times New Roman"/>
              </a:rPr>
              <a:t> is particular solution .</a:t>
            </a:r>
          </a:p>
        </p:txBody>
      </p:sp>
      <p:sp>
        <p:nvSpPr>
          <p:cNvPr id="36" name=""/>
          <p:cNvSpPr/>
          <p:nvPr/>
        </p:nvSpPr>
        <p:spPr>
          <a:xfrm>
            <a:off x="484632" y="7571232"/>
            <a:ext cx="2087880" cy="131064"/>
          </a:xfrm>
          <a:prstGeom prst="rect">
            <a:avLst/>
          </a:prstGeom>
        </p:spPr>
        <p:txBody>
          <a:bodyPr lIns="0" tIns="0" rIns="0" bIns="0" wrap="none">
            <a:noAutofit/>
          </a:bodyPr>
          <a:p>
            <a:pPr algn="just" indent="0">
              <a:spcAft>
                <a:spcPts val="210"/>
              </a:spcAft>
            </a:pPr>
            <a:r>
              <a:rPr lang="en-US" baseline="30000" sz="1200">
                <a:latin typeface="Times New Roman"/>
              </a:rPr>
              <a:t>p</a:t>
            </a:r>
            <a:r>
              <a:rPr lang="en-US" sz="1200">
                <a:latin typeface="Times New Roman"/>
              </a:rPr>
              <a:t> 3    9    3    27    81</a:t>
            </a:r>
          </a:p>
        </p:txBody>
      </p:sp>
      <p:sp>
        <p:nvSpPr>
          <p:cNvPr id="37" name=""/>
          <p:cNvSpPr/>
          <p:nvPr/>
        </p:nvSpPr>
        <p:spPr>
          <a:xfrm>
            <a:off x="3020568" y="7784592"/>
            <a:ext cx="810768" cy="137160"/>
          </a:xfrm>
          <a:prstGeom prst="rect">
            <a:avLst/>
          </a:prstGeom>
        </p:spPr>
        <p:txBody>
          <a:bodyPr lIns="0" tIns="0" rIns="0" bIns="0" wrap="none">
            <a:noAutofit/>
          </a:bodyPr>
          <a:p>
            <a:pPr algn="just" indent="0"/>
            <a:r>
              <a:rPr lang="en-US" cap="small" sz="1200">
                <a:latin typeface="Times New Roman"/>
              </a:rPr>
              <a:t>x</a:t>
            </a:r>
            <a:r>
              <a:rPr lang="en-US" baseline="30000" sz="1200" spc="150">
                <a:latin typeface="Times New Roman"/>
              </a:rPr>
              <a:t>3</a:t>
            </a:r>
            <a:r>
              <a:rPr lang="en-US" sz="1200">
                <a:latin typeface="Times New Roman"/>
              </a:rPr>
              <a:t>    </a:t>
            </a:r>
            <a:r>
              <a:rPr lang="en-US" sz="1200" spc="150">
                <a:latin typeface="Times New Roman"/>
              </a:rPr>
              <a:t>6</a:t>
            </a:r>
            <a:r>
              <a:rPr lang="en-US" sz="1200">
                <a:latin typeface="Times New Roman"/>
              </a:rPr>
              <a:t>    </a:t>
            </a:r>
            <a:r>
              <a:rPr lang="en-US" sz="1200" spc="150">
                <a:latin typeface="Times New Roman"/>
              </a:rPr>
              <a:t>2</a:t>
            </a:r>
          </a:p>
        </p:txBody>
      </p:sp>
      <p:sp>
        <p:nvSpPr>
          <p:cNvPr id="38" name=""/>
          <p:cNvSpPr/>
          <p:nvPr/>
        </p:nvSpPr>
        <p:spPr>
          <a:xfrm>
            <a:off x="384048" y="7799832"/>
            <a:ext cx="4489704" cy="268224"/>
          </a:xfrm>
          <a:prstGeom prst="rect">
            <a:avLst/>
          </a:prstGeom>
        </p:spPr>
        <p:txBody>
          <a:bodyPr lIns="0" tIns="0" rIns="0" bIns="0" wrap="none">
            <a:noAutofit/>
          </a:bodyPr>
          <a:p>
            <a:pPr algn="just" indent="0"/>
            <a:r>
              <a:rPr lang="en-US" sz="1200">
                <a:latin typeface="Times New Roman"/>
              </a:rPr>
              <a:t>y</a:t>
            </a:r>
            <a:r>
              <a:rPr lang="en-US" baseline="-25000" sz="1200">
                <a:latin typeface="Times New Roman"/>
              </a:rPr>
              <a:t>r</a:t>
            </a:r>
            <a:r>
              <a:rPr lang="en-US" sz="1200">
                <a:latin typeface="Times New Roman"/>
              </a:rPr>
              <a:t> = </a:t>
            </a:r>
            <a:r>
              <a:rPr lang="en-US" i="1" sz="1300">
                <a:latin typeface="Times New Roman"/>
              </a:rPr>
              <a:t>e </a:t>
            </a:r>
            <a:r>
              <a:rPr lang="en-US" i="1" baseline="30000" sz="1300">
                <a:latin typeface="Times New Roman"/>
              </a:rPr>
              <a:t>X</a:t>
            </a:r>
            <a:r>
              <a:rPr lang="en-US" i="1" sz="1300">
                <a:latin typeface="Times New Roman"/>
              </a:rPr>
              <a:t> (k</a:t>
            </a:r>
            <a:r>
              <a:rPr lang="en-US" sz="1200">
                <a:latin typeface="Times New Roman"/>
              </a:rPr>
              <a:t> cosO</a:t>
            </a:r>
            <a:r>
              <a:rPr lang="en-US" sz="1200" spc="150">
                <a:latin typeface="Times New Roman"/>
              </a:rPr>
              <a:t>/2</a:t>
            </a:r>
            <a:r>
              <a:rPr lang="en-US" i="1" cap="small" sz="1300">
                <a:latin typeface="Times New Roman"/>
              </a:rPr>
              <a:t>x) +</a:t>
            </a:r>
            <a:r>
              <a:rPr lang="en-US" sz="1200">
                <a:latin typeface="Times New Roman"/>
              </a:rPr>
              <a:t> k sinO</a:t>
            </a:r>
            <a:r>
              <a:rPr lang="en-US" sz="1200" spc="150">
                <a:latin typeface="Times New Roman"/>
              </a:rPr>
              <a:t>/2</a:t>
            </a:r>
            <a:r>
              <a:rPr lang="en-US" cap="small" sz="1200">
                <a:latin typeface="Times New Roman"/>
              </a:rPr>
              <a:t>x)) + </a:t>
            </a:r>
            <a:r>
              <a:rPr lang="en-US" baseline="30000" cap="small" sz="1200">
                <a:latin typeface="Times New Roman"/>
              </a:rPr>
              <a:t>X</a:t>
            </a:r>
            <a:r>
              <a:rPr lang="en-US" cap="small" sz="1200">
                <a:latin typeface="Times New Roman"/>
              </a:rPr>
              <a:t> - </a:t>
            </a:r>
            <a:r>
              <a:rPr lang="en-US" baseline="30000" sz="1200" spc="150">
                <a:latin typeface="Times New Roman"/>
              </a:rPr>
              <a:t>6</a:t>
            </a:r>
            <a:r>
              <a:rPr lang="en-US" cap="small" sz="1200">
                <a:latin typeface="Times New Roman"/>
              </a:rPr>
              <a:t> x - </a:t>
            </a:r>
            <a:r>
              <a:rPr lang="en-US" baseline="30000" sz="1200" spc="150">
                <a:latin typeface="Times New Roman"/>
              </a:rPr>
              <a:t>2</a:t>
            </a:r>
            <a:r>
              <a:rPr lang="en-US" cap="small" sz="1200">
                <a:latin typeface="Times New Roman"/>
              </a:rPr>
              <a:t> x</a:t>
            </a:r>
            <a:r>
              <a:rPr lang="en-US" baseline="30000" sz="1200" spc="150">
                <a:latin typeface="Times New Roman"/>
              </a:rPr>
              <a:t>2</a:t>
            </a:r>
            <a:r>
              <a:rPr lang="en-US" sz="1200">
                <a:latin typeface="Times New Roman"/>
              </a:rPr>
              <a:t> + </a:t>
            </a:r>
            <a:r>
              <a:rPr lang="en-US" baseline="30000" sz="1200" spc="150">
                <a:latin typeface="Times New Roman"/>
              </a:rPr>
              <a:t>24</a:t>
            </a:r>
            <a:r>
              <a:rPr lang="en-US" cap="small" sz="1200">
                <a:latin typeface="Times New Roman"/>
              </a:rPr>
              <a:t> x - —</a:t>
            </a:r>
          </a:p>
        </p:txBody>
      </p:sp>
      <p:sp>
        <p:nvSpPr>
          <p:cNvPr id="39" name=""/>
          <p:cNvSpPr/>
          <p:nvPr/>
        </p:nvSpPr>
        <p:spPr>
          <a:xfrm>
            <a:off x="365760" y="8019288"/>
            <a:ext cx="4486656" cy="414528"/>
          </a:xfrm>
          <a:prstGeom prst="rect">
            <a:avLst/>
          </a:prstGeom>
        </p:spPr>
        <p:txBody>
          <a:bodyPr lIns="0" tIns="0" rIns="0" bIns="0">
            <a:noAutofit/>
          </a:bodyPr>
          <a:p>
            <a:pPr algn="just" indent="0">
              <a:spcAft>
                <a:spcPts val="420"/>
              </a:spcAft>
            </a:pPr>
            <a:r>
              <a:rPr lang="en-US" baseline="30000" sz="1200">
                <a:latin typeface="Times New Roman"/>
              </a:rPr>
              <a:t>G </a:t>
            </a:r>
            <a:r>
              <a:rPr lang="en-US" baseline="30000" sz="1200" spc="150">
                <a:latin typeface="Times New Roman"/>
              </a:rPr>
              <a:t>1</a:t>
            </a:r>
            <a:r>
              <a:rPr lang="en-US" baseline="30000" sz="1200">
                <a:latin typeface="Times New Roman"/>
              </a:rPr>
              <a:t>    </a:t>
            </a:r>
            <a:r>
              <a:rPr lang="en-US" baseline="30000" sz="1200" spc="150">
                <a:latin typeface="Times New Roman"/>
              </a:rPr>
              <a:t>2</a:t>
            </a:r>
            <a:r>
              <a:rPr lang="en-US" sz="1200">
                <a:latin typeface="Times New Roman"/>
              </a:rPr>
              <a:t>    3    9    3    27    81</a:t>
            </a:r>
          </a:p>
          <a:p>
            <a:pPr algn="just" indent="0">
              <a:spcAft>
                <a:spcPts val="1050"/>
              </a:spcAft>
            </a:pPr>
            <a:r>
              <a:rPr lang="en-US" b="1" sz="1200">
                <a:latin typeface="Times New Roman"/>
              </a:rPr>
              <a:t>Case 4:- </a:t>
            </a:r>
            <a:r>
              <a:rPr lang="en-US" sz="1200">
                <a:latin typeface="Times New Roman"/>
              </a:rPr>
              <a:t>if </a:t>
            </a:r>
            <a:r>
              <a:rPr lang="en-US" cap="small" sz="1200">
                <a:latin typeface="Times New Roman"/>
              </a:rPr>
              <a:t>Q(x) = </a:t>
            </a:r>
            <a:r>
              <a:rPr lang="en-US" i="1" sz="1300">
                <a:latin typeface="Times New Roman"/>
              </a:rPr>
              <a:t>e</a:t>
            </a:r>
            <a:r>
              <a:rPr lang="en-US" i="1" baseline="30000" sz="1300">
                <a:latin typeface="Times New Roman"/>
              </a:rPr>
              <a:t>a</a:t>
            </a:r>
            <a:r>
              <a:rPr lang="en-US" sz="1200">
                <a:latin typeface="Times New Roman"/>
              </a:rPr>
              <a:t> cos</a:t>
            </a:r>
            <a:r>
              <a:rPr lang="en-US" i="1" sz="1300">
                <a:latin typeface="Times New Roman"/>
              </a:rPr>
              <a:t>bx or e</a:t>
            </a:r>
            <a:r>
              <a:rPr lang="en-US" i="1" baseline="30000" sz="1300">
                <a:latin typeface="Times New Roman"/>
              </a:rPr>
              <a:t>a</a:t>
            </a:r>
            <a:r>
              <a:rPr lang="en-US" sz="1200">
                <a:latin typeface="Times New Roman"/>
              </a:rPr>
              <a:t> sin</a:t>
            </a:r>
            <a:r>
              <a:rPr lang="en-US" i="1" sz="1300">
                <a:latin typeface="Times New Roman"/>
              </a:rPr>
              <a:t>bx or </a:t>
            </a:r>
            <a:r>
              <a:rPr lang="en-US" i="1" cap="small" sz="1300">
                <a:latin typeface="Times New Roman"/>
              </a:rPr>
              <a:t>Q(x)</a:t>
            </a:r>
            <a:r>
              <a:rPr lang="en-US" i="1" sz="1300">
                <a:latin typeface="Times New Roman"/>
              </a:rPr>
              <a:t> = e</a:t>
            </a:r>
            <a:r>
              <a:rPr lang="en-US" i="1" baseline="30000" sz="1300">
                <a:latin typeface="Times New Roman"/>
              </a:rPr>
              <a:t>a</a:t>
            </a:r>
            <a:r>
              <a:rPr lang="en-US" i="1" sz="1300">
                <a:latin typeface="Times New Roman"/>
              </a:rPr>
              <a:t>x</a:t>
            </a:r>
            <a:r>
              <a:rPr lang="en-US" i="1" baseline="30000" sz="1300">
                <a:latin typeface="Times New Roman"/>
              </a:rPr>
              <a:t>m</a:t>
            </a:r>
            <a:r>
              <a:rPr lang="en-US" sz="1200">
                <a:latin typeface="Times New Roman"/>
              </a:rPr>
              <a:t> then</a:t>
            </a:r>
          </a:p>
        </p:txBody>
      </p:sp>
      <p:sp>
        <p:nvSpPr>
          <p:cNvPr id="40" name=""/>
          <p:cNvSpPr/>
          <p:nvPr/>
        </p:nvSpPr>
        <p:spPr>
          <a:xfrm>
            <a:off x="377952" y="8625840"/>
            <a:ext cx="5803392" cy="170688"/>
          </a:xfrm>
          <a:prstGeom prst="rect">
            <a:avLst/>
          </a:prstGeom>
        </p:spPr>
        <p:txBody>
          <a:bodyPr lIns="0" tIns="0" rIns="0" bIns="0" wrap="none">
            <a:noAutofit/>
          </a:bodyPr>
          <a:p>
            <a:pPr algn="just" indent="0"/>
            <a:r>
              <a:rPr lang="en-US" i="1" sz="1300">
                <a:latin typeface="Times New Roman"/>
              </a:rPr>
              <a:t>y</a:t>
            </a:r>
            <a:r>
              <a:rPr lang="en-US" sz="1200">
                <a:latin typeface="Times New Roman"/>
              </a:rPr>
              <a:t> =    </a:t>
            </a:r>
            <a:r>
              <a:rPr lang="en-US" i="1" sz="1300">
                <a:latin typeface="Times New Roman"/>
              </a:rPr>
              <a:t>e</a:t>
            </a:r>
            <a:r>
              <a:rPr lang="en-US" i="1" baseline="30000" sz="1300">
                <a:latin typeface="Times New Roman"/>
              </a:rPr>
              <a:t>a</a:t>
            </a:r>
            <a:r>
              <a:rPr lang="en-US" i="1" sz="1300">
                <a:latin typeface="Times New Roman"/>
              </a:rPr>
              <a:t>cosbx or</a:t>
            </a:r>
            <a:r>
              <a:rPr lang="en-US" sz="1200">
                <a:latin typeface="Times New Roman"/>
              </a:rPr>
              <a:t> (sin</a:t>
            </a:r>
            <a:r>
              <a:rPr lang="en-US" i="1" sz="1300">
                <a:latin typeface="Times New Roman"/>
              </a:rPr>
              <a:t>bx )or y</a:t>
            </a:r>
            <a:r>
              <a:rPr lang="en-US" sz="1200">
                <a:latin typeface="Times New Roman"/>
              </a:rPr>
              <a:t> = </a:t>
            </a:r>
            <a:r>
              <a:rPr lang="en-US" strike="sngStrike" sz="1200">
                <a:latin typeface="Times New Roman"/>
              </a:rPr>
              <a:t>^ ^ ^</a:t>
            </a:r>
            <a:r>
              <a:rPr lang="en-US" sz="1200">
                <a:latin typeface="Times New Roman"/>
              </a:rPr>
              <a:t> </a:t>
            </a:r>
            <a:r>
              <a:rPr lang="en-US" i="1" sz="1300">
                <a:latin typeface="Times New Roman"/>
              </a:rPr>
              <a:t>e</a:t>
            </a:r>
            <a:r>
              <a:rPr lang="en-US" i="1" baseline="30000" sz="1300">
                <a:latin typeface="Times New Roman"/>
              </a:rPr>
              <a:t>a</a:t>
            </a:r>
            <a:r>
              <a:rPr lang="en-US" i="1" sz="1300">
                <a:latin typeface="Times New Roman"/>
              </a:rPr>
              <a:t>x </a:t>
            </a:r>
            <a:r>
              <a:rPr lang="en-US" i="1" baseline="30000" sz="1300">
                <a:latin typeface="Times New Roman"/>
              </a:rPr>
              <a:t>m</a:t>
            </a:r>
            <a:r>
              <a:rPr lang="en-US" sz="1200">
                <a:latin typeface="Times New Roman"/>
              </a:rPr>
              <a:t> can be solved by using the theorem</a:t>
            </a:r>
          </a:p>
        </p:txBody>
      </p:sp>
      <p:sp>
        <p:nvSpPr>
          <p:cNvPr id="41" name=""/>
          <p:cNvSpPr/>
          <p:nvPr/>
        </p:nvSpPr>
        <p:spPr>
          <a:xfrm>
            <a:off x="737616" y="8766048"/>
            <a:ext cx="429768" cy="164592"/>
          </a:xfrm>
          <a:prstGeom prst="rect">
            <a:avLst/>
          </a:prstGeom>
        </p:spPr>
        <p:txBody>
          <a:bodyPr lIns="0" tIns="0" rIns="0" bIns="0" wrap="none">
            <a:noAutofit/>
          </a:bodyPr>
          <a:p>
            <a:pPr indent="0">
              <a:spcAft>
                <a:spcPts val="210"/>
              </a:spcAft>
            </a:pPr>
            <a:r>
              <a:rPr lang="en-US" i="1" sz="1300">
                <a:latin typeface="Times New Roman"/>
              </a:rPr>
              <a:t>f (D</a:t>
            </a:r>
            <a:r>
              <a:rPr lang="en-US" sz="1200">
                <a:latin typeface="Times New Roman"/>
              </a:rPr>
              <a:t>)</a:t>
            </a:r>
          </a:p>
        </p:txBody>
      </p:sp>
      <p:sp>
        <p:nvSpPr>
          <p:cNvPr id="42" name=""/>
          <p:cNvSpPr/>
          <p:nvPr/>
        </p:nvSpPr>
        <p:spPr>
          <a:xfrm>
            <a:off x="387096" y="8991600"/>
            <a:ext cx="1798320" cy="185928"/>
          </a:xfrm>
          <a:prstGeom prst="rect">
            <a:avLst/>
          </a:prstGeom>
        </p:spPr>
        <p:txBody>
          <a:bodyPr lIns="0" tIns="0" rIns="0" bIns="0" wrap="none">
            <a:noAutofit/>
          </a:bodyPr>
          <a:p>
            <a:pPr indent="0"/>
            <a:r>
              <a:rPr lang="en-US" i="1" sz="1300">
                <a:latin typeface="Times New Roman"/>
              </a:rPr>
              <a:t>f (^{e^y}</a:t>
            </a:r>
            <a:r>
              <a:rPr lang="en-US" sz="1200">
                <a:latin typeface="Times New Roman"/>
              </a:rPr>
              <a:t> = </a:t>
            </a:r>
            <a:r>
              <a:rPr lang="en-US" i="1" sz="1300">
                <a:latin typeface="Times New Roman"/>
              </a:rPr>
              <a:t>e</a:t>
            </a:r>
            <a:r>
              <a:rPr lang="en-US" i="1" baseline="30000" sz="1300">
                <a:latin typeface="Times New Roman"/>
              </a:rPr>
              <a:t>bT</a:t>
            </a:r>
            <a:r>
              <a:rPr lang="en-US" i="1" sz="1300">
                <a:latin typeface="Times New Roman"/>
              </a:rPr>
              <a:t>f (D</a:t>
            </a:r>
            <a:r>
              <a:rPr lang="en-US" sz="1200">
                <a:latin typeface="Times New Roman"/>
              </a:rPr>
              <a:t> + y)</a:t>
            </a:r>
          </a:p>
        </p:txBody>
      </p:sp>
      <p:sp>
        <p:nvSpPr>
          <p:cNvPr id="43" name=""/>
          <p:cNvSpPr/>
          <p:nvPr/>
        </p:nvSpPr>
        <p:spPr>
          <a:xfrm>
            <a:off x="3108960" y="8753856"/>
            <a:ext cx="530352" cy="188976"/>
          </a:xfrm>
          <a:prstGeom prst="rect">
            <a:avLst/>
          </a:prstGeom>
        </p:spPr>
        <p:txBody>
          <a:bodyPr lIns="0" tIns="0" rIns="0" bIns="0" wrap="none">
            <a:noAutofit/>
          </a:bodyPr>
          <a:p>
            <a:pPr indent="0"/>
            <a:r>
              <a:rPr lang="en-US" i="1" sz="1300">
                <a:latin typeface="Times New Roman"/>
              </a:rPr>
              <a:t>f (D</a:t>
            </a:r>
            <a:r>
              <a:rPr lang="en-US" sz="1200">
                <a:latin typeface="Times New Roman"/>
              </a:rPr>
              <a:t>)</a:t>
            </a:r>
          </a:p>
        </p:txBody>
      </p:sp>
      <p:sp>
        <p:nvSpPr>
          <p:cNvPr id="44" name=""/>
          <p:cNvSpPr/>
          <p:nvPr/>
        </p:nvSpPr>
        <p:spPr>
          <a:xfrm>
            <a:off x="417576" y="9787128"/>
            <a:ext cx="694944" cy="301752"/>
          </a:xfrm>
          <a:prstGeom prst="rect">
            <a:avLst/>
          </a:prstGeom>
        </p:spPr>
        <p:txBody>
          <a:bodyPr lIns="0" tIns="0" rIns="0" bIns="0" wrap="none">
            <a:noAutofit/>
          </a:bodyPr>
          <a:p>
            <a:pPr algn="just" indent="0"/>
            <a:r>
              <a:rPr lang="en-US" sz="1500">
                <a:solidFill>
                  <a:srgbClr val="4F81BD"/>
                </a:solidFill>
                <a:latin typeface="Franklin Gothic Medium"/>
              </a:rPr>
              <a:t>43    </a:t>
            </a:r>
            <a:r>
              <a:rPr lang="en-US" sz="1500">
                <a:solidFill>
                  <a:srgbClr val="808080"/>
                </a:solidFill>
                <a:latin typeface="Franklin Gothic Medium"/>
              </a:rPr>
              <a:t>f</a:t>
            </a:r>
          </a:p>
        </p:txBody>
      </p:sp>
      <p:sp>
        <p:nvSpPr>
          <p:cNvPr id="45"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1243584" y="627888"/>
            <a:ext cx="146304" cy="164592"/>
          </a:xfrm>
          <a:prstGeom prst="rect">
            <a:avLst/>
          </a:prstGeom>
        </p:spPr>
        <p:txBody>
          <a:bodyPr lIns="0" tIns="0" rIns="0" bIns="0" wrap="none">
            <a:noAutofit/>
          </a:bodyPr>
          <a:p>
            <a:pPr indent="0"/>
            <a:r>
              <a:rPr lang="en-US" sz="1200" spc="150">
                <a:latin typeface="Times New Roman"/>
              </a:rPr>
              <a:t>1</a:t>
            </a:r>
          </a:p>
        </p:txBody>
      </p:sp>
      <p:sp>
        <p:nvSpPr>
          <p:cNvPr id="5" name=""/>
          <p:cNvSpPr/>
          <p:nvPr/>
        </p:nvSpPr>
        <p:spPr>
          <a:xfrm>
            <a:off x="1658112" y="731520"/>
            <a:ext cx="3822192" cy="213360"/>
          </a:xfrm>
          <a:prstGeom prst="rect">
            <a:avLst/>
          </a:prstGeom>
        </p:spPr>
        <p:txBody>
          <a:bodyPr lIns="0" tIns="0" rIns="0" bIns="0" wrap="none">
            <a:noAutofit/>
          </a:bodyPr>
          <a:p>
            <a:pPr indent="0"/>
            <a:r>
              <a:rPr lang="en-US" i="1" sz="1200">
                <a:latin typeface="Times New Roman"/>
              </a:rPr>
              <a:t>cosbx or</a:t>
            </a:r>
            <a:r>
              <a:rPr lang="en-US" b="1" sz="1200">
                <a:latin typeface="Times New Roman"/>
              </a:rPr>
              <a:t> </a:t>
            </a:r>
            <a:r>
              <a:rPr lang="en-US" sz="1200">
                <a:latin typeface="Times New Roman"/>
              </a:rPr>
              <a:t>(sin</a:t>
            </a:r>
            <a:r>
              <a:rPr lang="en-US" i="1" sz="1200">
                <a:latin typeface="Times New Roman"/>
              </a:rPr>
              <a:t>bx</a:t>
            </a:r>
            <a:r>
              <a:rPr lang="en-US" b="1" sz="1200">
                <a:latin typeface="Times New Roman"/>
              </a:rPr>
              <a:t> </a:t>
            </a:r>
            <a:r>
              <a:rPr lang="en-US" sz="1200">
                <a:latin typeface="Times New Roman"/>
              </a:rPr>
              <a:t>) can be solving by second cases or </a:t>
            </a:r>
            <a:r>
              <a:rPr lang="en-US" i="1" sz="1200">
                <a:latin typeface="Times New Roman"/>
              </a:rPr>
              <a:t>y = e</a:t>
            </a:r>
            <a:r>
              <a:rPr lang="en-US" i="1" baseline="30000" sz="1200">
                <a:latin typeface="Times New Roman"/>
              </a:rPr>
              <a:t>a</a:t>
            </a:r>
          </a:p>
        </p:txBody>
      </p:sp>
      <p:sp>
        <p:nvSpPr>
          <p:cNvPr id="6" name=""/>
          <p:cNvSpPr/>
          <p:nvPr/>
        </p:nvSpPr>
        <p:spPr>
          <a:xfrm>
            <a:off x="377952" y="810768"/>
            <a:ext cx="1264920" cy="262128"/>
          </a:xfrm>
          <a:prstGeom prst="rect">
            <a:avLst/>
          </a:prstGeom>
        </p:spPr>
        <p:txBody>
          <a:bodyPr lIns="0" tIns="0" rIns="0" bIns="0">
            <a:noAutofit/>
          </a:bodyPr>
          <a:p>
            <a:pPr indent="-190500">
              <a:lnSpc>
                <a:spcPts val="1104"/>
              </a:lnSpc>
              <a:spcAft>
                <a:spcPts val="210"/>
              </a:spcAft>
            </a:pPr>
            <a:r>
              <a:rPr lang="en-US" i="1" sz="1300">
                <a:latin typeface="Times New Roman"/>
              </a:rPr>
              <a:t>y = e -</a:t>
            </a:r>
            <a:r>
              <a:rPr lang="en-US" i="1" baseline="30000" sz="1300">
                <a:latin typeface="Times New Roman"/>
              </a:rPr>
              <a:t>p</a:t>
            </a:r>
            <a:r>
              <a:rPr lang="en-US" i="1" sz="1300">
                <a:latin typeface="Times New Roman"/>
              </a:rPr>
              <a:t>    f (D +</a:t>
            </a:r>
            <a:r>
              <a:rPr lang="en-US" sz="1200">
                <a:latin typeface="Times New Roman"/>
              </a:rPr>
              <a:t> a)</a:t>
            </a:r>
          </a:p>
        </p:txBody>
      </p:sp>
      <p:sp>
        <p:nvSpPr>
          <p:cNvPr id="7" name=""/>
          <p:cNvSpPr/>
          <p:nvPr/>
        </p:nvSpPr>
        <p:spPr>
          <a:xfrm>
            <a:off x="368808" y="1127760"/>
            <a:ext cx="1258824" cy="140208"/>
          </a:xfrm>
          <a:prstGeom prst="rect">
            <a:avLst/>
          </a:prstGeom>
        </p:spPr>
        <p:txBody>
          <a:bodyPr lIns="0" tIns="0" rIns="0" bIns="0" wrap="none">
            <a:noAutofit/>
          </a:bodyPr>
          <a:p>
            <a:pPr indent="0">
              <a:spcAft>
                <a:spcPts val="210"/>
              </a:spcAft>
            </a:pPr>
            <a:r>
              <a:rPr lang="en-US" sz="1200">
                <a:latin typeface="Times New Roman"/>
              </a:rPr>
              <a:t>solved by third cases</a:t>
            </a:r>
          </a:p>
        </p:txBody>
      </p:sp>
      <p:sp>
        <p:nvSpPr>
          <p:cNvPr id="8" name=""/>
          <p:cNvSpPr/>
          <p:nvPr/>
        </p:nvSpPr>
        <p:spPr>
          <a:xfrm>
            <a:off x="362712" y="1310640"/>
            <a:ext cx="2657856" cy="649224"/>
          </a:xfrm>
          <a:prstGeom prst="rect">
            <a:avLst/>
          </a:prstGeom>
        </p:spPr>
        <p:txBody>
          <a:bodyPr lIns="0" tIns="0" rIns="0" bIns="0">
            <a:noAutofit/>
          </a:bodyPr>
          <a:p>
            <a:pPr indent="0">
              <a:lnSpc>
                <a:spcPts val="1968"/>
              </a:lnSpc>
            </a:pPr>
            <a:r>
              <a:rPr lang="en-US" b="1" sz="1200">
                <a:latin typeface="Times New Roman"/>
              </a:rPr>
              <a:t>Example: - </a:t>
            </a:r>
            <a:r>
              <a:rPr lang="en-US" sz="1200">
                <a:latin typeface="Times New Roman"/>
              </a:rPr>
              <a:t>solve: </a:t>
            </a:r>
            <a:r>
              <a:rPr lang="en-US" b="1" sz="1200">
                <a:latin typeface="Times New Roman"/>
              </a:rPr>
              <a:t>(</a:t>
            </a:r>
            <a:r>
              <a:rPr lang="en-US" sz="1200">
                <a:latin typeface="Times New Roman"/>
              </a:rPr>
              <a:t>D</a:t>
            </a:r>
            <a:r>
              <a:rPr lang="en-US" baseline="30000" sz="1200" spc="150">
                <a:latin typeface="Times New Roman"/>
              </a:rPr>
              <a:t>2</a:t>
            </a:r>
            <a:r>
              <a:rPr lang="en-US" sz="1200">
                <a:latin typeface="Times New Roman"/>
              </a:rPr>
              <a:t> — </a:t>
            </a:r>
            <a:r>
              <a:rPr lang="en-US" b="1" sz="1200">
                <a:latin typeface="Times New Roman"/>
              </a:rPr>
              <a:t>4) </a:t>
            </a:r>
            <a:r>
              <a:rPr lang="en-US" i="1" sz="1300">
                <a:latin typeface="Times New Roman"/>
              </a:rPr>
              <a:t>y =</a:t>
            </a:r>
            <a:r>
              <a:rPr lang="en-US" sz="1200">
                <a:latin typeface="Times New Roman"/>
              </a:rPr>
              <a:t> e</a:t>
            </a:r>
            <a:r>
              <a:rPr lang="en-US" baseline="30000" sz="1200" spc="150">
                <a:latin typeface="Times New Roman"/>
              </a:rPr>
              <a:t>3</a:t>
            </a:r>
            <a:r>
              <a:rPr lang="en-US" baseline="30000" sz="1200">
                <a:latin typeface="Times New Roman"/>
              </a:rPr>
              <a:t> </a:t>
            </a:r>
            <a:r>
              <a:rPr lang="en-US" b="1" baseline="30000" sz="1200">
                <a:latin typeface="Times New Roman"/>
              </a:rPr>
              <a:t>x</a:t>
            </a:r>
            <a:r>
              <a:rPr lang="en-US" b="1" sz="1200">
                <a:latin typeface="Times New Roman"/>
              </a:rPr>
              <a:t> sin2</a:t>
            </a:r>
            <a:r>
              <a:rPr lang="en-US" sz="1200">
                <a:latin typeface="Times New Roman"/>
              </a:rPr>
              <a:t>x </a:t>
            </a:r>
            <a:r>
              <a:rPr lang="en-US" b="1" sz="1200">
                <a:latin typeface="Times New Roman"/>
              </a:rPr>
              <a:t>Solution:- (</a:t>
            </a:r>
            <a:r>
              <a:rPr lang="en-US" i="1" sz="1200">
                <a:latin typeface="Times New Roman"/>
              </a:rPr>
              <a:t>D</a:t>
            </a:r>
            <a:r>
              <a:rPr lang="en-US" b="1" baseline="30000" sz="1200">
                <a:latin typeface="Times New Roman"/>
              </a:rPr>
              <a:t>2</a:t>
            </a:r>
            <a:r>
              <a:rPr lang="en-US" b="1" sz="1200">
                <a:latin typeface="Times New Roman"/>
              </a:rPr>
              <a:t> — 4) </a:t>
            </a:r>
            <a:r>
              <a:rPr lang="en-US" i="1" sz="1200">
                <a:latin typeface="Times New Roman"/>
              </a:rPr>
              <a:t>y =</a:t>
            </a:r>
            <a:r>
              <a:rPr lang="en-US" b="1" sz="1200">
                <a:latin typeface="Times New Roman"/>
              </a:rPr>
              <a:t> 0 m</a:t>
            </a:r>
            <a:r>
              <a:rPr lang="en-US" b="1" baseline="30000" sz="1200">
                <a:latin typeface="Times New Roman"/>
              </a:rPr>
              <a:t>2</a:t>
            </a:r>
            <a:r>
              <a:rPr lang="en-US" b="1" sz="1200">
                <a:latin typeface="Times New Roman"/>
              </a:rPr>
              <a:t> — 4 = 0 ^ </a:t>
            </a:r>
            <a:r>
              <a:rPr lang="en-US" i="1" sz="1200">
                <a:latin typeface="Times New Roman"/>
              </a:rPr>
              <a:t>n</a:t>
            </a:r>
            <a:r>
              <a:rPr lang="en-US" b="1" sz="1200">
                <a:latin typeface="Times New Roman"/>
              </a:rPr>
              <a:t> =+2</a:t>
            </a:r>
          </a:p>
        </p:txBody>
      </p:sp>
      <p:sp>
        <p:nvSpPr>
          <p:cNvPr id="9" name=""/>
          <p:cNvSpPr/>
          <p:nvPr/>
        </p:nvSpPr>
        <p:spPr>
          <a:xfrm>
            <a:off x="5821680" y="627888"/>
            <a:ext cx="146304" cy="164592"/>
          </a:xfrm>
          <a:prstGeom prst="rect">
            <a:avLst/>
          </a:prstGeom>
        </p:spPr>
        <p:txBody>
          <a:bodyPr lIns="0" tIns="0" rIns="0" bIns="0" wrap="none">
            <a:noAutofit/>
          </a:bodyPr>
          <a:p>
            <a:pPr indent="0"/>
            <a:r>
              <a:rPr lang="en-US" sz="1200" spc="150">
                <a:latin typeface="Times New Roman"/>
              </a:rPr>
              <a:t>1</a:t>
            </a:r>
          </a:p>
        </p:txBody>
      </p:sp>
      <p:sp>
        <p:nvSpPr>
          <p:cNvPr id="10" name=""/>
          <p:cNvSpPr/>
          <p:nvPr/>
        </p:nvSpPr>
        <p:spPr>
          <a:xfrm>
            <a:off x="5529072" y="883920"/>
            <a:ext cx="731520" cy="201168"/>
          </a:xfrm>
          <a:prstGeom prst="rect">
            <a:avLst/>
          </a:prstGeom>
        </p:spPr>
        <p:txBody>
          <a:bodyPr lIns="0" tIns="0" rIns="0" bIns="0" wrap="none">
            <a:noAutofit/>
          </a:bodyPr>
          <a:p>
            <a:pPr indent="0"/>
            <a:r>
              <a:rPr lang="en-US" i="1" baseline="30000" sz="1300">
                <a:latin typeface="Times New Roman"/>
              </a:rPr>
              <a:t>f</a:t>
            </a:r>
            <a:r>
              <a:rPr lang="en-US" baseline="30000" sz="1200">
                <a:latin typeface="Times New Roman"/>
              </a:rPr>
              <a:t> (D</a:t>
            </a:r>
            <a:r>
              <a:rPr lang="en-US" sz="1200">
                <a:latin typeface="Times New Roman"/>
              </a:rPr>
              <a:t> + </a:t>
            </a:r>
            <a:r>
              <a:rPr lang="en-US" i="1" baseline="30000" sz="1300">
                <a:latin typeface="Times New Roman"/>
              </a:rPr>
              <a:t>a)</a:t>
            </a:r>
          </a:p>
        </p:txBody>
      </p:sp>
      <p:sp>
        <p:nvSpPr>
          <p:cNvPr id="11" name=""/>
          <p:cNvSpPr/>
          <p:nvPr/>
        </p:nvSpPr>
        <p:spPr>
          <a:xfrm>
            <a:off x="6205728" y="762000"/>
            <a:ext cx="755904" cy="146304"/>
          </a:xfrm>
          <a:prstGeom prst="rect">
            <a:avLst/>
          </a:prstGeom>
        </p:spPr>
        <p:txBody>
          <a:bodyPr lIns="0" tIns="0" rIns="0" bIns="0" wrap="none">
            <a:noAutofit/>
          </a:bodyPr>
          <a:p>
            <a:pPr indent="0"/>
            <a:r>
              <a:rPr lang="en-US" i="1" sz="1300">
                <a:latin typeface="Times New Roman"/>
              </a:rPr>
              <a:t>x</a:t>
            </a:r>
            <a:r>
              <a:rPr lang="en-US" i="1" baseline="30000" sz="1300">
                <a:latin typeface="Times New Roman"/>
              </a:rPr>
              <a:t>m</a:t>
            </a:r>
            <a:r>
              <a:rPr lang="en-US" sz="1200">
                <a:latin typeface="Times New Roman"/>
              </a:rPr>
              <a:t> can be</a:t>
            </a:r>
          </a:p>
        </p:txBody>
      </p:sp>
      <p:sp>
        <p:nvSpPr>
          <p:cNvPr id="12" name=""/>
          <p:cNvSpPr/>
          <p:nvPr/>
        </p:nvSpPr>
        <p:spPr>
          <a:xfrm>
            <a:off x="865632" y="2072640"/>
            <a:ext cx="188976" cy="85344"/>
          </a:xfrm>
          <a:prstGeom prst="rect">
            <a:avLst/>
          </a:prstGeom>
        </p:spPr>
        <p:txBody>
          <a:bodyPr lIns="0" tIns="0" rIns="0" bIns="0" wrap="none">
            <a:noAutofit/>
          </a:bodyPr>
          <a:p>
            <a:pPr indent="0"/>
            <a:r>
              <a:rPr lang="en-US" sz="1200" spc="150">
                <a:latin typeface="Times New Roman"/>
              </a:rPr>
              <a:t>,2</a:t>
            </a:r>
            <a:r>
              <a:rPr lang="en-US" sz="1200">
                <a:latin typeface="Times New Roman"/>
              </a:rPr>
              <a:t> x</a:t>
            </a:r>
          </a:p>
        </p:txBody>
      </p:sp>
      <p:sp>
        <p:nvSpPr>
          <p:cNvPr id="13" name=""/>
          <p:cNvSpPr/>
          <p:nvPr/>
        </p:nvSpPr>
        <p:spPr>
          <a:xfrm>
            <a:off x="384048" y="2130552"/>
            <a:ext cx="1011936" cy="143256"/>
          </a:xfrm>
          <a:prstGeom prst="rect">
            <a:avLst/>
          </a:prstGeom>
        </p:spPr>
        <p:txBody>
          <a:bodyPr lIns="0" tIns="0" rIns="0" bIns="0" wrap="none">
            <a:noAutofit/>
          </a:bodyPr>
          <a:p>
            <a:pPr indent="-609600">
              <a:lnSpc>
                <a:spcPts val="1536"/>
              </a:lnSpc>
            </a:pPr>
            <a:r>
              <a:rPr lang="en-US" i="1" sz="1300">
                <a:latin typeface="Times New Roman"/>
              </a:rPr>
              <a:t>y</a:t>
            </a:r>
            <a:r>
              <a:rPr lang="en-US" i="1" baseline="-25000" sz="1300">
                <a:latin typeface="Times New Roman"/>
              </a:rPr>
              <a:t>c</a:t>
            </a:r>
            <a:r>
              <a:rPr lang="en-US" i="1" sz="1300">
                <a:latin typeface="Times New Roman"/>
              </a:rPr>
              <a:t>=</a:t>
            </a:r>
            <a:r>
              <a:rPr lang="en-US" baseline="30000" sz="1200">
                <a:latin typeface="Times New Roman"/>
              </a:rPr>
              <a:t>c</a:t>
            </a:r>
            <a:r>
              <a:rPr lang="en-US" sz="1200" spc="150">
                <a:latin typeface="Times New Roman"/>
              </a:rPr>
              <a:t>1</a:t>
            </a:r>
            <a:r>
              <a:rPr lang="en-US" baseline="30000" sz="1200">
                <a:latin typeface="Times New Roman"/>
              </a:rPr>
              <a:t>e</a:t>
            </a:r>
            <a:r>
              <a:rPr lang="en-US" sz="1200">
                <a:latin typeface="Times New Roman"/>
              </a:rPr>
              <a:t> + </a:t>
            </a:r>
            <a:r>
              <a:rPr lang="en-US" baseline="30000" sz="1200">
                <a:latin typeface="Times New Roman"/>
              </a:rPr>
              <a:t>C</a:t>
            </a:r>
            <a:r>
              <a:rPr lang="en-US" sz="1200" spc="150">
                <a:latin typeface="Times New Roman"/>
              </a:rPr>
              <a:t>2</a:t>
            </a:r>
            <a:r>
              <a:rPr lang="en-US" i="1" baseline="30000" sz="1300">
                <a:latin typeface="Times New Roman"/>
              </a:rPr>
              <a:t>e </a:t>
            </a:r>
          </a:p>
        </p:txBody>
      </p:sp>
      <p:sp>
        <p:nvSpPr>
          <p:cNvPr id="14" name=""/>
          <p:cNvSpPr/>
          <p:nvPr/>
        </p:nvSpPr>
        <p:spPr>
          <a:xfrm>
            <a:off x="947928" y="2346960"/>
            <a:ext cx="48768" cy="121920"/>
          </a:xfrm>
          <a:prstGeom prst="rect">
            <a:avLst/>
          </a:prstGeom>
        </p:spPr>
        <p:txBody>
          <a:bodyPr lIns="0" tIns="0" rIns="0" bIns="0" wrap="none">
            <a:noAutofit/>
          </a:bodyPr>
          <a:p>
            <a:pPr indent="-609600">
              <a:lnSpc>
                <a:spcPts val="1536"/>
              </a:lnSpc>
            </a:pPr>
            <a:r>
              <a:rPr lang="en-US" sz="1200" spc="150">
                <a:latin typeface="Times New Roman"/>
              </a:rPr>
              <a:t>1</a:t>
            </a:r>
          </a:p>
        </p:txBody>
      </p:sp>
      <p:sp>
        <p:nvSpPr>
          <p:cNvPr id="15" name=""/>
          <p:cNvSpPr/>
          <p:nvPr/>
        </p:nvSpPr>
        <p:spPr>
          <a:xfrm>
            <a:off x="1426464" y="1932432"/>
            <a:ext cx="176784" cy="225552"/>
          </a:xfrm>
          <a:prstGeom prst="rect">
            <a:avLst/>
          </a:prstGeom>
        </p:spPr>
        <p:txBody>
          <a:bodyPr lIns="0" tIns="0" rIns="0" bIns="0">
            <a:noAutofit/>
          </a:bodyPr>
          <a:p>
            <a:pPr algn="just" indent="0">
              <a:lnSpc>
                <a:spcPts val="1104"/>
              </a:lnSpc>
            </a:pPr>
            <a:r>
              <a:rPr lang="en-US" sz="1200" spc="150">
                <a:latin typeface="Times New Roman"/>
              </a:rPr>
              <a:t>1,2 -2</a:t>
            </a:r>
            <a:r>
              <a:rPr lang="en-US" sz="1200">
                <a:latin typeface="Times New Roman"/>
              </a:rPr>
              <a:t> x</a:t>
            </a:r>
          </a:p>
        </p:txBody>
      </p:sp>
      <p:sp>
        <p:nvSpPr>
          <p:cNvPr id="16" name=""/>
          <p:cNvSpPr/>
          <p:nvPr/>
        </p:nvSpPr>
        <p:spPr>
          <a:xfrm>
            <a:off x="335280" y="2487168"/>
            <a:ext cx="871728" cy="249936"/>
          </a:xfrm>
          <a:prstGeom prst="rect">
            <a:avLst/>
          </a:prstGeom>
        </p:spPr>
        <p:txBody>
          <a:bodyPr lIns="0" tIns="0" rIns="0" bIns="0" wrap="none">
            <a:noAutofit/>
          </a:bodyPr>
          <a:p>
            <a:pPr algn="just" indent="0"/>
            <a:r>
              <a:rPr lang="en-US" i="1" baseline="30000" sz="1300">
                <a:latin typeface="Times New Roman"/>
              </a:rPr>
              <a:t>y</a:t>
            </a:r>
            <a:r>
              <a:rPr lang="en-US" i="1" sz="1300">
                <a:latin typeface="Times New Roman"/>
              </a:rPr>
              <a:t>p</a:t>
            </a:r>
            <a:r>
              <a:rPr lang="en-US" cap="small" sz="1200">
                <a:latin typeface="Times New Roman"/>
              </a:rPr>
              <a:t>    d</a:t>
            </a:r>
            <a:r>
              <a:rPr lang="en-US" baseline="30000" cap="small" sz="1200">
                <a:latin typeface="Times New Roman"/>
              </a:rPr>
              <a:t>2</a:t>
            </a:r>
            <a:r>
              <a:rPr lang="en-US" cap="small" sz="1200">
                <a:latin typeface="Times New Roman"/>
              </a:rPr>
              <a:t> — 4</a:t>
            </a:r>
          </a:p>
        </p:txBody>
      </p:sp>
      <p:sp>
        <p:nvSpPr>
          <p:cNvPr id="17" name=""/>
          <p:cNvSpPr/>
          <p:nvPr/>
        </p:nvSpPr>
        <p:spPr>
          <a:xfrm>
            <a:off x="335280" y="2919984"/>
            <a:ext cx="518160" cy="164592"/>
          </a:xfrm>
          <a:prstGeom prst="rect">
            <a:avLst/>
          </a:prstGeom>
        </p:spPr>
        <p:txBody>
          <a:bodyPr lIns="0" tIns="0" rIns="0" bIns="0" wrap="none">
            <a:noAutofit/>
          </a:bodyPr>
          <a:p>
            <a:pPr indent="0"/>
            <a:r>
              <a:rPr lang="en-US" sz="1200">
                <a:latin typeface="Times New Roman"/>
              </a:rPr>
              <a:t>y</a:t>
            </a:r>
            <a:r>
              <a:rPr lang="en-US" baseline="-25000" sz="1200">
                <a:latin typeface="Times New Roman"/>
              </a:rPr>
              <a:t>P</a:t>
            </a:r>
            <a:r>
              <a:rPr lang="en-US" sz="1200">
                <a:latin typeface="Times New Roman"/>
              </a:rPr>
              <a:t>=</a:t>
            </a:r>
            <a:r>
              <a:rPr lang="en-US" i="1" sz="1300">
                <a:latin typeface="Times New Roman"/>
              </a:rPr>
              <a:t>e</a:t>
            </a:r>
          </a:p>
        </p:txBody>
      </p:sp>
      <p:sp>
        <p:nvSpPr>
          <p:cNvPr id="18" name=""/>
          <p:cNvSpPr/>
          <p:nvPr/>
        </p:nvSpPr>
        <p:spPr>
          <a:xfrm>
            <a:off x="762000" y="2877312"/>
            <a:ext cx="188976" cy="85344"/>
          </a:xfrm>
          <a:prstGeom prst="rect">
            <a:avLst/>
          </a:prstGeom>
        </p:spPr>
        <p:txBody>
          <a:bodyPr lIns="0" tIns="0" rIns="0" bIns="0" wrap="none">
            <a:noAutofit/>
          </a:bodyPr>
          <a:p>
            <a:pPr indent="0"/>
            <a:r>
              <a:rPr lang="en-US" sz="1300">
                <a:latin typeface="Times New Roman"/>
              </a:rPr>
              <a:t>3x</a:t>
            </a:r>
          </a:p>
        </p:txBody>
      </p:sp>
      <p:sp>
        <p:nvSpPr>
          <p:cNvPr id="19" name=""/>
          <p:cNvSpPr/>
          <p:nvPr/>
        </p:nvSpPr>
        <p:spPr>
          <a:xfrm>
            <a:off x="1237488" y="2441448"/>
            <a:ext cx="615696" cy="143256"/>
          </a:xfrm>
          <a:prstGeom prst="rect">
            <a:avLst/>
          </a:prstGeom>
        </p:spPr>
        <p:txBody>
          <a:bodyPr lIns="0" tIns="0" rIns="0" bIns="0" wrap="none">
            <a:noAutofit/>
          </a:bodyPr>
          <a:p>
            <a:pPr indent="-114300">
              <a:lnSpc>
                <a:spcPts val="2640"/>
              </a:lnSpc>
            </a:pPr>
            <a:r>
              <a:rPr lang="en-US" i="1" sz="1300">
                <a:latin typeface="Times New Roman"/>
              </a:rPr>
              <a:t>e</a:t>
            </a:r>
            <a:r>
              <a:rPr lang="en-US" i="1" baseline="30000" sz="1300">
                <a:latin typeface="Times New Roman"/>
              </a:rPr>
              <a:t>3</a:t>
            </a:r>
            <a:r>
              <a:rPr lang="en-US" sz="1200">
                <a:latin typeface="Times New Roman"/>
              </a:rPr>
              <a:t> sin 2 x </a:t>
            </a:r>
          </a:p>
        </p:txBody>
      </p:sp>
      <p:sp>
        <p:nvSpPr>
          <p:cNvPr id="20" name=""/>
          <p:cNvSpPr/>
          <p:nvPr/>
        </p:nvSpPr>
        <p:spPr>
          <a:xfrm>
            <a:off x="1338072" y="2795016"/>
            <a:ext cx="48768" cy="121920"/>
          </a:xfrm>
          <a:prstGeom prst="rect">
            <a:avLst/>
          </a:prstGeom>
        </p:spPr>
        <p:txBody>
          <a:bodyPr lIns="0" tIns="0" rIns="0" bIns="0" wrap="none">
            <a:noAutofit/>
          </a:bodyPr>
          <a:p>
            <a:pPr indent="-114300">
              <a:lnSpc>
                <a:spcPts val="2640"/>
              </a:lnSpc>
            </a:pPr>
            <a:r>
              <a:rPr lang="en-US" sz="1200" spc="150">
                <a:latin typeface="Times New Roman"/>
              </a:rPr>
              <a:t>1</a:t>
            </a:r>
          </a:p>
        </p:txBody>
      </p:sp>
      <p:sp>
        <p:nvSpPr>
          <p:cNvPr id="21" name=""/>
          <p:cNvSpPr/>
          <p:nvPr/>
        </p:nvSpPr>
        <p:spPr>
          <a:xfrm>
            <a:off x="954024" y="3029712"/>
            <a:ext cx="813816" cy="179832"/>
          </a:xfrm>
          <a:prstGeom prst="rect">
            <a:avLst/>
          </a:prstGeom>
        </p:spPr>
        <p:txBody>
          <a:bodyPr lIns="0" tIns="0" rIns="0" bIns="0" wrap="none">
            <a:noAutofit/>
          </a:bodyPr>
          <a:p>
            <a:pPr indent="-571500">
              <a:lnSpc>
                <a:spcPts val="1848"/>
              </a:lnSpc>
            </a:pPr>
            <a:r>
              <a:rPr lang="en-US" i="1" sz="1300">
                <a:latin typeface="Times New Roman"/>
              </a:rPr>
              <a:t>(D +</a:t>
            </a:r>
            <a:r>
              <a:rPr lang="en-US" sz="1200">
                <a:latin typeface="Times New Roman"/>
              </a:rPr>
              <a:t> 3)</a:t>
            </a:r>
            <a:r>
              <a:rPr lang="en-US" baseline="30000" sz="1200">
                <a:latin typeface="Times New Roman"/>
              </a:rPr>
              <a:t>2</a:t>
            </a:r>
            <a:r>
              <a:rPr lang="en-US" sz="1200">
                <a:latin typeface="Times New Roman"/>
              </a:rPr>
              <a:t> — 4 </a:t>
            </a:r>
          </a:p>
        </p:txBody>
      </p:sp>
      <p:sp>
        <p:nvSpPr>
          <p:cNvPr id="22" name=""/>
          <p:cNvSpPr/>
          <p:nvPr/>
        </p:nvSpPr>
        <p:spPr>
          <a:xfrm>
            <a:off x="1478280" y="3279648"/>
            <a:ext cx="48768" cy="124968"/>
          </a:xfrm>
          <a:prstGeom prst="rect">
            <a:avLst/>
          </a:prstGeom>
        </p:spPr>
        <p:txBody>
          <a:bodyPr lIns="0" tIns="0" rIns="0" bIns="0" wrap="none">
            <a:noAutofit/>
          </a:bodyPr>
          <a:p>
            <a:pPr indent="-571500">
              <a:lnSpc>
                <a:spcPts val="1848"/>
              </a:lnSpc>
            </a:pPr>
            <a:r>
              <a:rPr lang="en-US" b="1" sz="1200">
                <a:latin typeface="Times New Roman"/>
              </a:rPr>
              <a:t>1</a:t>
            </a:r>
          </a:p>
        </p:txBody>
      </p:sp>
      <p:sp>
        <p:nvSpPr>
          <p:cNvPr id="23" name=""/>
          <p:cNvSpPr/>
          <p:nvPr/>
        </p:nvSpPr>
        <p:spPr>
          <a:xfrm>
            <a:off x="1798320" y="2895600"/>
            <a:ext cx="463296" cy="152400"/>
          </a:xfrm>
          <a:prstGeom prst="rect">
            <a:avLst/>
          </a:prstGeom>
        </p:spPr>
        <p:txBody>
          <a:bodyPr lIns="0" tIns="0" rIns="0" bIns="0" wrap="none">
            <a:noAutofit/>
          </a:bodyPr>
          <a:p>
            <a:pPr indent="0"/>
            <a:r>
              <a:rPr lang="en-US" sz="1200">
                <a:latin typeface="Times New Roman"/>
              </a:rPr>
              <a:t>sin2 x</a:t>
            </a:r>
          </a:p>
        </p:txBody>
      </p:sp>
      <p:sp>
        <p:nvSpPr>
          <p:cNvPr id="24" name=""/>
          <p:cNvSpPr/>
          <p:nvPr/>
        </p:nvSpPr>
        <p:spPr>
          <a:xfrm>
            <a:off x="402336" y="3389376"/>
            <a:ext cx="2087880" cy="152400"/>
          </a:xfrm>
          <a:prstGeom prst="rect">
            <a:avLst/>
          </a:prstGeom>
        </p:spPr>
        <p:txBody>
          <a:bodyPr lIns="0" tIns="0" rIns="0" bIns="0" wrap="none">
            <a:noAutofit/>
          </a:bodyPr>
          <a:p>
            <a:pPr algn="just" indent="0">
              <a:lnSpc>
                <a:spcPts val="1104"/>
              </a:lnSpc>
            </a:pPr>
            <a:r>
              <a:rPr lang="en-US" i="1" sz="1300">
                <a:latin typeface="Times New Roman"/>
              </a:rPr>
              <a:t>y = e~ ~</a:t>
            </a:r>
            <a:r>
              <a:rPr lang="en-US" sz="1200">
                <a:latin typeface="Times New Roman"/>
              </a:rPr>
              <a:t>    sin2 x</a:t>
            </a:r>
          </a:p>
        </p:txBody>
      </p:sp>
      <p:sp>
        <p:nvSpPr>
          <p:cNvPr id="25" name=""/>
          <p:cNvSpPr/>
          <p:nvPr/>
        </p:nvSpPr>
        <p:spPr>
          <a:xfrm>
            <a:off x="484632" y="3517392"/>
            <a:ext cx="1563624" cy="140208"/>
          </a:xfrm>
          <a:prstGeom prst="rect">
            <a:avLst/>
          </a:prstGeom>
        </p:spPr>
        <p:txBody>
          <a:bodyPr lIns="0" tIns="0" rIns="0" bIns="0" wrap="none">
            <a:noAutofit/>
          </a:bodyPr>
          <a:p>
            <a:pPr algn="just" indent="0">
              <a:lnSpc>
                <a:spcPts val="1104"/>
              </a:lnSpc>
            </a:pPr>
            <a:r>
              <a:rPr lang="en-US" baseline="30000" sz="1200">
                <a:latin typeface="Times New Roman"/>
              </a:rPr>
              <a:t>p</a:t>
            </a:r>
            <a:r>
              <a:rPr lang="en-US" sz="1200">
                <a:latin typeface="Times New Roman"/>
              </a:rPr>
              <a:t>    D</a:t>
            </a:r>
            <a:r>
              <a:rPr lang="en-US" baseline="30000" sz="1200">
                <a:latin typeface="Times New Roman"/>
              </a:rPr>
              <a:t>2</a:t>
            </a:r>
            <a:r>
              <a:rPr lang="en-US" sz="1200">
                <a:latin typeface="Times New Roman"/>
              </a:rPr>
              <a:t> + 6D + 9 — 4</a:t>
            </a:r>
          </a:p>
        </p:txBody>
      </p:sp>
      <p:sp>
        <p:nvSpPr>
          <p:cNvPr id="26" name=""/>
          <p:cNvSpPr/>
          <p:nvPr/>
        </p:nvSpPr>
        <p:spPr>
          <a:xfrm>
            <a:off x="762000" y="3834384"/>
            <a:ext cx="188976" cy="85344"/>
          </a:xfrm>
          <a:prstGeom prst="rect">
            <a:avLst/>
          </a:prstGeom>
        </p:spPr>
        <p:txBody>
          <a:bodyPr lIns="0" tIns="0" rIns="0" bIns="0" wrap="none">
            <a:noAutofit/>
          </a:bodyPr>
          <a:p>
            <a:pPr indent="0"/>
            <a:r>
              <a:rPr lang="en-US" sz="1300">
                <a:latin typeface="Times New Roman"/>
              </a:rPr>
              <a:t>3 x</a:t>
            </a:r>
          </a:p>
        </p:txBody>
      </p:sp>
      <p:sp>
        <p:nvSpPr>
          <p:cNvPr id="27" name=""/>
          <p:cNvSpPr/>
          <p:nvPr/>
        </p:nvSpPr>
        <p:spPr>
          <a:xfrm>
            <a:off x="1298448" y="3718560"/>
            <a:ext cx="146304" cy="164592"/>
          </a:xfrm>
          <a:prstGeom prst="rect">
            <a:avLst/>
          </a:prstGeom>
        </p:spPr>
        <p:txBody>
          <a:bodyPr lIns="0" tIns="0" rIns="0" bIns="0" wrap="none">
            <a:noAutofit/>
          </a:bodyPr>
          <a:p>
            <a:pPr indent="0"/>
            <a:r>
              <a:rPr lang="en-US" sz="1200" spc="150">
                <a:latin typeface="Times New Roman"/>
              </a:rPr>
              <a:t>1</a:t>
            </a:r>
          </a:p>
        </p:txBody>
      </p:sp>
      <p:sp>
        <p:nvSpPr>
          <p:cNvPr id="28" name=""/>
          <p:cNvSpPr/>
          <p:nvPr/>
        </p:nvSpPr>
        <p:spPr>
          <a:xfrm>
            <a:off x="384048" y="3901440"/>
            <a:ext cx="746760" cy="128016"/>
          </a:xfrm>
          <a:prstGeom prst="rect">
            <a:avLst/>
          </a:prstGeom>
        </p:spPr>
        <p:txBody>
          <a:bodyPr lIns="0" tIns="0" rIns="0" bIns="0" wrap="none">
            <a:noAutofit/>
          </a:bodyPr>
          <a:p>
            <a:pPr algn="just" indent="0">
              <a:lnSpc>
                <a:spcPts val="912"/>
              </a:lnSpc>
            </a:pPr>
            <a:r>
              <a:rPr lang="en-US" i="1" sz="1300">
                <a:latin typeface="Times New Roman"/>
              </a:rPr>
              <a:t>y</a:t>
            </a:r>
            <a:r>
              <a:rPr lang="en-US" i="1" baseline="-25000" sz="1300">
                <a:latin typeface="Times New Roman"/>
              </a:rPr>
              <a:t>p</a:t>
            </a:r>
            <a:r>
              <a:rPr lang="en-US" i="1" sz="1300">
                <a:latin typeface="Times New Roman"/>
              </a:rPr>
              <a:t> = e</a:t>
            </a:r>
            <a:r>
              <a:rPr lang="en-US" sz="1200">
                <a:latin typeface="Times New Roman"/>
              </a:rPr>
              <a:t>    ,</a:t>
            </a:r>
          </a:p>
        </p:txBody>
      </p:sp>
      <p:sp>
        <p:nvSpPr>
          <p:cNvPr id="29" name=""/>
          <p:cNvSpPr/>
          <p:nvPr/>
        </p:nvSpPr>
        <p:spPr>
          <a:xfrm>
            <a:off x="484632" y="3983736"/>
            <a:ext cx="1304544" cy="140208"/>
          </a:xfrm>
          <a:prstGeom prst="rect">
            <a:avLst/>
          </a:prstGeom>
        </p:spPr>
        <p:txBody>
          <a:bodyPr lIns="0" tIns="0" rIns="0" bIns="0" wrap="none">
            <a:noAutofit/>
          </a:bodyPr>
          <a:p>
            <a:pPr algn="just" indent="0">
              <a:lnSpc>
                <a:spcPts val="912"/>
              </a:lnSpc>
            </a:pPr>
            <a:r>
              <a:rPr lang="en-US" baseline="30000" sz="1200">
                <a:latin typeface="Times New Roman"/>
              </a:rPr>
              <a:t>p</a:t>
            </a:r>
            <a:r>
              <a:rPr lang="en-US" sz="1200">
                <a:latin typeface="Times New Roman"/>
              </a:rPr>
              <a:t>    D</a:t>
            </a:r>
            <a:r>
              <a:rPr lang="en-US" baseline="30000" sz="1200">
                <a:latin typeface="Times New Roman"/>
              </a:rPr>
              <a:t>2</a:t>
            </a:r>
            <a:r>
              <a:rPr lang="en-US" sz="1200">
                <a:latin typeface="Times New Roman"/>
              </a:rPr>
              <a:t> + 6D + 5</a:t>
            </a:r>
          </a:p>
        </p:txBody>
      </p:sp>
      <p:sp>
        <p:nvSpPr>
          <p:cNvPr id="30" name=""/>
          <p:cNvSpPr/>
          <p:nvPr/>
        </p:nvSpPr>
        <p:spPr>
          <a:xfrm>
            <a:off x="335280" y="4340352"/>
            <a:ext cx="512064" cy="164592"/>
          </a:xfrm>
          <a:prstGeom prst="rect">
            <a:avLst/>
          </a:prstGeom>
        </p:spPr>
        <p:txBody>
          <a:bodyPr lIns="0" tIns="0" rIns="0" bIns="0" wrap="none">
            <a:noAutofit/>
          </a:bodyPr>
          <a:p>
            <a:pPr indent="0"/>
            <a:r>
              <a:rPr lang="en-US" sz="1200">
                <a:latin typeface="Times New Roman"/>
              </a:rPr>
              <a:t>y</a:t>
            </a:r>
            <a:r>
              <a:rPr lang="en-US" baseline="-25000" sz="1200">
                <a:latin typeface="Times New Roman"/>
              </a:rPr>
              <a:t>P</a:t>
            </a:r>
            <a:r>
              <a:rPr lang="en-US" sz="1200">
                <a:latin typeface="Times New Roman"/>
              </a:rPr>
              <a:t> =</a:t>
            </a:r>
            <a:r>
              <a:rPr lang="en-US" baseline="30000" sz="1200">
                <a:latin typeface="Times New Roman"/>
              </a:rPr>
              <a:t>e</a:t>
            </a:r>
          </a:p>
        </p:txBody>
      </p:sp>
      <p:sp>
        <p:nvSpPr>
          <p:cNvPr id="31" name=""/>
          <p:cNvSpPr/>
          <p:nvPr/>
        </p:nvSpPr>
        <p:spPr>
          <a:xfrm>
            <a:off x="1322832" y="4187952"/>
            <a:ext cx="146304" cy="164592"/>
          </a:xfrm>
          <a:prstGeom prst="rect">
            <a:avLst/>
          </a:prstGeom>
        </p:spPr>
        <p:txBody>
          <a:bodyPr lIns="0" tIns="0" rIns="0" bIns="0" wrap="none">
            <a:noAutofit/>
          </a:bodyPr>
          <a:p>
            <a:pPr indent="0"/>
            <a:r>
              <a:rPr lang="en-US" sz="1200" spc="150">
                <a:latin typeface="Times New Roman"/>
              </a:rPr>
              <a:t>1</a:t>
            </a:r>
          </a:p>
        </p:txBody>
      </p:sp>
      <p:sp>
        <p:nvSpPr>
          <p:cNvPr id="32" name=""/>
          <p:cNvSpPr/>
          <p:nvPr/>
        </p:nvSpPr>
        <p:spPr>
          <a:xfrm>
            <a:off x="902208" y="4443984"/>
            <a:ext cx="975360" cy="164592"/>
          </a:xfrm>
          <a:prstGeom prst="rect">
            <a:avLst/>
          </a:prstGeom>
        </p:spPr>
        <p:txBody>
          <a:bodyPr lIns="0" tIns="0" rIns="0" bIns="0" wrap="none">
            <a:noAutofit/>
          </a:bodyPr>
          <a:p>
            <a:pPr indent="0"/>
            <a:r>
              <a:rPr lang="en-US" sz="1200">
                <a:latin typeface="Times New Roman"/>
              </a:rPr>
              <a:t>—2</a:t>
            </a:r>
            <a:r>
              <a:rPr lang="en-US" baseline="30000" sz="1200">
                <a:latin typeface="Times New Roman"/>
              </a:rPr>
              <a:t>2</a:t>
            </a:r>
            <a:r>
              <a:rPr lang="en-US" sz="1200">
                <a:latin typeface="Times New Roman"/>
              </a:rPr>
              <a:t> + 6 </a:t>
            </a:r>
            <a:r>
              <a:rPr lang="en-US" i="1" sz="1300">
                <a:latin typeface="Times New Roman"/>
              </a:rPr>
              <a:t>D +</a:t>
            </a:r>
            <a:r>
              <a:rPr lang="en-US" sz="1200">
                <a:latin typeface="Times New Roman"/>
              </a:rPr>
              <a:t> 5</a:t>
            </a:r>
          </a:p>
        </p:txBody>
      </p:sp>
      <p:sp>
        <p:nvSpPr>
          <p:cNvPr id="33" name=""/>
          <p:cNvSpPr/>
          <p:nvPr/>
        </p:nvSpPr>
        <p:spPr>
          <a:xfrm>
            <a:off x="1828800" y="3858768"/>
            <a:ext cx="399288" cy="128016"/>
          </a:xfrm>
          <a:prstGeom prst="rect">
            <a:avLst/>
          </a:prstGeom>
        </p:spPr>
        <p:txBody>
          <a:bodyPr lIns="0" tIns="0" rIns="0" bIns="0" wrap="none">
            <a:noAutofit/>
          </a:bodyPr>
          <a:p>
            <a:pPr algn="just" indent="0">
              <a:lnSpc>
                <a:spcPts val="3696"/>
              </a:lnSpc>
            </a:pPr>
            <a:r>
              <a:rPr lang="en-US" sz="1200">
                <a:latin typeface="Times New Roman"/>
              </a:rPr>
              <a:t>sin 2 x </a:t>
            </a:r>
          </a:p>
        </p:txBody>
      </p:sp>
      <p:sp>
        <p:nvSpPr>
          <p:cNvPr id="34" name=""/>
          <p:cNvSpPr/>
          <p:nvPr/>
        </p:nvSpPr>
        <p:spPr>
          <a:xfrm>
            <a:off x="1871472" y="4328160"/>
            <a:ext cx="399288" cy="128016"/>
          </a:xfrm>
          <a:prstGeom prst="rect">
            <a:avLst/>
          </a:prstGeom>
        </p:spPr>
        <p:txBody>
          <a:bodyPr lIns="0" tIns="0" rIns="0" bIns="0" wrap="none">
            <a:noAutofit/>
          </a:bodyPr>
          <a:p>
            <a:pPr algn="just" indent="0">
              <a:lnSpc>
                <a:spcPts val="3696"/>
              </a:lnSpc>
            </a:pPr>
            <a:r>
              <a:rPr lang="en-US" sz="1200">
                <a:latin typeface="Times New Roman"/>
              </a:rPr>
              <a:t>sin 2 x</a:t>
            </a:r>
          </a:p>
        </p:txBody>
      </p:sp>
      <p:sp>
        <p:nvSpPr>
          <p:cNvPr id="35" name=""/>
          <p:cNvSpPr/>
          <p:nvPr/>
        </p:nvSpPr>
        <p:spPr>
          <a:xfrm>
            <a:off x="335280" y="4809744"/>
            <a:ext cx="518160" cy="164592"/>
          </a:xfrm>
          <a:prstGeom prst="rect">
            <a:avLst/>
          </a:prstGeom>
        </p:spPr>
        <p:txBody>
          <a:bodyPr lIns="0" tIns="0" rIns="0" bIns="0" wrap="none">
            <a:noAutofit/>
          </a:bodyPr>
          <a:p>
            <a:pPr indent="0"/>
            <a:r>
              <a:rPr lang="en-US" sz="1200">
                <a:latin typeface="Times New Roman"/>
              </a:rPr>
              <a:t>y</a:t>
            </a:r>
            <a:r>
              <a:rPr lang="en-US" baseline="-25000" sz="1200">
                <a:latin typeface="Times New Roman"/>
              </a:rPr>
              <a:t>P</a:t>
            </a:r>
            <a:r>
              <a:rPr lang="en-US" sz="1200">
                <a:latin typeface="Times New Roman"/>
              </a:rPr>
              <a:t> =</a:t>
            </a:r>
            <a:r>
              <a:rPr lang="en-US" baseline="30000" sz="1200">
                <a:latin typeface="Times New Roman"/>
              </a:rPr>
              <a:t>e</a:t>
            </a:r>
          </a:p>
        </p:txBody>
      </p:sp>
      <p:sp>
        <p:nvSpPr>
          <p:cNvPr id="36" name=""/>
          <p:cNvSpPr/>
          <p:nvPr/>
        </p:nvSpPr>
        <p:spPr>
          <a:xfrm>
            <a:off x="768096" y="4767072"/>
            <a:ext cx="188976" cy="85344"/>
          </a:xfrm>
          <a:prstGeom prst="rect">
            <a:avLst/>
          </a:prstGeom>
        </p:spPr>
        <p:txBody>
          <a:bodyPr lIns="0" tIns="0" rIns="0" bIns="0" wrap="none">
            <a:noAutofit/>
          </a:bodyPr>
          <a:p>
            <a:pPr indent="0"/>
            <a:r>
              <a:rPr lang="en-US" sz="1200">
                <a:latin typeface="Times New Roman"/>
              </a:rPr>
              <a:t>3 </a:t>
            </a:r>
            <a:r>
              <a:rPr lang="en-US" i="1" sz="1300">
                <a:latin typeface="Times New Roman"/>
              </a:rPr>
              <a:t>x</a:t>
            </a:r>
          </a:p>
        </p:txBody>
      </p:sp>
      <p:sp>
        <p:nvSpPr>
          <p:cNvPr id="37" name=""/>
          <p:cNvSpPr/>
          <p:nvPr/>
        </p:nvSpPr>
        <p:spPr>
          <a:xfrm>
            <a:off x="1115568" y="4657344"/>
            <a:ext cx="146304" cy="164592"/>
          </a:xfrm>
          <a:prstGeom prst="rect">
            <a:avLst/>
          </a:prstGeom>
        </p:spPr>
        <p:txBody>
          <a:bodyPr lIns="0" tIns="0" rIns="0" bIns="0" wrap="none">
            <a:noAutofit/>
          </a:bodyPr>
          <a:p>
            <a:pPr indent="0"/>
            <a:r>
              <a:rPr lang="en-US" sz="1200" spc="150">
                <a:latin typeface="Times New Roman"/>
              </a:rPr>
              <a:t>1</a:t>
            </a:r>
          </a:p>
        </p:txBody>
      </p:sp>
      <p:sp>
        <p:nvSpPr>
          <p:cNvPr id="38" name=""/>
          <p:cNvSpPr/>
          <p:nvPr/>
        </p:nvSpPr>
        <p:spPr>
          <a:xfrm>
            <a:off x="762000" y="5230368"/>
            <a:ext cx="134112" cy="85344"/>
          </a:xfrm>
          <a:prstGeom prst="rect">
            <a:avLst/>
          </a:prstGeom>
        </p:spPr>
        <p:txBody>
          <a:bodyPr lIns="0" tIns="0" rIns="0" bIns="0" wrap="none">
            <a:noAutofit/>
          </a:bodyPr>
          <a:p>
            <a:pPr indent="0"/>
            <a:r>
              <a:rPr lang="en-US" sz="1200">
                <a:latin typeface="Times New Roman"/>
              </a:rPr>
              <a:t>3 </a:t>
            </a:r>
            <a:r>
              <a:rPr lang="en-US" i="1" sz="1300">
                <a:latin typeface="Times New Roman"/>
              </a:rPr>
              <a:t>x</a:t>
            </a:r>
          </a:p>
        </p:txBody>
      </p:sp>
      <p:sp>
        <p:nvSpPr>
          <p:cNvPr id="39" name=""/>
          <p:cNvSpPr/>
          <p:nvPr/>
        </p:nvSpPr>
        <p:spPr>
          <a:xfrm>
            <a:off x="963168" y="4937760"/>
            <a:ext cx="505968" cy="335280"/>
          </a:xfrm>
          <a:prstGeom prst="rect">
            <a:avLst/>
          </a:prstGeom>
        </p:spPr>
        <p:txBody>
          <a:bodyPr lIns="0" tIns="0" rIns="0" bIns="0">
            <a:noAutofit/>
          </a:bodyPr>
          <a:p>
            <a:pPr algn="r" indent="0">
              <a:lnSpc>
                <a:spcPts val="1680"/>
              </a:lnSpc>
            </a:pPr>
            <a:r>
              <a:rPr lang="en-US" sz="1200">
                <a:latin typeface="Times New Roman"/>
              </a:rPr>
              <a:t>1 + 6 </a:t>
            </a:r>
            <a:r>
              <a:rPr lang="en-US" i="1" sz="1300">
                <a:latin typeface="Times New Roman"/>
              </a:rPr>
              <a:t>D </a:t>
            </a:r>
            <a:r>
              <a:rPr lang="en-US" sz="1200">
                <a:latin typeface="Times New Roman"/>
              </a:rPr>
              <a:t>1 — 6D</a:t>
            </a:r>
          </a:p>
        </p:txBody>
      </p:sp>
      <p:sp>
        <p:nvSpPr>
          <p:cNvPr id="40" name=""/>
          <p:cNvSpPr/>
          <p:nvPr/>
        </p:nvSpPr>
        <p:spPr>
          <a:xfrm>
            <a:off x="1402080" y="4767072"/>
            <a:ext cx="505968" cy="170688"/>
          </a:xfrm>
          <a:prstGeom prst="rect">
            <a:avLst/>
          </a:prstGeom>
        </p:spPr>
        <p:txBody>
          <a:bodyPr lIns="0" tIns="0" rIns="0" bIns="0" wrap="none">
            <a:noAutofit/>
          </a:bodyPr>
          <a:p>
            <a:pPr indent="0"/>
            <a:r>
              <a:rPr lang="en-US" sz="1200">
                <a:latin typeface="Times New Roman"/>
              </a:rPr>
              <a:t>sin 2 x</a:t>
            </a:r>
          </a:p>
        </p:txBody>
      </p:sp>
      <p:sp>
        <p:nvSpPr>
          <p:cNvPr id="41" name=""/>
          <p:cNvSpPr/>
          <p:nvPr/>
        </p:nvSpPr>
        <p:spPr>
          <a:xfrm>
            <a:off x="384048" y="5303520"/>
            <a:ext cx="1143000" cy="121920"/>
          </a:xfrm>
          <a:prstGeom prst="rect">
            <a:avLst/>
          </a:prstGeom>
        </p:spPr>
        <p:txBody>
          <a:bodyPr lIns="0" tIns="0" rIns="0" bIns="0" wrap="none">
            <a:noAutofit/>
          </a:bodyPr>
          <a:p>
            <a:pPr algn="just" indent="0">
              <a:lnSpc>
                <a:spcPts val="936"/>
              </a:lnSpc>
            </a:pPr>
            <a:r>
              <a:rPr lang="en-US" i="1" sz="1300">
                <a:latin typeface="Times New Roman"/>
              </a:rPr>
              <a:t>y</a:t>
            </a:r>
            <a:r>
              <a:rPr lang="en-US" i="1" baseline="-25000" sz="1300">
                <a:latin typeface="Times New Roman"/>
              </a:rPr>
              <a:t>p</a:t>
            </a:r>
            <a:r>
              <a:rPr lang="en-US" i="1" sz="1300">
                <a:latin typeface="Times New Roman"/>
              </a:rPr>
              <a:t> = e</a:t>
            </a:r>
            <a:r>
              <a:rPr lang="en-US" sz="1200">
                <a:latin typeface="Times New Roman"/>
              </a:rPr>
              <a:t>    ,</a:t>
            </a:r>
          </a:p>
        </p:txBody>
      </p:sp>
      <p:sp>
        <p:nvSpPr>
          <p:cNvPr id="42" name=""/>
          <p:cNvSpPr/>
          <p:nvPr/>
        </p:nvSpPr>
        <p:spPr>
          <a:xfrm>
            <a:off x="484632" y="5382768"/>
            <a:ext cx="1045464" cy="143256"/>
          </a:xfrm>
          <a:prstGeom prst="rect">
            <a:avLst/>
          </a:prstGeom>
        </p:spPr>
        <p:txBody>
          <a:bodyPr lIns="0" tIns="0" rIns="0" bIns="0" wrap="none">
            <a:noAutofit/>
          </a:bodyPr>
          <a:p>
            <a:pPr algn="just" indent="0">
              <a:lnSpc>
                <a:spcPts val="936"/>
              </a:lnSpc>
            </a:pPr>
            <a:r>
              <a:rPr lang="en-US" baseline="30000" sz="1200">
                <a:latin typeface="Times New Roman"/>
              </a:rPr>
              <a:t>p</a:t>
            </a:r>
            <a:r>
              <a:rPr lang="en-US" sz="1200">
                <a:latin typeface="Times New Roman"/>
              </a:rPr>
              <a:t>    1 — 36D</a:t>
            </a:r>
            <a:r>
              <a:rPr lang="en-US" baseline="30000" sz="1200">
                <a:latin typeface="Times New Roman"/>
              </a:rPr>
              <a:t>2</a:t>
            </a:r>
          </a:p>
        </p:txBody>
      </p:sp>
      <p:sp>
        <p:nvSpPr>
          <p:cNvPr id="43" name=""/>
          <p:cNvSpPr/>
          <p:nvPr/>
        </p:nvSpPr>
        <p:spPr>
          <a:xfrm>
            <a:off x="1560576" y="5230368"/>
            <a:ext cx="475488" cy="170688"/>
          </a:xfrm>
          <a:prstGeom prst="rect">
            <a:avLst/>
          </a:prstGeom>
        </p:spPr>
        <p:txBody>
          <a:bodyPr lIns="0" tIns="0" rIns="0" bIns="0" wrap="none">
            <a:noAutofit/>
          </a:bodyPr>
          <a:p>
            <a:pPr indent="0"/>
            <a:r>
              <a:rPr lang="en-US" sz="1200">
                <a:latin typeface="Times New Roman"/>
              </a:rPr>
              <a:t>sin 2 x</a:t>
            </a:r>
          </a:p>
        </p:txBody>
      </p:sp>
      <p:sp>
        <p:nvSpPr>
          <p:cNvPr id="44" name=""/>
          <p:cNvSpPr/>
          <p:nvPr/>
        </p:nvSpPr>
        <p:spPr>
          <a:xfrm>
            <a:off x="335280" y="5736336"/>
            <a:ext cx="475488" cy="164592"/>
          </a:xfrm>
          <a:prstGeom prst="rect">
            <a:avLst/>
          </a:prstGeom>
        </p:spPr>
        <p:txBody>
          <a:bodyPr lIns="0" tIns="0" rIns="0" bIns="0" wrap="none">
            <a:noAutofit/>
          </a:bodyPr>
          <a:p>
            <a:pPr indent="0"/>
            <a:r>
              <a:rPr lang="en-US" sz="1200">
                <a:latin typeface="Times New Roman"/>
              </a:rPr>
              <a:t>y</a:t>
            </a:r>
            <a:r>
              <a:rPr lang="en-US" baseline="-25000" sz="1200">
                <a:latin typeface="Times New Roman"/>
              </a:rPr>
              <a:t>P</a:t>
            </a:r>
            <a:r>
              <a:rPr lang="en-US" sz="1200">
                <a:latin typeface="Times New Roman"/>
              </a:rPr>
              <a:t> =</a:t>
            </a:r>
            <a:r>
              <a:rPr lang="en-US" baseline="30000" sz="1200">
                <a:latin typeface="Times New Roman"/>
              </a:rPr>
              <a:t>e</a:t>
            </a:r>
          </a:p>
        </p:txBody>
      </p:sp>
      <p:sp>
        <p:nvSpPr>
          <p:cNvPr id="45" name=""/>
          <p:cNvSpPr/>
          <p:nvPr/>
        </p:nvSpPr>
        <p:spPr>
          <a:xfrm>
            <a:off x="798576" y="5699760"/>
            <a:ext cx="152400" cy="85344"/>
          </a:xfrm>
          <a:prstGeom prst="rect">
            <a:avLst/>
          </a:prstGeom>
        </p:spPr>
        <p:txBody>
          <a:bodyPr lIns="0" tIns="0" rIns="0" bIns="0" wrap="none">
            <a:noAutofit/>
          </a:bodyPr>
          <a:p>
            <a:pPr indent="0"/>
            <a:r>
              <a:rPr lang="en-US" sz="1300">
                <a:latin typeface="Times New Roman"/>
              </a:rPr>
              <a:t>3 </a:t>
            </a:r>
            <a:r>
              <a:rPr lang="en-US" i="1" sz="1300">
                <a:latin typeface="Times New Roman"/>
              </a:rPr>
              <a:t>x</a:t>
            </a:r>
          </a:p>
        </p:txBody>
      </p:sp>
      <p:sp>
        <p:nvSpPr>
          <p:cNvPr id="46" name=""/>
          <p:cNvSpPr/>
          <p:nvPr/>
        </p:nvSpPr>
        <p:spPr>
          <a:xfrm>
            <a:off x="1127760" y="5583936"/>
            <a:ext cx="536448" cy="164592"/>
          </a:xfrm>
          <a:prstGeom prst="rect">
            <a:avLst/>
          </a:prstGeom>
        </p:spPr>
        <p:txBody>
          <a:bodyPr lIns="0" tIns="0" rIns="0" bIns="0" wrap="none">
            <a:noAutofit/>
          </a:bodyPr>
          <a:p>
            <a:pPr indent="0"/>
            <a:r>
              <a:rPr lang="en-US" sz="1200">
                <a:latin typeface="Times New Roman"/>
              </a:rPr>
              <a:t>1 — 6 </a:t>
            </a:r>
            <a:r>
              <a:rPr lang="en-US" i="1" sz="1300">
                <a:latin typeface="Times New Roman"/>
              </a:rPr>
              <a:t>D</a:t>
            </a:r>
          </a:p>
        </p:txBody>
      </p:sp>
      <p:sp>
        <p:nvSpPr>
          <p:cNvPr id="47" name=""/>
          <p:cNvSpPr/>
          <p:nvPr/>
        </p:nvSpPr>
        <p:spPr>
          <a:xfrm>
            <a:off x="902208" y="5839968"/>
            <a:ext cx="981456" cy="201168"/>
          </a:xfrm>
          <a:prstGeom prst="rect">
            <a:avLst/>
          </a:prstGeom>
        </p:spPr>
        <p:txBody>
          <a:bodyPr lIns="0" tIns="0" rIns="0" bIns="0" wrap="none">
            <a:noAutofit/>
          </a:bodyPr>
          <a:p>
            <a:pPr indent="0"/>
            <a:r>
              <a:rPr lang="en-US" sz="1200">
                <a:latin typeface="Times New Roman"/>
              </a:rPr>
              <a:t>1 — 36(—(2)</a:t>
            </a:r>
            <a:r>
              <a:rPr lang="en-US" baseline="30000" sz="1200">
                <a:latin typeface="Times New Roman"/>
              </a:rPr>
              <a:t>2</a:t>
            </a:r>
            <a:r>
              <a:rPr lang="en-US" sz="1200">
                <a:latin typeface="Times New Roman"/>
              </a:rPr>
              <a:t>)</a:t>
            </a:r>
          </a:p>
        </p:txBody>
      </p:sp>
      <p:sp>
        <p:nvSpPr>
          <p:cNvPr id="48" name=""/>
          <p:cNvSpPr/>
          <p:nvPr/>
        </p:nvSpPr>
        <p:spPr>
          <a:xfrm>
            <a:off x="1828800" y="5693664"/>
            <a:ext cx="499872" cy="170688"/>
          </a:xfrm>
          <a:prstGeom prst="rect">
            <a:avLst/>
          </a:prstGeom>
        </p:spPr>
        <p:txBody>
          <a:bodyPr lIns="0" tIns="0" rIns="0" bIns="0" wrap="none">
            <a:noAutofit/>
          </a:bodyPr>
          <a:p>
            <a:pPr indent="0"/>
            <a:r>
              <a:rPr lang="en-US" sz="1200">
                <a:latin typeface="Times New Roman"/>
              </a:rPr>
              <a:t>sin2 x</a:t>
            </a:r>
          </a:p>
        </p:txBody>
      </p:sp>
      <p:sp>
        <p:nvSpPr>
          <p:cNvPr id="49" name=""/>
          <p:cNvSpPr/>
          <p:nvPr/>
        </p:nvSpPr>
        <p:spPr>
          <a:xfrm>
            <a:off x="335280" y="6083808"/>
            <a:ext cx="2200656" cy="408432"/>
          </a:xfrm>
          <a:prstGeom prst="rect">
            <a:avLst/>
          </a:prstGeom>
        </p:spPr>
        <p:txBody>
          <a:bodyPr lIns="0" tIns="0" rIns="0" bIns="0">
            <a:noAutofit/>
          </a:bodyPr>
          <a:p>
            <a:pPr algn="just" marL="444500" indent="0">
              <a:lnSpc>
                <a:spcPts val="960"/>
              </a:lnSpc>
            </a:pPr>
            <a:r>
              <a:rPr lang="en-US" i="1" baseline="-25000" sz="1300">
                <a:latin typeface="Times New Roman"/>
              </a:rPr>
              <a:t>e</a:t>
            </a:r>
            <a:r>
              <a:rPr lang="en-US" baseline="30000" sz="1200">
                <a:latin typeface="Times New Roman"/>
              </a:rPr>
              <a:t>3x</a:t>
            </a:r>
            <a:r>
              <a:rPr lang="en-US" sz="1200">
                <a:latin typeface="Times New Roman"/>
              </a:rPr>
              <a:t>    12</a:t>
            </a:r>
            <a:r>
              <a:rPr lang="en-US" baseline="-25000" sz="1200">
                <a:latin typeface="Times New Roman"/>
              </a:rPr>
              <a:t>e</a:t>
            </a:r>
            <a:r>
              <a:rPr lang="en-US" sz="1200">
                <a:latin typeface="Times New Roman"/>
              </a:rPr>
              <a:t> </a:t>
            </a:r>
            <a:r>
              <a:rPr lang="en-US" baseline="30000" sz="1200">
                <a:latin typeface="Times New Roman"/>
              </a:rPr>
              <a:t>3 x</a:t>
            </a:r>
          </a:p>
          <a:p>
            <a:pPr algn="just" indent="0">
              <a:lnSpc>
                <a:spcPts val="960"/>
              </a:lnSpc>
            </a:pPr>
            <a:r>
              <a:rPr lang="en-US" i="1" sz="1300">
                <a:latin typeface="Times New Roman"/>
              </a:rPr>
              <a:t>y =</a:t>
            </a:r>
            <a:r>
              <a:rPr lang="en-US" sz="1200">
                <a:latin typeface="Times New Roman"/>
              </a:rPr>
              <a:t>    sin2x —    cos2x</a:t>
            </a:r>
          </a:p>
          <a:p>
            <a:pPr algn="just" marL="165100" indent="0">
              <a:lnSpc>
                <a:spcPts val="960"/>
              </a:lnSpc>
            </a:pPr>
            <a:r>
              <a:rPr lang="en-US" baseline="30000" sz="1200">
                <a:latin typeface="Times New Roman"/>
              </a:rPr>
              <a:t>p</a:t>
            </a:r>
            <a:r>
              <a:rPr lang="en-US" sz="1200">
                <a:latin typeface="Times New Roman"/>
              </a:rPr>
              <a:t> 145    145</a:t>
            </a:r>
          </a:p>
        </p:txBody>
      </p:sp>
      <p:sp>
        <p:nvSpPr>
          <p:cNvPr id="50" name=""/>
          <p:cNvSpPr/>
          <p:nvPr/>
        </p:nvSpPr>
        <p:spPr>
          <a:xfrm>
            <a:off x="329184" y="6705600"/>
            <a:ext cx="158496" cy="152400"/>
          </a:xfrm>
          <a:prstGeom prst="rect">
            <a:avLst/>
          </a:prstGeom>
        </p:spPr>
        <p:txBody>
          <a:bodyPr lIns="0" tIns="0" rIns="0" bIns="0" wrap="none">
            <a:noAutofit/>
          </a:bodyPr>
          <a:p>
            <a:pPr indent="0"/>
            <a:r>
              <a:rPr lang="en-US" sz="1200">
                <a:latin typeface="Times New Roman"/>
              </a:rPr>
              <a:t>y</a:t>
            </a:r>
          </a:p>
        </p:txBody>
      </p:sp>
      <p:sp>
        <p:nvSpPr>
          <p:cNvPr id="51" name=""/>
          <p:cNvSpPr/>
          <p:nvPr/>
        </p:nvSpPr>
        <p:spPr>
          <a:xfrm>
            <a:off x="786384" y="6562344"/>
            <a:ext cx="1228344" cy="137160"/>
          </a:xfrm>
          <a:prstGeom prst="rect">
            <a:avLst/>
          </a:prstGeom>
        </p:spPr>
        <p:txBody>
          <a:bodyPr lIns="0" tIns="0" rIns="0" bIns="0" wrap="none">
            <a:noAutofit/>
          </a:bodyPr>
          <a:p>
            <a:pPr algn="just" indent="0"/>
            <a:r>
              <a:rPr lang="en-US" i="1" baseline="-25000" sz="1300">
                <a:latin typeface="Times New Roman"/>
              </a:rPr>
              <a:t>e</a:t>
            </a:r>
            <a:r>
              <a:rPr lang="en-US" sz="1200">
                <a:latin typeface="Times New Roman"/>
              </a:rPr>
              <a:t> </a:t>
            </a:r>
            <a:r>
              <a:rPr lang="en-US" baseline="30000" sz="1200" spc="150">
                <a:latin typeface="Times New Roman"/>
              </a:rPr>
              <a:t>3</a:t>
            </a:r>
            <a:r>
              <a:rPr lang="en-US" baseline="30000" sz="1200">
                <a:latin typeface="Times New Roman"/>
              </a:rPr>
              <a:t> x</a:t>
            </a:r>
            <a:r>
              <a:rPr lang="en-US" sz="1200">
                <a:latin typeface="Times New Roman"/>
              </a:rPr>
              <a:t>    </a:t>
            </a:r>
            <a:r>
              <a:rPr lang="en-US" sz="1200" spc="150">
                <a:latin typeface="Times New Roman"/>
              </a:rPr>
              <a:t>12</a:t>
            </a:r>
            <a:r>
              <a:rPr lang="en-US" baseline="-25000" sz="1200">
                <a:latin typeface="Times New Roman"/>
              </a:rPr>
              <a:t>e</a:t>
            </a:r>
            <a:r>
              <a:rPr lang="en-US" sz="1200">
                <a:latin typeface="Times New Roman"/>
              </a:rPr>
              <a:t> </a:t>
            </a:r>
            <a:r>
              <a:rPr lang="en-US" baseline="30000" sz="1200">
                <a:latin typeface="Times New Roman"/>
              </a:rPr>
              <a:t>3 x</a:t>
            </a:r>
          </a:p>
        </p:txBody>
      </p:sp>
      <p:sp>
        <p:nvSpPr>
          <p:cNvPr id="52" name=""/>
          <p:cNvSpPr/>
          <p:nvPr/>
        </p:nvSpPr>
        <p:spPr>
          <a:xfrm>
            <a:off x="2923032" y="6672072"/>
            <a:ext cx="88392" cy="57912"/>
          </a:xfrm>
          <a:prstGeom prst="rect">
            <a:avLst/>
          </a:prstGeom>
        </p:spPr>
        <p:txBody>
          <a:bodyPr lIns="0" tIns="0" rIns="0" bIns="0" wrap="none">
            <a:noAutofit/>
          </a:bodyPr>
          <a:p>
            <a:pPr indent="0"/>
            <a:r>
              <a:rPr lang="en-US" sz="1200" spc="150">
                <a:latin typeface="Times New Roman"/>
              </a:rPr>
              <a:t>2</a:t>
            </a:r>
            <a:r>
              <a:rPr lang="en-US" sz="1200">
                <a:latin typeface="Times New Roman"/>
              </a:rPr>
              <a:t> x</a:t>
            </a:r>
          </a:p>
        </p:txBody>
      </p:sp>
      <p:sp>
        <p:nvSpPr>
          <p:cNvPr id="53" name=""/>
          <p:cNvSpPr/>
          <p:nvPr/>
        </p:nvSpPr>
        <p:spPr>
          <a:xfrm>
            <a:off x="1011936" y="6693408"/>
            <a:ext cx="2392680" cy="118872"/>
          </a:xfrm>
          <a:prstGeom prst="rect">
            <a:avLst/>
          </a:prstGeom>
        </p:spPr>
        <p:txBody>
          <a:bodyPr lIns="0" tIns="0" rIns="0" bIns="0" wrap="none">
            <a:noAutofit/>
          </a:bodyPr>
          <a:p>
            <a:pPr algn="just" indent="0"/>
            <a:r>
              <a:rPr lang="en-US" sz="1200">
                <a:latin typeface="Times New Roman"/>
              </a:rPr>
              <a:t>■sin</a:t>
            </a:r>
            <a:r>
              <a:rPr lang="en-US" sz="1200" spc="150">
                <a:latin typeface="Times New Roman"/>
              </a:rPr>
              <a:t>2</a:t>
            </a:r>
            <a:r>
              <a:rPr lang="en-US" sz="1200">
                <a:latin typeface="Times New Roman"/>
              </a:rPr>
              <a:t>x —    cos</a:t>
            </a:r>
            <a:r>
              <a:rPr lang="en-US" sz="1200" spc="150">
                <a:latin typeface="Times New Roman"/>
              </a:rPr>
              <a:t>2</a:t>
            </a:r>
            <a:r>
              <a:rPr lang="en-US" sz="1200">
                <a:latin typeface="Times New Roman"/>
              </a:rPr>
              <a:t>x + </a:t>
            </a:r>
            <a:r>
              <a:rPr lang="en-US" i="1" sz="1300">
                <a:latin typeface="Times New Roman"/>
              </a:rPr>
              <a:t>ce + ce</a:t>
            </a:r>
          </a:p>
        </p:txBody>
      </p:sp>
      <p:sp>
        <p:nvSpPr>
          <p:cNvPr id="54" name=""/>
          <p:cNvSpPr/>
          <p:nvPr/>
        </p:nvSpPr>
        <p:spPr>
          <a:xfrm>
            <a:off x="783336" y="6821424"/>
            <a:ext cx="1194816" cy="121920"/>
          </a:xfrm>
          <a:prstGeom prst="rect">
            <a:avLst/>
          </a:prstGeom>
        </p:spPr>
        <p:txBody>
          <a:bodyPr lIns="0" tIns="0" rIns="0" bIns="0" wrap="none">
            <a:noAutofit/>
          </a:bodyPr>
          <a:p>
            <a:pPr algn="just" indent="0">
              <a:lnSpc>
                <a:spcPts val="2592"/>
              </a:lnSpc>
            </a:pPr>
            <a:r>
              <a:rPr lang="en-US" sz="1200">
                <a:latin typeface="Times New Roman"/>
              </a:rPr>
              <a:t>145    145</a:t>
            </a:r>
          </a:p>
        </p:txBody>
      </p:sp>
      <p:sp>
        <p:nvSpPr>
          <p:cNvPr id="55" name=""/>
          <p:cNvSpPr/>
          <p:nvPr/>
        </p:nvSpPr>
        <p:spPr>
          <a:xfrm>
            <a:off x="365760" y="7144512"/>
            <a:ext cx="3529584" cy="167640"/>
          </a:xfrm>
          <a:prstGeom prst="rect">
            <a:avLst/>
          </a:prstGeom>
        </p:spPr>
        <p:txBody>
          <a:bodyPr lIns="0" tIns="0" rIns="0" bIns="0" wrap="none">
            <a:noAutofit/>
          </a:bodyPr>
          <a:p>
            <a:pPr indent="0">
              <a:lnSpc>
                <a:spcPts val="2592"/>
              </a:lnSpc>
            </a:pPr>
            <a:r>
              <a:rPr lang="en-US" b="1" sz="1200">
                <a:latin typeface="Times New Roman"/>
              </a:rPr>
              <a:t>Case 5</a:t>
            </a:r>
            <a:r>
              <a:rPr lang="en-US" sz="1200">
                <a:latin typeface="Times New Roman"/>
              </a:rPr>
              <a:t>:- If </a:t>
            </a:r>
            <a:r>
              <a:rPr lang="en-US" i="1" sz="1300">
                <a:latin typeface="Times New Roman"/>
              </a:rPr>
              <a:t>Q(x) = x</a:t>
            </a:r>
            <a:r>
              <a:rPr lang="en-US" i="1" baseline="30000" sz="1300">
                <a:latin typeface="Times New Roman"/>
              </a:rPr>
              <a:t>m</a:t>
            </a:r>
            <a:r>
              <a:rPr lang="en-US" i="1" sz="1300">
                <a:latin typeface="Times New Roman"/>
              </a:rPr>
              <a:t> cosbxor</a:t>
            </a:r>
            <a:r>
              <a:rPr lang="en-US" sz="1200">
                <a:latin typeface="Times New Roman"/>
              </a:rPr>
              <a:t> (</a:t>
            </a:r>
            <a:r>
              <a:rPr lang="en-US" i="1" sz="1300">
                <a:latin typeface="Times New Roman"/>
              </a:rPr>
              <a:t>x</a:t>
            </a:r>
            <a:r>
              <a:rPr lang="en-US" i="1" baseline="30000" sz="1300">
                <a:latin typeface="Times New Roman"/>
              </a:rPr>
              <a:t>m</a:t>
            </a:r>
            <a:r>
              <a:rPr lang="en-US" sz="1200">
                <a:latin typeface="Times New Roman"/>
              </a:rPr>
              <a:t> sin </a:t>
            </a:r>
            <a:r>
              <a:rPr lang="en-US" i="1" sz="1300">
                <a:latin typeface="Times New Roman"/>
              </a:rPr>
              <a:t>bx)</a:t>
            </a:r>
            <a:r>
              <a:rPr lang="en-US" sz="1200">
                <a:latin typeface="Times New Roman"/>
              </a:rPr>
              <a:t> then </a:t>
            </a:r>
            <a:r>
              <a:rPr lang="en-US" i="1" sz="1200">
                <a:latin typeface="Times New Roman"/>
              </a:rPr>
              <a:t>y =</a:t>
            </a:r>
          </a:p>
        </p:txBody>
      </p:sp>
      <p:sp>
        <p:nvSpPr>
          <p:cNvPr id="56" name=""/>
          <p:cNvSpPr/>
          <p:nvPr/>
        </p:nvSpPr>
        <p:spPr>
          <a:xfrm>
            <a:off x="3944112" y="7260336"/>
            <a:ext cx="402336" cy="201168"/>
          </a:xfrm>
          <a:prstGeom prst="rect">
            <a:avLst/>
          </a:prstGeom>
        </p:spPr>
        <p:txBody>
          <a:bodyPr lIns="0" tIns="0" rIns="0" bIns="0" wrap="none">
            <a:noAutofit/>
          </a:bodyPr>
          <a:p>
            <a:pPr indent="0"/>
            <a:r>
              <a:rPr lang="en-US" i="1" sz="1300">
                <a:latin typeface="Times New Roman"/>
              </a:rPr>
              <a:t>f</a:t>
            </a:r>
            <a:r>
              <a:rPr lang="en-US" sz="1200">
                <a:latin typeface="Times New Roman"/>
              </a:rPr>
              <a:t> (D)</a:t>
            </a:r>
          </a:p>
        </p:txBody>
      </p:sp>
      <p:sp>
        <p:nvSpPr>
          <p:cNvPr id="57" name=""/>
          <p:cNvSpPr/>
          <p:nvPr/>
        </p:nvSpPr>
        <p:spPr>
          <a:xfrm>
            <a:off x="4352544" y="7107936"/>
            <a:ext cx="1609344" cy="213360"/>
          </a:xfrm>
          <a:prstGeom prst="rect">
            <a:avLst/>
          </a:prstGeom>
        </p:spPr>
        <p:txBody>
          <a:bodyPr lIns="0" tIns="0" rIns="0" bIns="0" wrap="none">
            <a:noAutofit/>
          </a:bodyPr>
          <a:p>
            <a:pPr indent="0"/>
            <a:r>
              <a:rPr lang="en-US" i="1" sz="1200">
                <a:latin typeface="Times New Roman"/>
              </a:rPr>
              <a:t>x</a:t>
            </a:r>
            <a:r>
              <a:rPr lang="en-US" i="1" baseline="30000" sz="1300">
                <a:latin typeface="Times New Roman"/>
              </a:rPr>
              <a:t>m</a:t>
            </a:r>
            <a:r>
              <a:rPr lang="en-US" i="1" sz="1300">
                <a:latin typeface="Times New Roman"/>
              </a:rPr>
              <a:t> cos</a:t>
            </a:r>
            <a:r>
              <a:rPr lang="en-US" i="1" sz="1200">
                <a:latin typeface="Times New Roman"/>
              </a:rPr>
              <a:t>bxor</a:t>
            </a:r>
            <a:r>
              <a:rPr lang="en-US" b="1" sz="1200">
                <a:latin typeface="Times New Roman"/>
              </a:rPr>
              <a:t> </a:t>
            </a:r>
            <a:r>
              <a:rPr lang="en-US" sz="1200">
                <a:latin typeface="Times New Roman"/>
              </a:rPr>
              <a:t>(</a:t>
            </a:r>
            <a:r>
              <a:rPr lang="en-US" i="1" sz="1200">
                <a:latin typeface="Times New Roman"/>
              </a:rPr>
              <a:t>x</a:t>
            </a:r>
            <a:r>
              <a:rPr lang="en-US" i="1" baseline="30000" sz="1300">
                <a:latin typeface="Times New Roman"/>
              </a:rPr>
              <a:t>m</a:t>
            </a:r>
            <a:r>
              <a:rPr lang="en-US" sz="1200">
                <a:latin typeface="Times New Roman"/>
              </a:rPr>
              <a:t> sin </a:t>
            </a:r>
            <a:r>
              <a:rPr lang="en-US" i="1" sz="1200">
                <a:latin typeface="Times New Roman"/>
              </a:rPr>
              <a:t>bx</a:t>
            </a:r>
            <a:r>
              <a:rPr lang="en-US" i="1" sz="1300">
                <a:latin typeface="Times New Roman"/>
              </a:rPr>
              <a:t>)</a:t>
            </a:r>
          </a:p>
        </p:txBody>
      </p:sp>
      <p:sp>
        <p:nvSpPr>
          <p:cNvPr id="58" name=""/>
          <p:cNvSpPr/>
          <p:nvPr/>
        </p:nvSpPr>
        <p:spPr>
          <a:xfrm>
            <a:off x="359664" y="7507224"/>
            <a:ext cx="5507736" cy="170688"/>
          </a:xfrm>
          <a:prstGeom prst="rect">
            <a:avLst/>
          </a:prstGeom>
        </p:spPr>
        <p:txBody>
          <a:bodyPr lIns="0" tIns="0" rIns="0" bIns="0" wrap="none">
            <a:noAutofit/>
          </a:bodyPr>
          <a:p>
            <a:pPr indent="-609600">
              <a:lnSpc>
                <a:spcPts val="1608"/>
              </a:lnSpc>
            </a:pPr>
            <a:r>
              <a:rPr lang="en-US" sz="1200">
                <a:latin typeface="Times New Roman"/>
              </a:rPr>
              <a:t>We can solved by changing sinbx or cosbxinto Euler’s formula (</a:t>
            </a:r>
            <a:r>
              <a:rPr lang="en-US" i="1" sz="1300">
                <a:latin typeface="Times New Roman"/>
              </a:rPr>
              <a:t>e</a:t>
            </a:r>
            <a:r>
              <a:rPr lang="en-US" i="1" baseline="30000" sz="1300">
                <a:latin typeface="Times New Roman"/>
              </a:rPr>
              <a:t>,b</a:t>
            </a:r>
            <a:r>
              <a:rPr lang="en-US" i="1" sz="1300">
                <a:latin typeface="Times New Roman"/>
              </a:rPr>
              <a:t> =</a:t>
            </a:r>
            <a:r>
              <a:rPr lang="en-US" sz="1200">
                <a:latin typeface="Times New Roman"/>
              </a:rPr>
              <a:t> cosbx + </a:t>
            </a:r>
            <a:r>
              <a:rPr lang="en-US" i="1" sz="1300">
                <a:latin typeface="Times New Roman"/>
              </a:rPr>
              <a:t>i</a:t>
            </a:r>
            <a:r>
              <a:rPr lang="en-US" sz="1200">
                <a:latin typeface="Times New Roman"/>
              </a:rPr>
              <a:t> sin </a:t>
            </a:r>
            <a:r>
              <a:rPr lang="en-US" i="1" sz="1300">
                <a:latin typeface="Times New Roman"/>
              </a:rPr>
              <a:t>bx</a:t>
            </a:r>
            <a:r>
              <a:rPr lang="en-US" sz="1200">
                <a:latin typeface="Times New Roman"/>
              </a:rPr>
              <a:t>) </a:t>
            </a:r>
          </a:p>
        </p:txBody>
      </p:sp>
      <p:sp>
        <p:nvSpPr>
          <p:cNvPr id="59" name=""/>
          <p:cNvSpPr/>
          <p:nvPr/>
        </p:nvSpPr>
        <p:spPr>
          <a:xfrm>
            <a:off x="923544" y="7729728"/>
            <a:ext cx="48768" cy="121920"/>
          </a:xfrm>
          <a:prstGeom prst="rect">
            <a:avLst/>
          </a:prstGeom>
        </p:spPr>
        <p:txBody>
          <a:bodyPr lIns="0" tIns="0" rIns="0" bIns="0" wrap="none">
            <a:noAutofit/>
          </a:bodyPr>
          <a:p>
            <a:pPr indent="-609600">
              <a:lnSpc>
                <a:spcPts val="1608"/>
              </a:lnSpc>
            </a:pPr>
            <a:r>
              <a:rPr lang="en-US" sz="1200" spc="150">
                <a:latin typeface="Times New Roman"/>
              </a:rPr>
              <a:t>1</a:t>
            </a:r>
          </a:p>
        </p:txBody>
      </p:sp>
      <p:sp>
        <p:nvSpPr>
          <p:cNvPr id="60" name=""/>
          <p:cNvSpPr/>
          <p:nvPr/>
        </p:nvSpPr>
        <p:spPr>
          <a:xfrm>
            <a:off x="384048" y="7882128"/>
            <a:ext cx="313944" cy="134112"/>
          </a:xfrm>
          <a:prstGeom prst="rect">
            <a:avLst/>
          </a:prstGeom>
        </p:spPr>
        <p:txBody>
          <a:bodyPr lIns="0" tIns="0" rIns="0" bIns="0" wrap="none">
            <a:noAutofit/>
          </a:bodyPr>
          <a:p>
            <a:pPr indent="-609600"/>
            <a:r>
              <a:rPr lang="en-US" sz="1200">
                <a:latin typeface="Times New Roman"/>
              </a:rPr>
              <a:t>y</a:t>
            </a:r>
            <a:r>
              <a:rPr lang="en-US" baseline="-25000" sz="1200">
                <a:latin typeface="Times New Roman"/>
              </a:rPr>
              <a:t>P</a:t>
            </a:r>
            <a:r>
              <a:rPr lang="en-US" sz="1200">
                <a:latin typeface="Times New Roman"/>
              </a:rPr>
              <a:t> =</a:t>
            </a:r>
          </a:p>
        </p:txBody>
      </p:sp>
      <p:sp>
        <p:nvSpPr>
          <p:cNvPr id="61" name=""/>
          <p:cNvSpPr/>
          <p:nvPr/>
        </p:nvSpPr>
        <p:spPr>
          <a:xfrm>
            <a:off x="1179576" y="7821168"/>
            <a:ext cx="804672" cy="176784"/>
          </a:xfrm>
          <a:prstGeom prst="rect">
            <a:avLst/>
          </a:prstGeom>
        </p:spPr>
        <p:txBody>
          <a:bodyPr lIns="0" tIns="0" rIns="0" bIns="0" wrap="none">
            <a:noAutofit/>
          </a:bodyPr>
          <a:p>
            <a:pPr indent="0"/>
            <a:r>
              <a:rPr lang="en-US" i="1" sz="1200">
                <a:latin typeface="Times New Roman"/>
              </a:rPr>
              <a:t>x</a:t>
            </a:r>
            <a:r>
              <a:rPr lang="en-US" i="1" baseline="30000" sz="1200">
                <a:latin typeface="Times New Roman"/>
              </a:rPr>
              <a:t>m</a:t>
            </a:r>
            <a:r>
              <a:rPr lang="en-US" i="1" sz="1200">
                <a:latin typeface="Times New Roman"/>
              </a:rPr>
              <a:t> e</a:t>
            </a:r>
            <a:r>
              <a:rPr lang="en-US" i="1" baseline="30000" sz="1200">
                <a:latin typeface="Times New Roman"/>
              </a:rPr>
              <a:t>ib</a:t>
            </a:r>
            <a:r>
              <a:rPr lang="en-US" b="1" sz="1200">
                <a:latin typeface="Times New Roman"/>
              </a:rPr>
              <a:t> ----(*)</a:t>
            </a:r>
          </a:p>
        </p:txBody>
      </p:sp>
      <p:sp>
        <p:nvSpPr>
          <p:cNvPr id="62" name=""/>
          <p:cNvSpPr/>
          <p:nvPr/>
        </p:nvSpPr>
        <p:spPr>
          <a:xfrm>
            <a:off x="743712" y="7955280"/>
            <a:ext cx="408432" cy="201168"/>
          </a:xfrm>
          <a:prstGeom prst="rect">
            <a:avLst/>
          </a:prstGeom>
        </p:spPr>
        <p:txBody>
          <a:bodyPr lIns="0" tIns="0" rIns="0" bIns="0" wrap="none">
            <a:noAutofit/>
          </a:bodyPr>
          <a:p>
            <a:pPr indent="0"/>
            <a:r>
              <a:rPr lang="en-US" i="1" sz="1300">
                <a:latin typeface="Times New Roman"/>
              </a:rPr>
              <a:t>f</a:t>
            </a:r>
            <a:r>
              <a:rPr lang="en-US" sz="1200">
                <a:latin typeface="Times New Roman"/>
              </a:rPr>
              <a:t> (D)</a:t>
            </a:r>
          </a:p>
        </p:txBody>
      </p:sp>
      <p:sp>
        <p:nvSpPr>
          <p:cNvPr id="63" name=""/>
          <p:cNvSpPr/>
          <p:nvPr/>
        </p:nvSpPr>
        <p:spPr>
          <a:xfrm>
            <a:off x="335280" y="8339328"/>
            <a:ext cx="530352" cy="164592"/>
          </a:xfrm>
          <a:prstGeom prst="rect">
            <a:avLst/>
          </a:prstGeom>
        </p:spPr>
        <p:txBody>
          <a:bodyPr lIns="0" tIns="0" rIns="0" bIns="0" wrap="none">
            <a:noAutofit/>
          </a:bodyPr>
          <a:p>
            <a:pPr indent="0"/>
            <a:r>
              <a:rPr lang="en-US" sz="1200">
                <a:latin typeface="Times New Roman"/>
              </a:rPr>
              <a:t>y</a:t>
            </a:r>
            <a:r>
              <a:rPr lang="en-US" baseline="-25000" sz="1200">
                <a:latin typeface="Times New Roman"/>
              </a:rPr>
              <a:t>P</a:t>
            </a:r>
            <a:r>
              <a:rPr lang="en-US" sz="1200">
                <a:latin typeface="Times New Roman"/>
              </a:rPr>
              <a:t> =</a:t>
            </a:r>
            <a:r>
              <a:rPr lang="en-US" baseline="30000" sz="1200">
                <a:latin typeface="Times New Roman"/>
              </a:rPr>
              <a:t>e</a:t>
            </a:r>
          </a:p>
        </p:txBody>
      </p:sp>
      <p:sp>
        <p:nvSpPr>
          <p:cNvPr id="64" name=""/>
          <p:cNvSpPr/>
          <p:nvPr/>
        </p:nvSpPr>
        <p:spPr>
          <a:xfrm>
            <a:off x="810768" y="8296656"/>
            <a:ext cx="176784" cy="85344"/>
          </a:xfrm>
          <a:prstGeom prst="rect">
            <a:avLst/>
          </a:prstGeom>
        </p:spPr>
        <p:txBody>
          <a:bodyPr lIns="0" tIns="0" rIns="0" bIns="0" wrap="none">
            <a:noAutofit/>
          </a:bodyPr>
          <a:p>
            <a:pPr indent="0"/>
            <a:r>
              <a:rPr lang="en-US" i="1" sz="1300">
                <a:latin typeface="Times New Roman"/>
              </a:rPr>
              <a:t>ibx</a:t>
            </a:r>
          </a:p>
        </p:txBody>
      </p:sp>
      <p:sp>
        <p:nvSpPr>
          <p:cNvPr id="65" name=""/>
          <p:cNvSpPr/>
          <p:nvPr/>
        </p:nvSpPr>
        <p:spPr>
          <a:xfrm>
            <a:off x="1267968" y="8186928"/>
            <a:ext cx="146304" cy="164592"/>
          </a:xfrm>
          <a:prstGeom prst="rect">
            <a:avLst/>
          </a:prstGeom>
        </p:spPr>
        <p:txBody>
          <a:bodyPr lIns="0" tIns="0" rIns="0" bIns="0" wrap="none">
            <a:noAutofit/>
          </a:bodyPr>
          <a:p>
            <a:pPr indent="0"/>
            <a:r>
              <a:rPr lang="en-US" sz="1200" spc="150">
                <a:latin typeface="Times New Roman"/>
              </a:rPr>
              <a:t>1</a:t>
            </a:r>
          </a:p>
        </p:txBody>
      </p:sp>
      <p:sp>
        <p:nvSpPr>
          <p:cNvPr id="66" name=""/>
          <p:cNvSpPr/>
          <p:nvPr/>
        </p:nvSpPr>
        <p:spPr>
          <a:xfrm>
            <a:off x="1676400" y="8314944"/>
            <a:ext cx="5608320" cy="182880"/>
          </a:xfrm>
          <a:prstGeom prst="rect">
            <a:avLst/>
          </a:prstGeom>
        </p:spPr>
        <p:txBody>
          <a:bodyPr lIns="0" tIns="0" rIns="0" bIns="0" wrap="none">
            <a:noAutofit/>
          </a:bodyPr>
          <a:p>
            <a:pPr indent="0"/>
            <a:r>
              <a:rPr lang="en-US" i="1" sz="1300">
                <a:latin typeface="Times New Roman"/>
              </a:rPr>
              <a:t>-</a:t>
            </a:r>
            <a:r>
              <a:rPr lang="en-US" i="1" sz="1200">
                <a:latin typeface="Times New Roman"/>
              </a:rPr>
              <a:t>x</a:t>
            </a:r>
            <a:r>
              <a:rPr lang="en-US" i="1" baseline="30000" sz="1300">
                <a:latin typeface="Times New Roman"/>
              </a:rPr>
              <a:t>m</a:t>
            </a:r>
            <a:r>
              <a:rPr lang="en-US" sz="1200">
                <a:latin typeface="Times New Roman"/>
              </a:rPr>
              <a:t> can be solving by third cases. Finally we can changing </a:t>
            </a:r>
            <a:r>
              <a:rPr lang="en-US" i="1" sz="1200">
                <a:latin typeface="Times New Roman"/>
              </a:rPr>
              <a:t>e</a:t>
            </a:r>
            <a:r>
              <a:rPr lang="en-US" i="1" sz="1300">
                <a:latin typeface="Times New Roman"/>
              </a:rPr>
              <a:t>'</a:t>
            </a:r>
            <a:r>
              <a:rPr lang="en-US" i="1" baseline="30000" sz="1300">
                <a:latin typeface="Times New Roman"/>
              </a:rPr>
              <a:t>bx</a:t>
            </a:r>
            <a:r>
              <a:rPr lang="en-US" sz="1200">
                <a:latin typeface="Times New Roman"/>
              </a:rPr>
              <a:t> into cosbx + </a:t>
            </a:r>
            <a:r>
              <a:rPr lang="en-US" i="1" sz="1200">
                <a:latin typeface="Times New Roman"/>
              </a:rPr>
              <a:t>i</a:t>
            </a:r>
            <a:r>
              <a:rPr lang="en-US" b="1" sz="1200">
                <a:latin typeface="Times New Roman"/>
              </a:rPr>
              <a:t> </a:t>
            </a:r>
            <a:r>
              <a:rPr lang="en-US" sz="1200">
                <a:latin typeface="Times New Roman"/>
              </a:rPr>
              <a:t>sin </a:t>
            </a:r>
            <a:r>
              <a:rPr lang="en-US" i="1" sz="1200">
                <a:latin typeface="Times New Roman"/>
              </a:rPr>
              <a:t>bx</a:t>
            </a:r>
            <a:r>
              <a:rPr lang="en-US" b="1" sz="1200">
                <a:latin typeface="Times New Roman"/>
              </a:rPr>
              <a:t> </a:t>
            </a:r>
            <a:r>
              <a:rPr lang="en-US" sz="1200">
                <a:latin typeface="Times New Roman"/>
              </a:rPr>
              <a:t>and</a:t>
            </a:r>
          </a:p>
        </p:txBody>
      </p:sp>
      <p:sp>
        <p:nvSpPr>
          <p:cNvPr id="67" name=""/>
          <p:cNvSpPr/>
          <p:nvPr/>
        </p:nvSpPr>
        <p:spPr>
          <a:xfrm>
            <a:off x="487680" y="8455152"/>
            <a:ext cx="1194816" cy="176784"/>
          </a:xfrm>
          <a:prstGeom prst="rect">
            <a:avLst/>
          </a:prstGeom>
        </p:spPr>
        <p:txBody>
          <a:bodyPr lIns="0" tIns="0" rIns="0" bIns="0" wrap="none">
            <a:noAutofit/>
          </a:bodyPr>
          <a:p>
            <a:pPr algn="just" indent="0">
              <a:spcAft>
                <a:spcPts val="210"/>
              </a:spcAft>
            </a:pPr>
            <a:r>
              <a:rPr lang="en-US" baseline="30000" sz="1200">
                <a:latin typeface="Times New Roman"/>
              </a:rPr>
              <a:t>P</a:t>
            </a:r>
            <a:r>
              <a:rPr lang="en-US" sz="1200">
                <a:latin typeface="Times New Roman"/>
              </a:rPr>
              <a:t>    </a:t>
            </a:r>
            <a:r>
              <a:rPr lang="en-US" i="1" sz="1300">
                <a:latin typeface="Times New Roman"/>
              </a:rPr>
              <a:t>f</a:t>
            </a:r>
            <a:r>
              <a:rPr lang="en-US" sz="1200">
                <a:latin typeface="Times New Roman"/>
              </a:rPr>
              <a:t> </a:t>
            </a:r>
            <a:r>
              <a:rPr lang="en-US" i="1" sz="1300">
                <a:latin typeface="Times New Roman"/>
              </a:rPr>
              <a:t>(D + ib)</a:t>
            </a:r>
          </a:p>
        </p:txBody>
      </p:sp>
      <p:sp>
        <p:nvSpPr>
          <p:cNvPr id="68" name=""/>
          <p:cNvSpPr/>
          <p:nvPr/>
        </p:nvSpPr>
        <p:spPr>
          <a:xfrm>
            <a:off x="365760" y="8686800"/>
            <a:ext cx="6638544" cy="140208"/>
          </a:xfrm>
          <a:prstGeom prst="rect">
            <a:avLst/>
          </a:prstGeom>
        </p:spPr>
        <p:txBody>
          <a:bodyPr lIns="0" tIns="0" rIns="0" bIns="0" wrap="none">
            <a:noAutofit/>
          </a:bodyPr>
          <a:p>
            <a:pPr indent="0"/>
            <a:r>
              <a:rPr lang="en-US" sz="1200">
                <a:latin typeface="Times New Roman"/>
              </a:rPr>
              <a:t>chooses the real part if equ ( *) contain (cosbx),but if equ(*) contain (sinbx) ,then choose the imaginary part.</a:t>
            </a:r>
          </a:p>
        </p:txBody>
      </p:sp>
      <p:sp>
        <p:nvSpPr>
          <p:cNvPr id="69" name=""/>
          <p:cNvSpPr/>
          <p:nvPr/>
        </p:nvSpPr>
        <p:spPr>
          <a:xfrm>
            <a:off x="316992" y="8863584"/>
            <a:ext cx="2584704" cy="432816"/>
          </a:xfrm>
          <a:prstGeom prst="rect">
            <a:avLst/>
          </a:prstGeom>
        </p:spPr>
        <p:txBody>
          <a:bodyPr lIns="0" tIns="0" rIns="0" bIns="0">
            <a:noAutofit/>
          </a:bodyPr>
          <a:p>
            <a:pPr algn="just" indent="0">
              <a:lnSpc>
                <a:spcPts val="1896"/>
              </a:lnSpc>
            </a:pPr>
            <a:r>
              <a:rPr lang="en-US" b="1" sz="1200">
                <a:latin typeface="Times New Roman"/>
              </a:rPr>
              <a:t>Example:-</a:t>
            </a:r>
            <a:r>
              <a:rPr lang="en-US" sz="1200">
                <a:latin typeface="Times New Roman"/>
              </a:rPr>
              <a:t>(D</a:t>
            </a:r>
            <a:r>
              <a:rPr lang="en-US" baseline="30000" sz="1200">
                <a:latin typeface="Times New Roman"/>
              </a:rPr>
              <a:t>2</a:t>
            </a:r>
            <a:r>
              <a:rPr lang="en-US" sz="1200">
                <a:latin typeface="Times New Roman"/>
              </a:rPr>
              <a:t> + 3D + 2)y = </a:t>
            </a:r>
            <a:r>
              <a:rPr lang="en-US" i="1" sz="1300">
                <a:latin typeface="Times New Roman"/>
              </a:rPr>
              <a:t>x</a:t>
            </a:r>
            <a:r>
              <a:rPr lang="en-US" sz="1200">
                <a:latin typeface="Times New Roman"/>
              </a:rPr>
              <a:t> sin2x </a:t>
            </a:r>
            <a:r>
              <a:rPr lang="en-US" b="1" sz="1200">
                <a:latin typeface="Times New Roman"/>
              </a:rPr>
              <a:t>Solution:- </a:t>
            </a:r>
            <a:r>
              <a:rPr lang="en-US" i="1" sz="1300">
                <a:latin typeface="Times New Roman"/>
              </a:rPr>
              <a:t>y</a:t>
            </a:r>
            <a:r>
              <a:rPr lang="en-US" i="1" baseline="-25000" sz="1300">
                <a:latin typeface="Times New Roman"/>
              </a:rPr>
              <a:t>c</a:t>
            </a:r>
            <a:r>
              <a:rPr lang="en-US" sz="1200">
                <a:latin typeface="Times New Roman"/>
              </a:rPr>
              <a:t> = H.W</a:t>
            </a:r>
          </a:p>
        </p:txBody>
      </p:sp>
      <p:sp>
        <p:nvSpPr>
          <p:cNvPr id="70" name=""/>
          <p:cNvSpPr/>
          <p:nvPr/>
        </p:nvSpPr>
        <p:spPr>
          <a:xfrm>
            <a:off x="859536" y="4334256"/>
            <a:ext cx="42672" cy="36576"/>
          </a:xfrm>
          <a:prstGeom prst="rect">
            <a:avLst/>
          </a:prstGeom>
        </p:spPr>
        <p:txBody>
          <a:bodyPr lIns="0" tIns="0" rIns="0" bIns="0" wrap="none">
            <a:noAutofit/>
          </a:bodyPr>
          <a:p>
            <a:pPr indent="0"/>
            <a:r>
              <a:rPr lang="en-US" i="1" sz="1300">
                <a:latin typeface="Times New Roman"/>
              </a:rPr>
              <a:t>x</a:t>
            </a:r>
          </a:p>
        </p:txBody>
      </p:sp>
      <p:sp>
        <p:nvSpPr>
          <p:cNvPr id="71" name=""/>
          <p:cNvSpPr/>
          <p:nvPr/>
        </p:nvSpPr>
        <p:spPr>
          <a:xfrm>
            <a:off x="4120896" y="7034784"/>
            <a:ext cx="48768" cy="121920"/>
          </a:xfrm>
          <a:prstGeom prst="rect">
            <a:avLst/>
          </a:prstGeom>
        </p:spPr>
        <p:txBody>
          <a:bodyPr lIns="0" tIns="0" rIns="0" bIns="0" wrap="none">
            <a:noAutofit/>
          </a:bodyPr>
          <a:p>
            <a:pPr indent="0"/>
            <a:r>
              <a:rPr lang="en-US" sz="1200">
                <a:latin typeface="Times New Roman"/>
              </a:rPr>
              <a:t>i</a:t>
            </a:r>
          </a:p>
        </p:txBody>
      </p:sp>
      <p:sp>
        <p:nvSpPr>
          <p:cNvPr id="72" name=""/>
          <p:cNvSpPr/>
          <p:nvPr/>
        </p:nvSpPr>
        <p:spPr>
          <a:xfrm>
            <a:off x="417576" y="9787128"/>
            <a:ext cx="694944" cy="301752"/>
          </a:xfrm>
          <a:prstGeom prst="rect">
            <a:avLst/>
          </a:prstGeom>
        </p:spPr>
        <p:txBody>
          <a:bodyPr lIns="0" tIns="0" rIns="0" bIns="0" wrap="none">
            <a:noAutofit/>
          </a:bodyPr>
          <a:p>
            <a:pPr algn="just" indent="0"/>
            <a:r>
              <a:rPr lang="en-US" sz="1500">
                <a:solidFill>
                  <a:srgbClr val="4F81BD"/>
                </a:solidFill>
                <a:latin typeface="Franklin Gothic Medium"/>
              </a:rPr>
              <a:t>44    </a:t>
            </a:r>
            <a:r>
              <a:rPr lang="en-US" sz="1500">
                <a:solidFill>
                  <a:srgbClr val="808080"/>
                </a:solidFill>
                <a:latin typeface="Franklin Gothic Medium"/>
              </a:rPr>
              <a:t>f</a:t>
            </a:r>
          </a:p>
        </p:txBody>
      </p:sp>
      <p:sp>
        <p:nvSpPr>
          <p:cNvPr id="73"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35280" y="780288"/>
            <a:ext cx="390144" cy="164592"/>
          </a:xfrm>
          <a:prstGeom prst="rect">
            <a:avLst/>
          </a:prstGeom>
        </p:spPr>
        <p:txBody>
          <a:bodyPr lIns="0" tIns="0" rIns="0" bIns="0" wrap="none">
            <a:noAutofit/>
          </a:bodyPr>
          <a:p>
            <a:pPr indent="0"/>
            <a:r>
              <a:rPr lang="en-US" i="1" sz="1300">
                <a:latin typeface="Times New Roman"/>
              </a:rPr>
              <a:t>y, =</a:t>
            </a:r>
          </a:p>
        </p:txBody>
      </p:sp>
      <p:sp>
        <p:nvSpPr>
          <p:cNvPr id="5" name=""/>
          <p:cNvSpPr/>
          <p:nvPr/>
        </p:nvSpPr>
        <p:spPr>
          <a:xfrm>
            <a:off x="1182624" y="627888"/>
            <a:ext cx="146304" cy="164592"/>
          </a:xfrm>
          <a:prstGeom prst="rect">
            <a:avLst/>
          </a:prstGeom>
        </p:spPr>
        <p:txBody>
          <a:bodyPr lIns="0" tIns="0" rIns="0" bIns="0" wrap="none">
            <a:noAutofit/>
          </a:bodyPr>
          <a:p>
            <a:pPr indent="0"/>
            <a:r>
              <a:rPr lang="en-US" sz="1200" spc="150">
                <a:latin typeface="Times New Roman"/>
              </a:rPr>
              <a:t>1</a:t>
            </a:r>
          </a:p>
        </p:txBody>
      </p:sp>
      <p:sp>
        <p:nvSpPr>
          <p:cNvPr id="6" name=""/>
          <p:cNvSpPr/>
          <p:nvPr/>
        </p:nvSpPr>
        <p:spPr>
          <a:xfrm>
            <a:off x="335280" y="1267968"/>
            <a:ext cx="195072" cy="164592"/>
          </a:xfrm>
          <a:prstGeom prst="rect">
            <a:avLst/>
          </a:prstGeom>
        </p:spPr>
        <p:txBody>
          <a:bodyPr lIns="0" tIns="0" rIns="0" bIns="0" wrap="none">
            <a:noAutofit/>
          </a:bodyPr>
          <a:p>
            <a:pPr indent="0"/>
            <a:r>
              <a:rPr lang="en-US" sz="1200">
                <a:latin typeface="Times New Roman"/>
              </a:rPr>
              <a:t>y,</a:t>
            </a:r>
          </a:p>
        </p:txBody>
      </p:sp>
      <p:sp>
        <p:nvSpPr>
          <p:cNvPr id="7" name=""/>
          <p:cNvSpPr/>
          <p:nvPr/>
        </p:nvSpPr>
        <p:spPr>
          <a:xfrm>
            <a:off x="755904" y="893064"/>
            <a:ext cx="993648" cy="179832"/>
          </a:xfrm>
          <a:prstGeom prst="rect">
            <a:avLst/>
          </a:prstGeom>
        </p:spPr>
        <p:txBody>
          <a:bodyPr lIns="0" tIns="0" rIns="0" bIns="0" wrap="none">
            <a:noAutofit/>
          </a:bodyPr>
          <a:p>
            <a:pPr algn="ctr" indent="0">
              <a:lnSpc>
                <a:spcPts val="1824"/>
              </a:lnSpc>
            </a:pPr>
            <a:r>
              <a:rPr lang="en-US" sz="1200">
                <a:latin typeface="Times New Roman"/>
              </a:rPr>
              <a:t>(</a:t>
            </a:r>
            <a:r>
              <a:rPr lang="en-US" i="1" sz="1300">
                <a:latin typeface="Times New Roman"/>
              </a:rPr>
              <a:t>D</a:t>
            </a:r>
            <a:r>
              <a:rPr lang="en-US" baseline="30000" sz="1200" spc="150">
                <a:latin typeface="Times New Roman"/>
              </a:rPr>
              <a:t>2</a:t>
            </a:r>
            <a:r>
              <a:rPr lang="en-US" sz="1200">
                <a:latin typeface="Times New Roman"/>
              </a:rPr>
              <a:t> + </a:t>
            </a:r>
            <a:r>
              <a:rPr lang="en-US" i="1" sz="1300">
                <a:latin typeface="Times New Roman"/>
              </a:rPr>
              <a:t>3D</a:t>
            </a:r>
            <a:r>
              <a:rPr lang="en-US" sz="1200">
                <a:latin typeface="Times New Roman"/>
              </a:rPr>
              <a:t> + 2) </a:t>
            </a:r>
          </a:p>
        </p:txBody>
      </p:sp>
      <p:sp>
        <p:nvSpPr>
          <p:cNvPr id="8" name=""/>
          <p:cNvSpPr/>
          <p:nvPr/>
        </p:nvSpPr>
        <p:spPr>
          <a:xfrm>
            <a:off x="1228344" y="1143000"/>
            <a:ext cx="48768" cy="121920"/>
          </a:xfrm>
          <a:prstGeom prst="rect">
            <a:avLst/>
          </a:prstGeom>
        </p:spPr>
        <p:txBody>
          <a:bodyPr lIns="0" tIns="0" rIns="0" bIns="0" wrap="none">
            <a:noAutofit/>
          </a:bodyPr>
          <a:p>
            <a:pPr algn="ctr" indent="0">
              <a:lnSpc>
                <a:spcPts val="1824"/>
              </a:lnSpc>
            </a:pPr>
            <a:r>
              <a:rPr lang="en-US" u="sng" sz="1200">
                <a:latin typeface="Times New Roman"/>
              </a:rPr>
              <a:t>1</a:t>
            </a:r>
          </a:p>
        </p:txBody>
      </p:sp>
      <p:sp>
        <p:nvSpPr>
          <p:cNvPr id="9" name=""/>
          <p:cNvSpPr/>
          <p:nvPr/>
        </p:nvSpPr>
        <p:spPr>
          <a:xfrm>
            <a:off x="755904" y="1362456"/>
            <a:ext cx="1042416" cy="195072"/>
          </a:xfrm>
          <a:prstGeom prst="rect">
            <a:avLst/>
          </a:prstGeom>
        </p:spPr>
        <p:txBody>
          <a:bodyPr lIns="0" tIns="0" rIns="0" bIns="0" wrap="none">
            <a:noAutofit/>
          </a:bodyPr>
          <a:p>
            <a:pPr indent="0"/>
            <a:r>
              <a:rPr lang="en-US" sz="1200">
                <a:latin typeface="Times New Roman"/>
              </a:rPr>
              <a:t>(</a:t>
            </a:r>
            <a:r>
              <a:rPr lang="en-US" i="1" sz="1300">
                <a:latin typeface="Times New Roman"/>
              </a:rPr>
              <a:t>D</a:t>
            </a:r>
            <a:r>
              <a:rPr lang="en-US" baseline="30000" sz="1200">
                <a:latin typeface="Times New Roman"/>
              </a:rPr>
              <a:t>2</a:t>
            </a:r>
            <a:r>
              <a:rPr lang="en-US" sz="1200">
                <a:latin typeface="Times New Roman"/>
              </a:rPr>
              <a:t> + 3D + 2)'</a:t>
            </a:r>
          </a:p>
        </p:txBody>
      </p:sp>
      <p:sp>
        <p:nvSpPr>
          <p:cNvPr id="10" name=""/>
          <p:cNvSpPr/>
          <p:nvPr/>
        </p:nvSpPr>
        <p:spPr>
          <a:xfrm>
            <a:off x="1737360" y="737616"/>
            <a:ext cx="615696" cy="170688"/>
          </a:xfrm>
          <a:prstGeom prst="rect">
            <a:avLst/>
          </a:prstGeom>
        </p:spPr>
        <p:txBody>
          <a:bodyPr lIns="0" tIns="0" rIns="0" bIns="0" wrap="none">
            <a:noAutofit/>
          </a:bodyPr>
          <a:p>
            <a:pPr indent="0"/>
            <a:r>
              <a:rPr lang="en-US" i="1" sz="1300">
                <a:latin typeface="Times New Roman"/>
              </a:rPr>
              <a:t>-x</a:t>
            </a:r>
            <a:r>
              <a:rPr lang="en-US" sz="1200">
                <a:latin typeface="Times New Roman"/>
              </a:rPr>
              <a:t> sin </a:t>
            </a:r>
            <a:r>
              <a:rPr lang="en-US" sz="1200" spc="150">
                <a:latin typeface="Times New Roman"/>
              </a:rPr>
              <a:t>2</a:t>
            </a:r>
            <a:r>
              <a:rPr lang="en-US" sz="1200">
                <a:latin typeface="Times New Roman"/>
              </a:rPr>
              <a:t> </a:t>
            </a:r>
            <a:r>
              <a:rPr lang="en-US" i="1" sz="1300">
                <a:latin typeface="Times New Roman"/>
              </a:rPr>
              <a:t>x</a:t>
            </a:r>
          </a:p>
        </p:txBody>
      </p:sp>
      <p:sp>
        <p:nvSpPr>
          <p:cNvPr id="11" name=""/>
          <p:cNvSpPr/>
          <p:nvPr/>
        </p:nvSpPr>
        <p:spPr>
          <a:xfrm>
            <a:off x="1743456" y="1280160"/>
            <a:ext cx="274320" cy="109728"/>
          </a:xfrm>
          <a:prstGeom prst="rect">
            <a:avLst/>
          </a:prstGeom>
        </p:spPr>
        <p:txBody>
          <a:bodyPr lIns="0" tIns="0" rIns="0" bIns="0" wrap="none">
            <a:noAutofit/>
          </a:bodyPr>
          <a:p>
            <a:pPr indent="0"/>
            <a:r>
              <a:rPr lang="en-US" i="1" sz="1300">
                <a:latin typeface="Times New Roman"/>
              </a:rPr>
              <a:t>-xe</a:t>
            </a:r>
          </a:p>
        </p:txBody>
      </p:sp>
      <p:sp>
        <p:nvSpPr>
          <p:cNvPr id="12" name=""/>
          <p:cNvSpPr/>
          <p:nvPr/>
        </p:nvSpPr>
        <p:spPr>
          <a:xfrm>
            <a:off x="1938528" y="1225296"/>
            <a:ext cx="225552" cy="85344"/>
          </a:xfrm>
          <a:prstGeom prst="rect">
            <a:avLst/>
          </a:prstGeom>
        </p:spPr>
        <p:txBody>
          <a:bodyPr lIns="0" tIns="0" rIns="0" bIns="0" wrap="none">
            <a:noAutofit/>
          </a:bodyPr>
          <a:p>
            <a:pPr indent="0"/>
            <a:r>
              <a:rPr lang="en-US" i="1" sz="1200">
                <a:latin typeface="Times New Roman"/>
              </a:rPr>
              <a:t>i</a:t>
            </a:r>
            <a:r>
              <a:rPr lang="en-US" sz="1200" spc="100">
                <a:latin typeface="Times New Roman"/>
              </a:rPr>
              <a:t> 2 x</a:t>
            </a:r>
          </a:p>
        </p:txBody>
      </p:sp>
      <p:sp>
        <p:nvSpPr>
          <p:cNvPr id="13" name=""/>
          <p:cNvSpPr/>
          <p:nvPr/>
        </p:nvSpPr>
        <p:spPr>
          <a:xfrm>
            <a:off x="335280" y="1755648"/>
            <a:ext cx="524256" cy="164592"/>
          </a:xfrm>
          <a:prstGeom prst="rect">
            <a:avLst/>
          </a:prstGeom>
        </p:spPr>
        <p:txBody>
          <a:bodyPr lIns="0" tIns="0" rIns="0" bIns="0" wrap="none">
            <a:noAutofit/>
          </a:bodyPr>
          <a:p>
            <a:pPr indent="0"/>
            <a:r>
              <a:rPr lang="en-US" sz="1200">
                <a:latin typeface="Times New Roman"/>
              </a:rPr>
              <a:t>y, =</a:t>
            </a:r>
            <a:r>
              <a:rPr lang="en-US" baseline="30000" sz="1200">
                <a:latin typeface="Times New Roman"/>
              </a:rPr>
              <a:t>e</a:t>
            </a:r>
          </a:p>
        </p:txBody>
      </p:sp>
      <p:sp>
        <p:nvSpPr>
          <p:cNvPr id="14" name=""/>
          <p:cNvSpPr/>
          <p:nvPr/>
        </p:nvSpPr>
        <p:spPr>
          <a:xfrm>
            <a:off x="780288" y="1712976"/>
            <a:ext cx="225552" cy="85344"/>
          </a:xfrm>
          <a:prstGeom prst="rect">
            <a:avLst/>
          </a:prstGeom>
        </p:spPr>
        <p:txBody>
          <a:bodyPr lIns="0" tIns="0" rIns="0" bIns="0" wrap="none">
            <a:noAutofit/>
          </a:bodyPr>
          <a:p>
            <a:pPr indent="0"/>
            <a:r>
              <a:rPr lang="en-US" i="1" sz="1200">
                <a:latin typeface="Times New Roman"/>
              </a:rPr>
              <a:t>i</a:t>
            </a:r>
            <a:r>
              <a:rPr lang="en-US" sz="1200" spc="100">
                <a:latin typeface="Times New Roman"/>
              </a:rPr>
              <a:t> 2 </a:t>
            </a:r>
            <a:r>
              <a:rPr lang="en-US" i="1" sz="1200">
                <a:latin typeface="Times New Roman"/>
              </a:rPr>
              <a:t>x</a:t>
            </a:r>
          </a:p>
        </p:txBody>
      </p:sp>
      <p:sp>
        <p:nvSpPr>
          <p:cNvPr id="15" name=""/>
          <p:cNvSpPr/>
          <p:nvPr/>
        </p:nvSpPr>
        <p:spPr>
          <a:xfrm>
            <a:off x="1840992" y="1603248"/>
            <a:ext cx="146304" cy="164592"/>
          </a:xfrm>
          <a:prstGeom prst="rect">
            <a:avLst/>
          </a:prstGeom>
        </p:spPr>
        <p:txBody>
          <a:bodyPr lIns="0" tIns="0" rIns="0" bIns="0" wrap="none">
            <a:noAutofit/>
          </a:bodyPr>
          <a:p>
            <a:pPr indent="0"/>
            <a:r>
              <a:rPr lang="en-US" sz="1200" spc="150">
                <a:latin typeface="Times New Roman"/>
              </a:rPr>
              <a:t>1</a:t>
            </a:r>
          </a:p>
        </p:txBody>
      </p:sp>
      <p:sp>
        <p:nvSpPr>
          <p:cNvPr id="16" name=""/>
          <p:cNvSpPr/>
          <p:nvPr/>
        </p:nvSpPr>
        <p:spPr>
          <a:xfrm>
            <a:off x="2810256" y="1767840"/>
            <a:ext cx="182880" cy="109728"/>
          </a:xfrm>
          <a:prstGeom prst="rect">
            <a:avLst/>
          </a:prstGeom>
        </p:spPr>
        <p:txBody>
          <a:bodyPr lIns="0" tIns="0" rIns="0" bIns="0" wrap="none">
            <a:noAutofit/>
          </a:bodyPr>
          <a:p>
            <a:pPr indent="0"/>
            <a:r>
              <a:rPr lang="en-US" sz="1200">
                <a:latin typeface="Times New Roman"/>
              </a:rPr>
              <a:t>-x</a:t>
            </a:r>
          </a:p>
        </p:txBody>
      </p:sp>
      <p:sp>
        <p:nvSpPr>
          <p:cNvPr id="17" name=""/>
          <p:cNvSpPr/>
          <p:nvPr/>
        </p:nvSpPr>
        <p:spPr>
          <a:xfrm>
            <a:off x="335280" y="2243328"/>
            <a:ext cx="524256" cy="164592"/>
          </a:xfrm>
          <a:prstGeom prst="rect">
            <a:avLst/>
          </a:prstGeom>
        </p:spPr>
        <p:txBody>
          <a:bodyPr lIns="0" tIns="0" rIns="0" bIns="0" wrap="none">
            <a:noAutofit/>
          </a:bodyPr>
          <a:p>
            <a:pPr indent="0"/>
            <a:r>
              <a:rPr lang="en-US" sz="1200">
                <a:latin typeface="Times New Roman"/>
              </a:rPr>
              <a:t>y, =</a:t>
            </a:r>
            <a:r>
              <a:rPr lang="en-US" baseline="30000" sz="1200">
                <a:latin typeface="Times New Roman"/>
              </a:rPr>
              <a:t>e</a:t>
            </a:r>
          </a:p>
        </p:txBody>
      </p:sp>
      <p:sp>
        <p:nvSpPr>
          <p:cNvPr id="18" name=""/>
          <p:cNvSpPr/>
          <p:nvPr/>
        </p:nvSpPr>
        <p:spPr>
          <a:xfrm>
            <a:off x="780288" y="2200656"/>
            <a:ext cx="188976" cy="85344"/>
          </a:xfrm>
          <a:prstGeom prst="rect">
            <a:avLst/>
          </a:prstGeom>
        </p:spPr>
        <p:txBody>
          <a:bodyPr lIns="0" tIns="0" rIns="0" bIns="0" wrap="none">
            <a:noAutofit/>
          </a:bodyPr>
          <a:p>
            <a:pPr indent="0"/>
            <a:r>
              <a:rPr lang="en-US" i="1" sz="1200">
                <a:latin typeface="Times New Roman"/>
              </a:rPr>
              <a:t>i</a:t>
            </a:r>
            <a:r>
              <a:rPr lang="en-US" sz="1200" spc="100">
                <a:latin typeface="Times New Roman"/>
              </a:rPr>
              <a:t> 2 x</a:t>
            </a:r>
          </a:p>
        </p:txBody>
      </p:sp>
      <p:sp>
        <p:nvSpPr>
          <p:cNvPr id="19" name=""/>
          <p:cNvSpPr/>
          <p:nvPr/>
        </p:nvSpPr>
        <p:spPr>
          <a:xfrm>
            <a:off x="1014984" y="1862328"/>
            <a:ext cx="1801368" cy="182880"/>
          </a:xfrm>
          <a:prstGeom prst="rect">
            <a:avLst/>
          </a:prstGeom>
        </p:spPr>
        <p:txBody>
          <a:bodyPr lIns="0" tIns="0" rIns="0" bIns="0" wrap="none">
            <a:noAutofit/>
          </a:bodyPr>
          <a:p>
            <a:pPr algn="just" indent="0">
              <a:spcAft>
                <a:spcPts val="420"/>
              </a:spcAft>
            </a:pPr>
            <a:r>
              <a:rPr lang="en-US" sz="1200">
                <a:latin typeface="Times New Roman"/>
              </a:rPr>
              <a:t>(D + 2i)</a:t>
            </a:r>
            <a:r>
              <a:rPr lang="en-US" baseline="30000" sz="1200">
                <a:latin typeface="Times New Roman"/>
              </a:rPr>
              <a:t>2</a:t>
            </a:r>
            <a:r>
              <a:rPr lang="en-US" sz="1200">
                <a:latin typeface="Times New Roman"/>
              </a:rPr>
              <a:t> + 3( </a:t>
            </a:r>
            <a:r>
              <a:rPr lang="en-US" i="1" sz="1300">
                <a:latin typeface="Times New Roman"/>
              </a:rPr>
              <a:t>D + 2i)</a:t>
            </a:r>
            <a:r>
              <a:rPr lang="en-US" sz="1200">
                <a:latin typeface="Times New Roman"/>
              </a:rPr>
              <a:t> + 2)</a:t>
            </a:r>
          </a:p>
        </p:txBody>
      </p:sp>
      <p:sp>
        <p:nvSpPr>
          <p:cNvPr id="20" name=""/>
          <p:cNvSpPr/>
          <p:nvPr/>
        </p:nvSpPr>
        <p:spPr>
          <a:xfrm>
            <a:off x="1002792" y="2115312"/>
            <a:ext cx="990600" cy="195072"/>
          </a:xfrm>
          <a:prstGeom prst="rect">
            <a:avLst/>
          </a:prstGeom>
        </p:spPr>
        <p:txBody>
          <a:bodyPr lIns="0" tIns="0" rIns="0" bIns="0" wrap="none">
            <a:noAutofit/>
          </a:bodyPr>
          <a:p>
            <a:pPr algn="just" indent="0">
              <a:spcAft>
                <a:spcPts val="420"/>
              </a:spcAft>
            </a:pPr>
            <a:r>
              <a:rPr lang="en-US" sz="1200">
                <a:latin typeface="Times New Roman"/>
              </a:rPr>
              <a:t>_</a:t>
            </a:r>
            <a:r>
              <a:rPr lang="en-US" u="sng" sz="1200">
                <a:latin typeface="Times New Roman"/>
              </a:rPr>
              <a:t>1</a:t>
            </a:r>
          </a:p>
        </p:txBody>
      </p:sp>
      <p:sp>
        <p:nvSpPr>
          <p:cNvPr id="21" name=""/>
          <p:cNvSpPr/>
          <p:nvPr/>
        </p:nvSpPr>
        <p:spPr>
          <a:xfrm>
            <a:off x="1011936" y="2340864"/>
            <a:ext cx="1956816" cy="152400"/>
          </a:xfrm>
          <a:prstGeom prst="rect">
            <a:avLst/>
          </a:prstGeom>
        </p:spPr>
        <p:txBody>
          <a:bodyPr lIns="0" tIns="0" rIns="0" bIns="0" wrap="none">
            <a:noAutofit/>
          </a:bodyPr>
          <a:p>
            <a:pPr algn="just" indent="0"/>
            <a:r>
              <a:rPr lang="en-US" i="1" sz="1300">
                <a:latin typeface="Times New Roman"/>
              </a:rPr>
              <a:t>D</a:t>
            </a:r>
            <a:r>
              <a:rPr lang="en-US" baseline="30000" sz="1200">
                <a:latin typeface="Times New Roman"/>
              </a:rPr>
              <a:t>2</a:t>
            </a:r>
            <a:r>
              <a:rPr lang="en-US" sz="1200">
                <a:latin typeface="Times New Roman"/>
              </a:rPr>
              <a:t> + 4Di - 4 + 3D + </a:t>
            </a:r>
            <a:r>
              <a:rPr lang="en-US" i="1" sz="1300">
                <a:latin typeface="Times New Roman"/>
              </a:rPr>
              <a:t>6i</a:t>
            </a:r>
            <a:r>
              <a:rPr lang="en-US" sz="1200">
                <a:latin typeface="Times New Roman"/>
              </a:rPr>
              <a:t> + 2'</a:t>
            </a:r>
          </a:p>
        </p:txBody>
      </p:sp>
      <p:sp>
        <p:nvSpPr>
          <p:cNvPr id="22" name=""/>
          <p:cNvSpPr/>
          <p:nvPr/>
        </p:nvSpPr>
        <p:spPr>
          <a:xfrm>
            <a:off x="2913888" y="2255520"/>
            <a:ext cx="176784" cy="109728"/>
          </a:xfrm>
          <a:prstGeom prst="rect">
            <a:avLst/>
          </a:prstGeom>
        </p:spPr>
        <p:txBody>
          <a:bodyPr lIns="0" tIns="0" rIns="0" bIns="0" wrap="none">
            <a:noAutofit/>
          </a:bodyPr>
          <a:p>
            <a:pPr indent="0"/>
            <a:r>
              <a:rPr lang="en-US" sz="1200">
                <a:latin typeface="Times New Roman"/>
              </a:rPr>
              <a:t>x</a:t>
            </a:r>
          </a:p>
        </p:txBody>
      </p:sp>
      <p:sp>
        <p:nvSpPr>
          <p:cNvPr id="23" name=""/>
          <p:cNvSpPr/>
          <p:nvPr/>
        </p:nvSpPr>
        <p:spPr>
          <a:xfrm>
            <a:off x="335280" y="2706624"/>
            <a:ext cx="487680" cy="164592"/>
          </a:xfrm>
          <a:prstGeom prst="rect">
            <a:avLst/>
          </a:prstGeom>
        </p:spPr>
        <p:txBody>
          <a:bodyPr lIns="0" tIns="0" rIns="0" bIns="0" wrap="none">
            <a:noAutofit/>
          </a:bodyPr>
          <a:p>
            <a:pPr indent="0"/>
            <a:r>
              <a:rPr lang="en-US" sz="1200">
                <a:latin typeface="Times New Roman"/>
              </a:rPr>
              <a:t>y, =</a:t>
            </a:r>
            <a:r>
              <a:rPr lang="en-US" baseline="30000" sz="1200">
                <a:latin typeface="Times New Roman"/>
              </a:rPr>
              <a:t>e</a:t>
            </a:r>
          </a:p>
        </p:txBody>
      </p:sp>
      <p:sp>
        <p:nvSpPr>
          <p:cNvPr id="24" name=""/>
          <p:cNvSpPr/>
          <p:nvPr/>
        </p:nvSpPr>
        <p:spPr>
          <a:xfrm>
            <a:off x="816864" y="2670048"/>
            <a:ext cx="188976" cy="85344"/>
          </a:xfrm>
          <a:prstGeom prst="rect">
            <a:avLst/>
          </a:prstGeom>
        </p:spPr>
        <p:txBody>
          <a:bodyPr lIns="0" tIns="0" rIns="0" bIns="0" wrap="none">
            <a:noAutofit/>
          </a:bodyPr>
          <a:p>
            <a:pPr indent="0"/>
            <a:r>
              <a:rPr lang="en-US" i="1" sz="1200">
                <a:latin typeface="Times New Roman"/>
              </a:rPr>
              <a:t>i2x</a:t>
            </a:r>
          </a:p>
        </p:txBody>
      </p:sp>
      <p:sp>
        <p:nvSpPr>
          <p:cNvPr id="25" name=""/>
          <p:cNvSpPr/>
          <p:nvPr/>
        </p:nvSpPr>
        <p:spPr>
          <a:xfrm>
            <a:off x="1895856" y="2554224"/>
            <a:ext cx="146304" cy="164592"/>
          </a:xfrm>
          <a:prstGeom prst="rect">
            <a:avLst/>
          </a:prstGeom>
        </p:spPr>
        <p:txBody>
          <a:bodyPr lIns="0" tIns="0" rIns="0" bIns="0" wrap="none">
            <a:noAutofit/>
          </a:bodyPr>
          <a:p>
            <a:pPr indent="0"/>
            <a:r>
              <a:rPr lang="en-US" sz="1200">
                <a:latin typeface="Times New Roman"/>
              </a:rPr>
              <a:t>1</a:t>
            </a:r>
          </a:p>
        </p:txBody>
      </p:sp>
      <p:sp>
        <p:nvSpPr>
          <p:cNvPr id="26" name=""/>
          <p:cNvSpPr/>
          <p:nvPr/>
        </p:nvSpPr>
        <p:spPr>
          <a:xfrm>
            <a:off x="963168" y="2810256"/>
            <a:ext cx="2005584" cy="164592"/>
          </a:xfrm>
          <a:prstGeom prst="rect">
            <a:avLst/>
          </a:prstGeom>
        </p:spPr>
        <p:txBody>
          <a:bodyPr lIns="0" tIns="0" rIns="0" bIns="0" wrap="none">
            <a:noAutofit/>
          </a:bodyPr>
          <a:p>
            <a:pPr indent="0"/>
            <a:r>
              <a:rPr lang="en-US" i="1" sz="1300">
                <a:latin typeface="Times New Roman"/>
              </a:rPr>
              <a:t>D</a:t>
            </a:r>
            <a:r>
              <a:rPr lang="en-US" baseline="30000" sz="1200">
                <a:latin typeface="Times New Roman"/>
              </a:rPr>
              <a:t>2</a:t>
            </a:r>
            <a:r>
              <a:rPr lang="en-US" sz="1200">
                <a:latin typeface="Times New Roman"/>
              </a:rPr>
              <a:t> + 4Di - 4 + 3D + </a:t>
            </a:r>
            <a:r>
              <a:rPr lang="en-US" i="1" sz="1300">
                <a:latin typeface="Times New Roman"/>
              </a:rPr>
              <a:t>6i</a:t>
            </a:r>
            <a:r>
              <a:rPr lang="en-US" sz="1200">
                <a:latin typeface="Times New Roman"/>
              </a:rPr>
              <a:t> + 2</a:t>
            </a:r>
          </a:p>
        </p:txBody>
      </p:sp>
      <p:sp>
        <p:nvSpPr>
          <p:cNvPr id="27" name=""/>
          <p:cNvSpPr/>
          <p:nvPr/>
        </p:nvSpPr>
        <p:spPr>
          <a:xfrm>
            <a:off x="2913888" y="2718816"/>
            <a:ext cx="176784" cy="115824"/>
          </a:xfrm>
          <a:prstGeom prst="rect">
            <a:avLst/>
          </a:prstGeom>
        </p:spPr>
        <p:txBody>
          <a:bodyPr lIns="0" tIns="0" rIns="0" bIns="0" wrap="none">
            <a:noAutofit/>
          </a:bodyPr>
          <a:p>
            <a:pPr indent="0"/>
            <a:r>
              <a:rPr lang="en-US" i="1" sz="1300">
                <a:latin typeface="Times New Roman"/>
              </a:rPr>
              <a:t>x</a:t>
            </a:r>
          </a:p>
        </p:txBody>
      </p:sp>
      <p:sp>
        <p:nvSpPr>
          <p:cNvPr id="28" name=""/>
          <p:cNvSpPr/>
          <p:nvPr/>
        </p:nvSpPr>
        <p:spPr>
          <a:xfrm>
            <a:off x="335280" y="3176016"/>
            <a:ext cx="524256" cy="164592"/>
          </a:xfrm>
          <a:prstGeom prst="rect">
            <a:avLst/>
          </a:prstGeom>
        </p:spPr>
        <p:txBody>
          <a:bodyPr lIns="0" tIns="0" rIns="0" bIns="0" wrap="none">
            <a:noAutofit/>
          </a:bodyPr>
          <a:p>
            <a:pPr indent="0"/>
            <a:r>
              <a:rPr lang="en-US" sz="1200">
                <a:latin typeface="Times New Roman"/>
              </a:rPr>
              <a:t>y, = e'</a:t>
            </a:r>
          </a:p>
        </p:txBody>
      </p:sp>
      <p:sp>
        <p:nvSpPr>
          <p:cNvPr id="29" name=""/>
          <p:cNvSpPr/>
          <p:nvPr/>
        </p:nvSpPr>
        <p:spPr>
          <a:xfrm>
            <a:off x="780288" y="3133344"/>
            <a:ext cx="225552" cy="85344"/>
          </a:xfrm>
          <a:prstGeom prst="rect">
            <a:avLst/>
          </a:prstGeom>
        </p:spPr>
        <p:txBody>
          <a:bodyPr lIns="0" tIns="0" rIns="0" bIns="0" wrap="none">
            <a:noAutofit/>
          </a:bodyPr>
          <a:p>
            <a:pPr indent="0"/>
            <a:r>
              <a:rPr lang="en-US" i="1" sz="1200">
                <a:latin typeface="Times New Roman"/>
              </a:rPr>
              <a:t>i</a:t>
            </a:r>
            <a:r>
              <a:rPr lang="en-US" sz="1200" spc="100">
                <a:latin typeface="Times New Roman"/>
              </a:rPr>
              <a:t> 2 x</a:t>
            </a:r>
          </a:p>
        </p:txBody>
      </p:sp>
      <p:sp>
        <p:nvSpPr>
          <p:cNvPr id="30" name=""/>
          <p:cNvSpPr/>
          <p:nvPr/>
        </p:nvSpPr>
        <p:spPr>
          <a:xfrm>
            <a:off x="1767840" y="3023616"/>
            <a:ext cx="146304" cy="164592"/>
          </a:xfrm>
          <a:prstGeom prst="rect">
            <a:avLst/>
          </a:prstGeom>
        </p:spPr>
        <p:txBody>
          <a:bodyPr lIns="0" tIns="0" rIns="0" bIns="0" wrap="none">
            <a:noAutofit/>
          </a:bodyPr>
          <a:p>
            <a:pPr indent="0"/>
            <a:r>
              <a:rPr lang="en-US" sz="1200" spc="150">
                <a:latin typeface="Times New Roman"/>
              </a:rPr>
              <a:t>1</a:t>
            </a:r>
          </a:p>
        </p:txBody>
      </p:sp>
      <p:sp>
        <p:nvSpPr>
          <p:cNvPr id="31" name=""/>
          <p:cNvSpPr/>
          <p:nvPr/>
        </p:nvSpPr>
        <p:spPr>
          <a:xfrm>
            <a:off x="487680" y="3291840"/>
            <a:ext cx="2167128" cy="134112"/>
          </a:xfrm>
          <a:prstGeom prst="rect">
            <a:avLst/>
          </a:prstGeom>
        </p:spPr>
        <p:txBody>
          <a:bodyPr lIns="0" tIns="0" rIns="0" bIns="0" wrap="none">
            <a:noAutofit/>
          </a:bodyPr>
          <a:p>
            <a:pPr algn="just" indent="0">
              <a:spcAft>
                <a:spcPts val="210"/>
              </a:spcAft>
            </a:pPr>
            <a:r>
              <a:rPr lang="en-US" sz="1200">
                <a:latin typeface="Times New Roman"/>
              </a:rPr>
              <a:t>'    </a:t>
            </a:r>
            <a:r>
              <a:rPr lang="en-US" i="1" sz="1300">
                <a:latin typeface="Times New Roman"/>
              </a:rPr>
              <a:t>D</a:t>
            </a:r>
            <a:r>
              <a:rPr lang="en-US" baseline="30000" sz="1200">
                <a:latin typeface="Times New Roman"/>
              </a:rPr>
              <a:t>2</a:t>
            </a:r>
            <a:r>
              <a:rPr lang="en-US" sz="1200">
                <a:latin typeface="Times New Roman"/>
              </a:rPr>
              <a:t> + 4Di + 3D + </a:t>
            </a:r>
            <a:r>
              <a:rPr lang="en-US" i="1" sz="1300">
                <a:latin typeface="Times New Roman"/>
              </a:rPr>
              <a:t>6i -</a:t>
            </a:r>
            <a:r>
              <a:rPr lang="en-US" sz="1200">
                <a:latin typeface="Times New Roman"/>
              </a:rPr>
              <a:t> 2</a:t>
            </a:r>
          </a:p>
        </p:txBody>
      </p:sp>
      <p:sp>
        <p:nvSpPr>
          <p:cNvPr id="32" name=""/>
          <p:cNvSpPr/>
          <p:nvPr/>
        </p:nvSpPr>
        <p:spPr>
          <a:xfrm>
            <a:off x="2090928" y="3514344"/>
            <a:ext cx="39624" cy="103632"/>
          </a:xfrm>
          <a:prstGeom prst="rect">
            <a:avLst/>
          </a:prstGeom>
        </p:spPr>
        <p:txBody>
          <a:bodyPr lIns="0" tIns="0" rIns="0" bIns="0" wrap="none">
            <a:noAutofit/>
          </a:bodyPr>
          <a:p>
            <a:pPr indent="0"/>
            <a:r>
              <a:rPr lang="en-US" sz="1200" spc="150">
                <a:latin typeface="Times New Roman"/>
              </a:rPr>
              <a:t>1</a:t>
            </a:r>
          </a:p>
        </p:txBody>
      </p:sp>
      <p:sp>
        <p:nvSpPr>
          <p:cNvPr id="33" name=""/>
          <p:cNvSpPr/>
          <p:nvPr/>
        </p:nvSpPr>
        <p:spPr>
          <a:xfrm>
            <a:off x="2645664" y="3188208"/>
            <a:ext cx="182880" cy="109728"/>
          </a:xfrm>
          <a:prstGeom prst="rect">
            <a:avLst/>
          </a:prstGeom>
        </p:spPr>
        <p:txBody>
          <a:bodyPr lIns="0" tIns="0" rIns="0" bIns="0" wrap="none">
            <a:noAutofit/>
          </a:bodyPr>
          <a:p>
            <a:pPr indent="0"/>
            <a:r>
              <a:rPr lang="en-US" sz="1200">
                <a:latin typeface="Times New Roman"/>
              </a:rPr>
              <a:t>x</a:t>
            </a:r>
          </a:p>
        </p:txBody>
      </p:sp>
      <p:sp>
        <p:nvSpPr>
          <p:cNvPr id="34" name=""/>
          <p:cNvSpPr/>
          <p:nvPr/>
        </p:nvSpPr>
        <p:spPr>
          <a:xfrm>
            <a:off x="335280" y="3633216"/>
            <a:ext cx="487680" cy="128016"/>
          </a:xfrm>
          <a:prstGeom prst="rect">
            <a:avLst/>
          </a:prstGeom>
        </p:spPr>
        <p:txBody>
          <a:bodyPr lIns="0" tIns="0" rIns="0" bIns="0" wrap="none">
            <a:noAutofit/>
          </a:bodyPr>
          <a:p>
            <a:pPr indent="0"/>
            <a:r>
              <a:rPr lang="en-US" i="1" sz="1200">
                <a:latin typeface="Times New Roman"/>
              </a:rPr>
              <a:t>y, =</a:t>
            </a:r>
            <a:r>
              <a:rPr lang="en-US" baseline="30000" sz="1200" spc="100">
                <a:latin typeface="Times New Roman"/>
              </a:rPr>
              <a:t>e</a:t>
            </a:r>
          </a:p>
        </p:txBody>
      </p:sp>
      <p:sp>
        <p:nvSpPr>
          <p:cNvPr id="35" name=""/>
          <p:cNvSpPr/>
          <p:nvPr/>
        </p:nvSpPr>
        <p:spPr>
          <a:xfrm>
            <a:off x="798576" y="3572256"/>
            <a:ext cx="188976" cy="85344"/>
          </a:xfrm>
          <a:prstGeom prst="rect">
            <a:avLst/>
          </a:prstGeom>
        </p:spPr>
        <p:txBody>
          <a:bodyPr lIns="0" tIns="0" rIns="0" bIns="0" wrap="none">
            <a:noAutofit/>
          </a:bodyPr>
          <a:p>
            <a:pPr indent="0"/>
            <a:r>
              <a:rPr lang="en-US" sz="1200" spc="100">
                <a:latin typeface="Times New Roman"/>
              </a:rPr>
              <a:t>i 2x</a:t>
            </a:r>
          </a:p>
        </p:txBody>
      </p:sp>
      <p:sp>
        <p:nvSpPr>
          <p:cNvPr id="36" name=""/>
          <p:cNvSpPr/>
          <p:nvPr/>
        </p:nvSpPr>
        <p:spPr>
          <a:xfrm>
            <a:off x="1850136" y="3718560"/>
            <a:ext cx="1365504" cy="146304"/>
          </a:xfrm>
          <a:prstGeom prst="rect">
            <a:avLst/>
          </a:prstGeom>
        </p:spPr>
        <p:txBody>
          <a:bodyPr lIns="0" tIns="0" rIns="0" bIns="0" wrap="none">
            <a:noAutofit/>
          </a:bodyPr>
          <a:p>
            <a:pPr algn="just" indent="0"/>
            <a:r>
              <a:rPr lang="en-US" i="1" sz="1200">
                <a:latin typeface="Times New Roman"/>
              </a:rPr>
              <a:t>D</a:t>
            </a:r>
            <a:r>
              <a:rPr lang="en-US" baseline="30000" sz="1200">
                <a:latin typeface="Times New Roman"/>
              </a:rPr>
              <a:t>2</a:t>
            </a:r>
            <a:r>
              <a:rPr lang="en-US" sz="1200">
                <a:latin typeface="Times New Roman"/>
              </a:rPr>
              <a:t>    4Di    3D </a:t>
            </a:r>
            <a:r>
              <a:rPr lang="en-US" baseline="-25000" sz="1200">
                <a:latin typeface="Times New Roman"/>
              </a:rPr>
              <a:t>n</a:t>
            </a:r>
          </a:p>
        </p:txBody>
      </p:sp>
      <p:sp>
        <p:nvSpPr>
          <p:cNvPr id="37" name=""/>
          <p:cNvSpPr/>
          <p:nvPr/>
        </p:nvSpPr>
        <p:spPr>
          <a:xfrm>
            <a:off x="381000" y="3822192"/>
            <a:ext cx="2834640" cy="573024"/>
          </a:xfrm>
          <a:prstGeom prst="rect">
            <a:avLst/>
          </a:prstGeom>
        </p:spPr>
        <p:txBody>
          <a:bodyPr lIns="0" tIns="0" rIns="0" bIns="0">
            <a:noAutofit/>
          </a:bodyPr>
          <a:p>
            <a:pPr algn="just" indent="0"/>
            <a:r>
              <a:rPr lang="en-US" sz="1200">
                <a:latin typeface="Times New Roman"/>
              </a:rPr>
              <a:t>(6i - 2)[1 + (-+-+-]</a:t>
            </a:r>
          </a:p>
          <a:p>
            <a:pPr indent="939800">
              <a:lnSpc>
                <a:spcPts val="1584"/>
              </a:lnSpc>
            </a:pPr>
            <a:r>
              <a:rPr lang="en-US" sz="1200">
                <a:latin typeface="Times New Roman"/>
              </a:rPr>
              <a:t>6i - 2 6i - 2 6i - 2 e</a:t>
            </a:r>
            <a:r>
              <a:rPr lang="en-US" baseline="30000" sz="1200">
                <a:latin typeface="Times New Roman"/>
              </a:rPr>
              <a:t>!2</a:t>
            </a:r>
            <a:r>
              <a:rPr lang="en-US" sz="1200">
                <a:latin typeface="Times New Roman"/>
              </a:rPr>
              <a:t>"    . D</a:t>
            </a:r>
            <a:r>
              <a:rPr lang="en-US" baseline="30000" sz="1200">
                <a:latin typeface="Times New Roman"/>
              </a:rPr>
              <a:t>2</a:t>
            </a:r>
            <a:r>
              <a:rPr lang="en-US" sz="1200">
                <a:latin typeface="Times New Roman"/>
              </a:rPr>
              <a:t>    4</a:t>
            </a:r>
            <a:r>
              <a:rPr lang="en-US" i="1" sz="1200">
                <a:latin typeface="Times New Roman"/>
              </a:rPr>
              <a:t>Di    3D ^</a:t>
            </a:r>
          </a:p>
          <a:p>
            <a:pPr algn="just" indent="0"/>
            <a:r>
              <a:rPr lang="en-US" i="1" sz="1200">
                <a:latin typeface="Times New Roman"/>
              </a:rPr>
              <a:t>y</a:t>
            </a:r>
            <a:r>
              <a:rPr lang="en-US" i="1" baseline="-25000" sz="1200">
                <a:latin typeface="Times New Roman"/>
              </a:rPr>
              <a:t>P</a:t>
            </a:r>
            <a:r>
              <a:rPr lang="en-US" sz="1200">
                <a:latin typeface="Times New Roman"/>
              </a:rPr>
              <a:t> =    [1 - (    +    +    )]*</a:t>
            </a:r>
          </a:p>
        </p:txBody>
      </p:sp>
      <p:sp>
        <p:nvSpPr>
          <p:cNvPr id="38" name=""/>
          <p:cNvSpPr/>
          <p:nvPr/>
        </p:nvSpPr>
        <p:spPr>
          <a:xfrm>
            <a:off x="3200400" y="3627120"/>
            <a:ext cx="170688" cy="103632"/>
          </a:xfrm>
          <a:prstGeom prst="rect">
            <a:avLst/>
          </a:prstGeom>
        </p:spPr>
        <p:txBody>
          <a:bodyPr lIns="0" tIns="0" rIns="0" bIns="0" wrap="none">
            <a:noAutofit/>
          </a:bodyPr>
          <a:p>
            <a:pPr indent="0"/>
            <a:r>
              <a:rPr lang="en-US" i="1" sz="1200">
                <a:latin typeface="Times New Roman"/>
              </a:rPr>
              <a:t>-x</a:t>
            </a:r>
          </a:p>
        </p:txBody>
      </p:sp>
      <p:sp>
        <p:nvSpPr>
          <p:cNvPr id="39" name=""/>
          <p:cNvSpPr/>
          <p:nvPr/>
        </p:nvSpPr>
        <p:spPr>
          <a:xfrm>
            <a:off x="737616" y="4346448"/>
            <a:ext cx="2170176" cy="155448"/>
          </a:xfrm>
          <a:prstGeom prst="rect">
            <a:avLst/>
          </a:prstGeom>
        </p:spPr>
        <p:txBody>
          <a:bodyPr lIns="0" tIns="0" rIns="0" bIns="0" wrap="none">
            <a:noAutofit/>
          </a:bodyPr>
          <a:p>
            <a:pPr algn="just" indent="0">
              <a:spcAft>
                <a:spcPts val="420"/>
              </a:spcAft>
            </a:pPr>
            <a:r>
              <a:rPr lang="en-US" sz="1200">
                <a:latin typeface="Times New Roman"/>
              </a:rPr>
              <a:t>(6i - 2^    6i - 2 6i - 2 6i - 2</a:t>
            </a:r>
          </a:p>
        </p:txBody>
      </p:sp>
      <p:sp>
        <p:nvSpPr>
          <p:cNvPr id="40" name=""/>
          <p:cNvSpPr/>
          <p:nvPr/>
        </p:nvSpPr>
        <p:spPr>
          <a:xfrm>
            <a:off x="2572512" y="4584192"/>
            <a:ext cx="70104" cy="121920"/>
          </a:xfrm>
          <a:prstGeom prst="rect">
            <a:avLst/>
          </a:prstGeom>
        </p:spPr>
        <p:txBody>
          <a:bodyPr lIns="0" tIns="0" rIns="0" bIns="0" wrap="none">
            <a:noAutofit/>
          </a:bodyPr>
          <a:p>
            <a:pPr indent="0"/>
            <a:r>
              <a:rPr lang="en-US" sz="1200">
                <a:latin typeface="Times New Roman"/>
              </a:rPr>
              <a:t>3</a:t>
            </a:r>
          </a:p>
        </p:txBody>
      </p:sp>
      <p:sp>
        <p:nvSpPr>
          <p:cNvPr id="41" name=""/>
          <p:cNvSpPr/>
          <p:nvPr/>
        </p:nvSpPr>
        <p:spPr>
          <a:xfrm>
            <a:off x="896112" y="4572000"/>
            <a:ext cx="1054608" cy="170688"/>
          </a:xfrm>
          <a:prstGeom prst="rect">
            <a:avLst/>
          </a:prstGeom>
        </p:spPr>
        <p:txBody>
          <a:bodyPr lIns="0" tIns="0" rIns="0" bIns="0" wrap="none">
            <a:noAutofit/>
          </a:bodyPr>
          <a:p>
            <a:pPr algn="just" indent="0"/>
            <a:r>
              <a:rPr lang="en-US" sz="1200">
                <a:latin typeface="Times New Roman"/>
              </a:rPr>
              <a:t>e</a:t>
            </a:r>
            <a:r>
              <a:rPr lang="en-US" baseline="30000" sz="1200">
                <a:latin typeface="Times New Roman"/>
              </a:rPr>
              <a:t>i2x</a:t>
            </a:r>
            <a:r>
              <a:rPr lang="en-US" sz="1200">
                <a:latin typeface="Times New Roman"/>
              </a:rPr>
              <a:t> </a:t>
            </a:r>
            <a:r>
              <a:rPr lang="en-US" baseline="-25000" sz="1200">
                <a:latin typeface="Times New Roman"/>
              </a:rPr>
              <a:t>r</a:t>
            </a:r>
            <a:r>
              <a:rPr lang="en-US" sz="1200">
                <a:latin typeface="Times New Roman"/>
              </a:rPr>
              <a:t>    4i</a:t>
            </a:r>
          </a:p>
        </p:txBody>
      </p:sp>
      <p:sp>
        <p:nvSpPr>
          <p:cNvPr id="42" name=""/>
          <p:cNvSpPr/>
          <p:nvPr/>
        </p:nvSpPr>
        <p:spPr>
          <a:xfrm>
            <a:off x="384048" y="4696968"/>
            <a:ext cx="1188720" cy="173736"/>
          </a:xfrm>
          <a:prstGeom prst="rect">
            <a:avLst/>
          </a:prstGeom>
        </p:spPr>
        <p:txBody>
          <a:bodyPr lIns="0" tIns="0" rIns="0" bIns="0" wrap="none">
            <a:noAutofit/>
          </a:bodyPr>
          <a:p>
            <a:pPr algn="just" indent="0"/>
            <a:r>
              <a:rPr lang="en-US" sz="1200">
                <a:latin typeface="Times New Roman"/>
              </a:rPr>
              <a:t>y, =    </a:t>
            </a:r>
            <a:r>
              <a:rPr lang="en-US" baseline="30000" sz="1200">
                <a:latin typeface="Times New Roman"/>
              </a:rPr>
              <a:t>[x -</a:t>
            </a:r>
          </a:p>
        </p:txBody>
      </p:sp>
      <p:sp>
        <p:nvSpPr>
          <p:cNvPr id="43" name=""/>
          <p:cNvSpPr/>
          <p:nvPr/>
        </p:nvSpPr>
        <p:spPr>
          <a:xfrm>
            <a:off x="707136" y="4821936"/>
            <a:ext cx="2170176" cy="188976"/>
          </a:xfrm>
          <a:prstGeom prst="rect">
            <a:avLst/>
          </a:prstGeom>
        </p:spPr>
        <p:txBody>
          <a:bodyPr lIns="0" tIns="0" rIns="0" bIns="0" wrap="none">
            <a:noAutofit/>
          </a:bodyPr>
          <a:p>
            <a:pPr algn="just" indent="0"/>
            <a:r>
              <a:rPr lang="en-US" i="1" sz="1300">
                <a:latin typeface="Times New Roman"/>
              </a:rPr>
              <a:t>(6i</a:t>
            </a:r>
            <a:r>
              <a:rPr lang="en-US" sz="1200">
                <a:latin typeface="Times New Roman"/>
              </a:rPr>
              <a:t> - </a:t>
            </a:r>
            <a:r>
              <a:rPr lang="en-US" sz="1200" spc="150">
                <a:latin typeface="Times New Roman"/>
              </a:rPr>
              <a:t>2</a:t>
            </a:r>
            <a:r>
              <a:rPr lang="en-US" sz="1200">
                <a:latin typeface="Times New Roman"/>
              </a:rPr>
              <a:t>)    </a:t>
            </a:r>
            <a:r>
              <a:rPr lang="en-US" i="1" sz="1300">
                <a:latin typeface="Times New Roman"/>
              </a:rPr>
              <a:t>(6i</a:t>
            </a:r>
            <a:r>
              <a:rPr lang="en-US" sz="1200">
                <a:latin typeface="Times New Roman"/>
              </a:rPr>
              <a:t> - </a:t>
            </a:r>
            <a:r>
              <a:rPr lang="en-US" sz="1200" spc="150">
                <a:latin typeface="Times New Roman"/>
              </a:rPr>
              <a:t>2</a:t>
            </a:r>
            <a:r>
              <a:rPr lang="en-US" sz="1200">
                <a:latin typeface="Times New Roman"/>
              </a:rPr>
              <a:t>) (</a:t>
            </a:r>
            <a:r>
              <a:rPr lang="en-US" sz="1200" spc="150">
                <a:latin typeface="Times New Roman"/>
              </a:rPr>
              <a:t>6</a:t>
            </a:r>
            <a:r>
              <a:rPr lang="en-US" sz="1200">
                <a:latin typeface="Times New Roman"/>
              </a:rPr>
              <a:t>i - </a:t>
            </a:r>
            <a:r>
              <a:rPr lang="en-US" sz="1200" spc="150">
                <a:latin typeface="Times New Roman"/>
              </a:rPr>
              <a:t>2</a:t>
            </a:r>
            <a:r>
              <a:rPr lang="en-US" sz="1200">
                <a:latin typeface="Times New Roman"/>
              </a:rPr>
              <a:t>)</a:t>
            </a:r>
          </a:p>
        </p:txBody>
      </p:sp>
      <p:sp>
        <p:nvSpPr>
          <p:cNvPr id="44" name=""/>
          <p:cNvSpPr/>
          <p:nvPr/>
        </p:nvSpPr>
        <p:spPr>
          <a:xfrm>
            <a:off x="2877312" y="4687824"/>
            <a:ext cx="103632" cy="182880"/>
          </a:xfrm>
          <a:prstGeom prst="rect">
            <a:avLst/>
          </a:prstGeom>
        </p:spPr>
        <p:txBody>
          <a:bodyPr lIns="0" tIns="0" rIns="0" bIns="0" wrap="none">
            <a:noAutofit/>
          </a:bodyPr>
          <a:p>
            <a:pPr indent="0"/>
            <a:r>
              <a:rPr lang="en-US" sz="1200">
                <a:latin typeface="Times New Roman"/>
              </a:rPr>
              <a:t>]</a:t>
            </a:r>
          </a:p>
        </p:txBody>
      </p:sp>
      <p:sp>
        <p:nvSpPr>
          <p:cNvPr id="45" name=""/>
          <p:cNvSpPr/>
          <p:nvPr/>
        </p:nvSpPr>
        <p:spPr>
          <a:xfrm>
            <a:off x="734568" y="5233416"/>
            <a:ext cx="1697736" cy="131064"/>
          </a:xfrm>
          <a:prstGeom prst="rect">
            <a:avLst/>
          </a:prstGeom>
        </p:spPr>
        <p:txBody>
          <a:bodyPr lIns="0" tIns="0" rIns="0" bIns="0" wrap="none">
            <a:noAutofit/>
          </a:bodyPr>
          <a:p>
            <a:pPr algn="just" indent="0"/>
            <a:r>
              <a:rPr lang="en-US" i="1" sz="1200">
                <a:latin typeface="Times New Roman"/>
              </a:rPr>
              <a:t>(cos</a:t>
            </a:r>
            <a:r>
              <a:rPr lang="en-US" sz="1200">
                <a:latin typeface="Times New Roman"/>
              </a:rPr>
              <a:t> 2x + </a:t>
            </a:r>
            <a:r>
              <a:rPr lang="en-US" i="1" sz="1200">
                <a:latin typeface="Times New Roman"/>
              </a:rPr>
              <a:t>i</a:t>
            </a:r>
            <a:r>
              <a:rPr lang="en-US" sz="1200">
                <a:latin typeface="Times New Roman"/>
              </a:rPr>
              <a:t> sin 2x ) </a:t>
            </a:r>
            <a:r>
              <a:rPr lang="en-US" baseline="-25000" sz="1200">
                <a:latin typeface="Times New Roman"/>
              </a:rPr>
              <a:t>r</a:t>
            </a:r>
            <a:r>
              <a:rPr lang="en-US" sz="1200">
                <a:latin typeface="Times New Roman"/>
              </a:rPr>
              <a:t>    </a:t>
            </a:r>
            <a:r>
              <a:rPr lang="en-US" i="1" sz="1200">
                <a:latin typeface="Times New Roman"/>
              </a:rPr>
              <a:t>4i</a:t>
            </a:r>
          </a:p>
        </p:txBody>
      </p:sp>
      <p:sp>
        <p:nvSpPr>
          <p:cNvPr id="46" name=""/>
          <p:cNvSpPr/>
          <p:nvPr/>
        </p:nvSpPr>
        <p:spPr>
          <a:xfrm>
            <a:off x="381000" y="5334000"/>
            <a:ext cx="1740408" cy="152400"/>
          </a:xfrm>
          <a:prstGeom prst="rect">
            <a:avLst/>
          </a:prstGeom>
        </p:spPr>
        <p:txBody>
          <a:bodyPr lIns="0" tIns="0" rIns="0" bIns="0" wrap="none">
            <a:noAutofit/>
          </a:bodyPr>
          <a:p>
            <a:pPr algn="just" indent="0"/>
            <a:r>
              <a:rPr lang="en-US" i="1" sz="1200">
                <a:latin typeface="Times New Roman"/>
              </a:rPr>
              <a:t>y</a:t>
            </a:r>
            <a:r>
              <a:rPr lang="en-US" i="1" baseline="-25000" sz="1200">
                <a:latin typeface="Times New Roman"/>
              </a:rPr>
              <a:t>v</a:t>
            </a:r>
            <a:r>
              <a:rPr lang="en-US" sz="1200">
                <a:latin typeface="Times New Roman"/>
              </a:rPr>
              <a:t> =    [</a:t>
            </a:r>
            <a:r>
              <a:rPr lang="en-US" baseline="30000" sz="1200">
                <a:latin typeface="Times New Roman"/>
              </a:rPr>
              <a:t>x -</a:t>
            </a:r>
          </a:p>
        </p:txBody>
      </p:sp>
      <p:sp>
        <p:nvSpPr>
          <p:cNvPr id="47" name=""/>
          <p:cNvSpPr/>
          <p:nvPr/>
        </p:nvSpPr>
        <p:spPr>
          <a:xfrm>
            <a:off x="2932176" y="5218176"/>
            <a:ext cx="158496" cy="134112"/>
          </a:xfrm>
          <a:prstGeom prst="rect">
            <a:avLst/>
          </a:prstGeom>
        </p:spPr>
        <p:txBody>
          <a:bodyPr lIns="0" tIns="0" rIns="0" bIns="0" wrap="none">
            <a:noAutofit/>
          </a:bodyPr>
          <a:p>
            <a:pPr indent="0"/>
            <a:r>
              <a:rPr lang="en-US" sz="1200">
                <a:latin typeface="Times New Roman"/>
              </a:rPr>
              <a:t>3</a:t>
            </a:r>
          </a:p>
        </p:txBody>
      </p:sp>
      <p:sp>
        <p:nvSpPr>
          <p:cNvPr id="48" name=""/>
          <p:cNvSpPr/>
          <p:nvPr/>
        </p:nvSpPr>
        <p:spPr>
          <a:xfrm>
            <a:off x="1011936" y="5437632"/>
            <a:ext cx="548640" cy="164592"/>
          </a:xfrm>
          <a:prstGeom prst="rect">
            <a:avLst/>
          </a:prstGeom>
        </p:spPr>
        <p:txBody>
          <a:bodyPr lIns="0" tIns="0" rIns="0" bIns="0" wrap="none">
            <a:noAutofit/>
          </a:bodyPr>
          <a:p>
            <a:pPr indent="0"/>
            <a:r>
              <a:rPr lang="en-US" i="1" sz="1200">
                <a:latin typeface="Times New Roman"/>
              </a:rPr>
              <a:t>(6i</a:t>
            </a:r>
            <a:r>
              <a:rPr lang="en-US" sz="1200">
                <a:latin typeface="Times New Roman"/>
              </a:rPr>
              <a:t> - 2)</a:t>
            </a:r>
          </a:p>
        </p:txBody>
      </p:sp>
      <p:sp>
        <p:nvSpPr>
          <p:cNvPr id="49" name=""/>
          <p:cNvSpPr/>
          <p:nvPr/>
        </p:nvSpPr>
        <p:spPr>
          <a:xfrm>
            <a:off x="2157984" y="5431536"/>
            <a:ext cx="1091184" cy="170688"/>
          </a:xfrm>
          <a:prstGeom prst="rect">
            <a:avLst/>
          </a:prstGeom>
        </p:spPr>
        <p:txBody>
          <a:bodyPr lIns="0" tIns="0" rIns="0" bIns="0" wrap="none">
            <a:noAutofit/>
          </a:bodyPr>
          <a:p>
            <a:pPr indent="0"/>
            <a:r>
              <a:rPr lang="en-US" i="1" sz="1200">
                <a:latin typeface="Times New Roman"/>
              </a:rPr>
              <a:t>(6i</a:t>
            </a:r>
            <a:r>
              <a:rPr lang="en-US" sz="1200">
                <a:latin typeface="Times New Roman"/>
              </a:rPr>
              <a:t> - 2) </a:t>
            </a:r>
            <a:r>
              <a:rPr lang="en-US" i="1" sz="1200">
                <a:latin typeface="Times New Roman"/>
              </a:rPr>
              <a:t>(6i</a:t>
            </a:r>
            <a:r>
              <a:rPr lang="en-US" sz="1200">
                <a:latin typeface="Times New Roman"/>
              </a:rPr>
              <a:t> - 2)</a:t>
            </a:r>
          </a:p>
        </p:txBody>
      </p:sp>
      <p:sp>
        <p:nvSpPr>
          <p:cNvPr id="50" name=""/>
          <p:cNvSpPr/>
          <p:nvPr/>
        </p:nvSpPr>
        <p:spPr>
          <a:xfrm>
            <a:off x="3249168" y="5303520"/>
            <a:ext cx="97536" cy="176784"/>
          </a:xfrm>
          <a:prstGeom prst="rect">
            <a:avLst/>
          </a:prstGeom>
        </p:spPr>
        <p:txBody>
          <a:bodyPr lIns="0" tIns="0" rIns="0" bIns="0" wrap="none">
            <a:noAutofit/>
          </a:bodyPr>
          <a:p>
            <a:pPr indent="0"/>
            <a:r>
              <a:rPr lang="en-US" sz="1200">
                <a:latin typeface="Times New Roman"/>
              </a:rPr>
              <a:t>]</a:t>
            </a:r>
          </a:p>
        </p:txBody>
      </p:sp>
      <p:sp>
        <p:nvSpPr>
          <p:cNvPr id="51" name=""/>
          <p:cNvSpPr/>
          <p:nvPr/>
        </p:nvSpPr>
        <p:spPr>
          <a:xfrm>
            <a:off x="417576" y="9787128"/>
            <a:ext cx="694944" cy="301752"/>
          </a:xfrm>
          <a:prstGeom prst="rect">
            <a:avLst/>
          </a:prstGeom>
        </p:spPr>
        <p:txBody>
          <a:bodyPr lIns="0" tIns="0" rIns="0" bIns="0" wrap="none">
            <a:noAutofit/>
          </a:bodyPr>
          <a:p>
            <a:pPr algn="just" indent="0"/>
            <a:r>
              <a:rPr lang="en-US" sz="1500">
                <a:solidFill>
                  <a:srgbClr val="4F81BD"/>
                </a:solidFill>
                <a:latin typeface="Franklin Gothic Medium"/>
              </a:rPr>
              <a:t>45    </a:t>
            </a:r>
            <a:r>
              <a:rPr lang="en-US" sz="1500">
                <a:solidFill>
                  <a:srgbClr val="808080"/>
                </a:solidFill>
                <a:latin typeface="Franklin Gothic Medium"/>
              </a:rPr>
              <a:t>f</a:t>
            </a:r>
          </a:p>
        </p:txBody>
      </p:sp>
      <p:sp>
        <p:nvSpPr>
          <p:cNvPr id="52"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1376" y="640080"/>
            <a:ext cx="3678936" cy="2350008"/>
          </a:xfrm>
          <a:prstGeom prst="rect">
            <a:avLst/>
          </a:prstGeom>
        </p:spPr>
        <p:txBody>
          <a:bodyPr lIns="0" tIns="0" rIns="0" bIns="0">
            <a:noAutofit/>
          </a:bodyPr>
          <a:p>
            <a:pPr algn="just" marL="248920" indent="0">
              <a:lnSpc>
                <a:spcPts val="2832"/>
              </a:lnSpc>
            </a:pPr>
            <a:r>
              <a:rPr lang="en-US" b="1" sz="1500">
                <a:latin typeface="Times New Roman"/>
              </a:rPr>
              <a:t>3- determinant method</a:t>
            </a:r>
          </a:p>
          <a:p>
            <a:pPr indent="0">
              <a:lnSpc>
                <a:spcPts val="2832"/>
              </a:lnSpc>
            </a:pPr>
            <a:r>
              <a:rPr lang="en-US" b="1" sz="1200">
                <a:latin typeface="Times New Roman"/>
              </a:rPr>
              <a:t>Example</a:t>
            </a:r>
            <a:r>
              <a:rPr lang="en-US" sz="1200">
                <a:latin typeface="Times New Roman"/>
              </a:rPr>
              <a:t>: find the D.E if the G. solution is </a:t>
            </a:r>
            <a:r>
              <a:rPr lang="en-US" i="1" sz="1200">
                <a:latin typeface="Times New Roman"/>
              </a:rPr>
              <a:t>y = Ax</a:t>
            </a:r>
            <a:r>
              <a:rPr lang="en-US" i="1" baseline="30000" sz="1200">
                <a:latin typeface="Times New Roman"/>
              </a:rPr>
              <a:t>2</a:t>
            </a:r>
            <a:r>
              <a:rPr lang="en-US" i="1" sz="1200">
                <a:latin typeface="Times New Roman"/>
              </a:rPr>
              <a:t> + 6 Bx</a:t>
            </a:r>
          </a:p>
          <a:p>
            <a:pPr indent="0">
              <a:lnSpc>
                <a:spcPts val="2832"/>
              </a:lnSpc>
            </a:pPr>
            <a:r>
              <a:rPr lang="en-US" b="1" sz="1200">
                <a:latin typeface="Times New Roman"/>
              </a:rPr>
              <a:t>Solution</a:t>
            </a:r>
          </a:p>
          <a:p>
            <a:pPr indent="0">
              <a:lnSpc>
                <a:spcPts val="1416"/>
              </a:lnSpc>
            </a:pPr>
            <a:r>
              <a:rPr lang="en-US" i="1" sz="1200">
                <a:latin typeface="Times New Roman"/>
              </a:rPr>
              <a:t>y = Ax</a:t>
            </a:r>
            <a:r>
              <a:rPr lang="en-US" i="1" baseline="30000" sz="1200">
                <a:latin typeface="Times New Roman"/>
              </a:rPr>
              <a:t>2</a:t>
            </a:r>
            <a:r>
              <a:rPr lang="en-US" i="1" sz="1200">
                <a:latin typeface="Times New Roman"/>
              </a:rPr>
              <a:t> + 6 Bx y' = 2 Ax + 6 B</a:t>
            </a:r>
          </a:p>
          <a:p>
            <a:pPr indent="0">
              <a:spcAft>
                <a:spcPts val="1050"/>
              </a:spcAft>
            </a:pPr>
            <a:r>
              <a:rPr lang="en-US" i="1" sz="1200">
                <a:latin typeface="Times New Roman"/>
              </a:rPr>
              <a:t>y" = </a:t>
            </a:r>
            <a:r>
              <a:rPr lang="en-US" i="1" sz="1300">
                <a:latin typeface="Candara"/>
              </a:rPr>
              <a:t>2</a:t>
            </a:r>
            <a:r>
              <a:rPr lang="en-US" i="1" sz="1200">
                <a:latin typeface="Times New Roman"/>
              </a:rPr>
              <a:t>A</a:t>
            </a:r>
          </a:p>
          <a:p>
            <a:pPr algn="just" marR="2384552" indent="0">
              <a:lnSpc>
                <a:spcPts val="1392"/>
              </a:lnSpc>
            </a:pPr>
            <a:r>
              <a:rPr lang="en-US" i="1" sz="1200">
                <a:latin typeface="Times New Roman"/>
              </a:rPr>
              <a:t>y — Ax</a:t>
            </a:r>
            <a:r>
              <a:rPr lang="en-US" i="1" baseline="30000" sz="1200">
                <a:latin typeface="Times New Roman"/>
              </a:rPr>
              <a:t>2</a:t>
            </a:r>
            <a:r>
              <a:rPr lang="en-US" i="1" sz="1200">
                <a:latin typeface="Times New Roman"/>
              </a:rPr>
              <a:t> — 6 Bx</a:t>
            </a:r>
            <a:r>
              <a:rPr lang="en-US" sz="1200">
                <a:latin typeface="Times New Roman"/>
              </a:rPr>
              <a:t> = 0 </a:t>
            </a:r>
            <a:r>
              <a:rPr lang="en-US" i="1" sz="1200">
                <a:latin typeface="Times New Roman"/>
              </a:rPr>
              <a:t>y' — 2Ax — 6B</a:t>
            </a:r>
            <a:r>
              <a:rPr lang="en-US" sz="1200">
                <a:latin typeface="Times New Roman"/>
              </a:rPr>
              <a:t> = 0 </a:t>
            </a:r>
            <a:r>
              <a:rPr lang="en-US" i="1" sz="1200">
                <a:latin typeface="Times New Roman"/>
              </a:rPr>
              <a:t>y'' — 2A</a:t>
            </a:r>
            <a:r>
              <a:rPr lang="en-US" sz="1200">
                <a:latin typeface="Times New Roman"/>
              </a:rPr>
              <a:t> = 0</a:t>
            </a:r>
          </a:p>
        </p:txBody>
      </p:sp>
      <p:graphicFrame>
        <p:nvGraphicFramePr>
          <p:cNvPr id="5" name=""/>
          <p:cNvGraphicFramePr>
            <a:graphicFrameLocks noGrp="1"/>
          </p:cNvGraphicFramePr>
          <p:nvPr/>
        </p:nvGraphicFramePr>
        <p:xfrm>
          <a:off x="377952" y="3154680"/>
          <a:ext cx="1469136" cy="594360"/>
        </p:xfrm>
        <a:graphic>
          <a:graphicData uri="http://schemas.openxmlformats.org/drawingml/2006/table">
            <a:tbl>
              <a:tblPr/>
              <a:tblGrid>
                <a:gridCol w="295656"/>
                <a:gridCol w="496824"/>
                <a:gridCol w="402336"/>
                <a:gridCol w="274320"/>
              </a:tblGrid>
              <a:tr h="195072">
                <a:tc>
                  <a:txBody>
                    <a:bodyPr lIns="0" tIns="0" rIns="0" bIns="0">
                      <a:noAutofit/>
                    </a:bodyPr>
                    <a:p>
                      <a:pPr indent="0"/>
                      <a:r>
                        <a:rPr lang="en-US" i="1" sz="1300">
                          <a:latin typeface="Times New Roman"/>
                        </a:rPr>
                        <a:t>y</a:t>
                      </a:r>
                    </a:p>
                  </a:txBody>
                  <a:tcPr marL="0" marR="0" marT="0" marB="0" anchor="b"/>
                </a:tc>
                <a:tc>
                  <a:txBody>
                    <a:bodyPr lIns="0" tIns="0" rIns="0" bIns="0">
                      <a:noAutofit/>
                    </a:bodyPr>
                    <a:p>
                      <a:pPr marL="88900" indent="0"/>
                      <a:r>
                        <a:rPr lang="en-US" i="1" sz="1300">
                          <a:latin typeface="Times New Roman"/>
                        </a:rPr>
                        <a:t>— X</a:t>
                      </a:r>
                      <a:r>
                        <a:rPr lang="en-US" i="1" baseline="30000" sz="1300">
                          <a:latin typeface="Times New Roman"/>
                        </a:rPr>
                        <a:t>2</a:t>
                      </a:r>
                    </a:p>
                  </a:txBody>
                  <a:tcPr marL="0" marR="0" marT="0" marB="0" anchor="b"/>
                </a:tc>
                <a:tc>
                  <a:txBody>
                    <a:bodyPr lIns="0" tIns="0" rIns="0" bIns="0">
                      <a:noAutofit/>
                    </a:bodyPr>
                    <a:p>
                      <a:pPr marL="88900" indent="0"/>
                      <a:r>
                        <a:rPr lang="en-US" i="1" sz="1300">
                          <a:latin typeface="Times New Roman"/>
                        </a:rPr>
                        <a:t>—6 x</a:t>
                      </a:r>
                    </a:p>
                  </a:txBody>
                  <a:tcPr marL="0" marR="0" marT="0" marB="0" anchor="b"/>
                </a:tc>
                <a:tc>
                  <a:txBody>
                    <a:bodyPr lIns="0" tIns="0" rIns="0" bIns="0">
                      <a:noAutofit/>
                    </a:bodyPr>
                    <a:p>
                      <a:endParaRPr sz="1000"/>
                    </a:p>
                  </a:txBody>
                  <a:tcPr marL="0" marR="0" marT="0" marB="0"/>
                </a:tc>
              </a:tr>
              <a:tr h="192024">
                <a:tc>
                  <a:txBody>
                    <a:bodyPr lIns="0" tIns="0" rIns="0" bIns="0">
                      <a:noAutofit/>
                    </a:bodyPr>
                    <a:p>
                      <a:pPr indent="0"/>
                      <a:r>
                        <a:rPr lang="en-US" i="1" sz="1300">
                          <a:latin typeface="Times New Roman"/>
                        </a:rPr>
                        <a:t>y'</a:t>
                      </a:r>
                    </a:p>
                  </a:txBody>
                  <a:tcPr marL="0" marR="0" marT="0" marB="0" anchor="b"/>
                </a:tc>
                <a:tc>
                  <a:txBody>
                    <a:bodyPr lIns="0" tIns="0" rIns="0" bIns="0">
                      <a:noAutofit/>
                    </a:bodyPr>
                    <a:p>
                      <a:pPr marL="88900" indent="0"/>
                      <a:r>
                        <a:rPr lang="en-US" i="1" sz="1300">
                          <a:latin typeface="Times New Roman"/>
                        </a:rPr>
                        <a:t>—2 x</a:t>
                      </a:r>
                    </a:p>
                  </a:txBody>
                  <a:tcPr marL="0" marR="0" marT="0" marB="0" anchor="ctr"/>
                </a:tc>
                <a:tc>
                  <a:txBody>
                    <a:bodyPr lIns="0" tIns="0" rIns="0" bIns="0">
                      <a:noAutofit/>
                    </a:bodyPr>
                    <a:p>
                      <a:pPr marL="88900" indent="0"/>
                      <a:r>
                        <a:rPr lang="en-US" i="1" sz="1300">
                          <a:latin typeface="Times New Roman"/>
                        </a:rPr>
                        <a:t>—6</a:t>
                      </a:r>
                    </a:p>
                  </a:txBody>
                  <a:tcPr marL="0" marR="0" marT="0" marB="0" anchor="ctr"/>
                </a:tc>
                <a:tc>
                  <a:txBody>
                    <a:bodyPr lIns="0" tIns="0" rIns="0" bIns="0">
                      <a:noAutofit/>
                    </a:bodyPr>
                    <a:p>
                      <a:pPr indent="0"/>
                      <a:r>
                        <a:rPr lang="en-US" sz="1200">
                          <a:latin typeface="Times New Roman"/>
                        </a:rPr>
                        <a:t>= 0</a:t>
                      </a:r>
                    </a:p>
                  </a:txBody>
                  <a:tcPr marL="0" marR="0" marT="0" marB="0" anchor="ctr"/>
                </a:tc>
              </a:tr>
              <a:tr h="207264">
                <a:tc>
                  <a:txBody>
                    <a:bodyPr lIns="0" tIns="0" rIns="0" bIns="0">
                      <a:noAutofit/>
                    </a:bodyPr>
                    <a:p>
                      <a:pPr indent="0"/>
                      <a:r>
                        <a:rPr lang="en-US" i="1" sz="1300">
                          <a:latin typeface="Times New Roman"/>
                        </a:rPr>
                        <a:t>y''</a:t>
                      </a:r>
                    </a:p>
                  </a:txBody>
                  <a:tcPr marL="0" marR="0" marT="0" marB="0"/>
                </a:tc>
                <a:tc>
                  <a:txBody>
                    <a:bodyPr lIns="0" tIns="0" rIns="0" bIns="0">
                      <a:noAutofit/>
                    </a:bodyPr>
                    <a:p>
                      <a:pPr marL="88900" indent="0"/>
                      <a:r>
                        <a:rPr lang="en-US" i="1" sz="1300">
                          <a:latin typeface="Times New Roman"/>
                        </a:rPr>
                        <a:t>—2A</a:t>
                      </a:r>
                    </a:p>
                  </a:txBody>
                  <a:tcPr marL="0" marR="0" marT="0" marB="0"/>
                </a:tc>
                <a:tc>
                  <a:txBody>
                    <a:bodyPr lIns="0" tIns="0" rIns="0" bIns="0">
                      <a:noAutofit/>
                    </a:bodyPr>
                    <a:p>
                      <a:pPr marL="203200" indent="0"/>
                      <a:r>
                        <a:rPr lang="en-US" i="1" sz="1300">
                          <a:latin typeface="Times New Roman"/>
                        </a:rPr>
                        <a:t>0</a:t>
                      </a:r>
                    </a:p>
                  </a:txBody>
                  <a:tcPr marL="0" marR="0" marT="0" marB="0" anchor="b"/>
                </a:tc>
                <a:tc>
                  <a:txBody>
                    <a:bodyPr lIns="0" tIns="0" rIns="0" bIns="0">
                      <a:noAutofit/>
                    </a:bodyPr>
                    <a:p>
                      <a:endParaRPr sz="1000"/>
                    </a:p>
                  </a:txBody>
                  <a:tcPr marL="0" marR="0" marT="0" marB="0"/>
                </a:tc>
              </a:tr>
            </a:tbl>
          </a:graphicData>
        </a:graphic>
      </p:graphicFrame>
      <p:sp>
        <p:nvSpPr>
          <p:cNvPr id="6" name=""/>
          <p:cNvSpPr/>
          <p:nvPr/>
        </p:nvSpPr>
        <p:spPr>
          <a:xfrm>
            <a:off x="341376" y="3907536"/>
            <a:ext cx="4157472" cy="2264664"/>
          </a:xfrm>
          <a:prstGeom prst="rect">
            <a:avLst/>
          </a:prstGeom>
        </p:spPr>
        <p:txBody>
          <a:bodyPr lIns="0" tIns="0" rIns="0" bIns="0">
            <a:noAutofit/>
          </a:bodyPr>
          <a:p>
            <a:pPr indent="0">
              <a:lnSpc>
                <a:spcPts val="1680"/>
              </a:lnSpc>
              <a:spcBef>
                <a:spcPts val="1050"/>
              </a:spcBef>
              <a:spcAft>
                <a:spcPts val="1050"/>
              </a:spcAft>
            </a:pPr>
            <a:r>
              <a:rPr lang="en-US" i="1" sz="1200">
                <a:latin typeface="Times New Roman"/>
              </a:rPr>
              <a:t>y(—12) + x</a:t>
            </a:r>
            <a:r>
              <a:rPr lang="en-US" i="1" baseline="30000" sz="1200">
                <a:latin typeface="Times New Roman"/>
              </a:rPr>
              <a:t>2</a:t>
            </a:r>
            <a:r>
              <a:rPr lang="en-US" i="1" sz="1200">
                <a:latin typeface="Times New Roman"/>
              </a:rPr>
              <a:t>(6y'') — 6x(—2y' + 2xy'') = 0 y + -x</a:t>
            </a:r>
            <a:r>
              <a:rPr lang="en-US" i="1" baseline="30000" sz="1200">
                <a:latin typeface="Times New Roman"/>
              </a:rPr>
              <a:t>2</a:t>
            </a:r>
            <a:r>
              <a:rPr lang="en-US" i="1" sz="1200">
                <a:latin typeface="Times New Roman"/>
              </a:rPr>
              <a:t>y” — xy'</a:t>
            </a:r>
            <a:r>
              <a:rPr lang="en-US" sz="1200">
                <a:latin typeface="Times New Roman"/>
              </a:rPr>
              <a:t> = 0 is DE</a:t>
            </a:r>
          </a:p>
          <a:p>
            <a:pPr indent="0">
              <a:spcAft>
                <a:spcPts val="1470"/>
              </a:spcAft>
            </a:pPr>
            <a:r>
              <a:rPr lang="en-US" sz="1200">
                <a:latin typeface="Times New Roman"/>
              </a:rPr>
              <a:t>Q/ prove that </a:t>
            </a:r>
            <a:r>
              <a:rPr lang="en-US" i="1" sz="1200">
                <a:latin typeface="Times New Roman"/>
              </a:rPr>
              <a:t>y = Ax</a:t>
            </a:r>
            <a:r>
              <a:rPr lang="en-US" i="1" baseline="30000" sz="1200">
                <a:latin typeface="Times New Roman"/>
              </a:rPr>
              <a:t>2</a:t>
            </a:r>
            <a:r>
              <a:rPr lang="en-US" i="1" sz="1200">
                <a:latin typeface="Times New Roman"/>
              </a:rPr>
              <a:t> + 6Bx</a:t>
            </a:r>
            <a:r>
              <a:rPr lang="en-US" sz="1200">
                <a:latin typeface="Times New Roman"/>
              </a:rPr>
              <a:t> is G.S </a:t>
            </a:r>
            <a:r>
              <a:rPr lang="en-US" i="1" sz="1200">
                <a:latin typeface="Times New Roman"/>
              </a:rPr>
              <a:t>y +-x</a:t>
            </a:r>
            <a:r>
              <a:rPr lang="en-US" i="1" baseline="30000" sz="1200">
                <a:latin typeface="Times New Roman"/>
              </a:rPr>
              <a:t>2</a:t>
            </a:r>
            <a:r>
              <a:rPr lang="en-US" i="1" sz="1200">
                <a:latin typeface="Times New Roman"/>
              </a:rPr>
              <a:t>y'' — xy'</a:t>
            </a:r>
            <a:r>
              <a:rPr lang="en-US" sz="1200">
                <a:latin typeface="Times New Roman"/>
              </a:rPr>
              <a:t> = 0 is DE</a:t>
            </a:r>
          </a:p>
          <a:p>
            <a:pPr indent="0">
              <a:spcAft>
                <a:spcPts val="420"/>
              </a:spcAft>
            </a:pPr>
            <a:r>
              <a:rPr lang="en-US" b="1" sz="1200">
                <a:latin typeface="Times New Roman"/>
              </a:rPr>
              <a:t>Example</a:t>
            </a:r>
            <a:r>
              <a:rPr lang="en-US" sz="1200">
                <a:latin typeface="Times New Roman"/>
              </a:rPr>
              <a:t>: find the O.D.E if the G. solution is, ( H.W)</a:t>
            </a:r>
          </a:p>
          <a:p>
            <a:pPr algn="just" marL="248920" indent="0">
              <a:lnSpc>
                <a:spcPts val="1656"/>
              </a:lnSpc>
            </a:pPr>
            <a:r>
              <a:rPr lang="en-US" sz="1200">
                <a:latin typeface="Times New Roman"/>
              </a:rPr>
              <a:t>1)    y=A </a:t>
            </a:r>
            <a:r>
              <a:rPr lang="en-US" baseline="30000" sz="1200">
                <a:latin typeface="Times New Roman"/>
              </a:rPr>
              <a:t>x</a:t>
            </a:r>
            <a:r>
              <a:rPr lang="en-US" sz="1200">
                <a:latin typeface="Times New Roman"/>
              </a:rPr>
              <a:t> +B </a:t>
            </a:r>
            <a:r>
              <a:rPr lang="en-US" i="1" sz="1200">
                <a:latin typeface="Times New Roman"/>
              </a:rPr>
              <a:t>e</a:t>
            </a:r>
            <a:r>
              <a:rPr lang="en-US" i="1" baseline="30000" sz="1200">
                <a:latin typeface="Times New Roman"/>
              </a:rPr>
              <a:t>x</a:t>
            </a:r>
          </a:p>
          <a:p>
            <a:pPr algn="just" marL="248920" indent="0">
              <a:lnSpc>
                <a:spcPts val="1656"/>
              </a:lnSpc>
            </a:pPr>
            <a:r>
              <a:rPr lang="en-US" sz="1200">
                <a:latin typeface="Times New Roman"/>
              </a:rPr>
              <a:t>2)    y=Cisin x +C</a:t>
            </a:r>
            <a:r>
              <a:rPr lang="en-US" sz="1200" spc="150">
                <a:latin typeface="Candara"/>
              </a:rPr>
              <a:t>2</a:t>
            </a:r>
            <a:r>
              <a:rPr lang="en-US" sz="1200">
                <a:latin typeface="Times New Roman"/>
              </a:rPr>
              <a:t> cos</a:t>
            </a:r>
            <a:r>
              <a:rPr lang="en-US" i="1" sz="1200">
                <a:latin typeface="Times New Roman"/>
              </a:rPr>
              <a:t>X</a:t>
            </a:r>
          </a:p>
          <a:p>
            <a:pPr marL="883920" indent="0">
              <a:lnSpc>
                <a:spcPts val="1656"/>
              </a:lnSpc>
            </a:pPr>
            <a:r>
              <a:rPr lang="en-US" i="1" sz="1200">
                <a:latin typeface="Times New Roman"/>
              </a:rPr>
              <a:t>x</a:t>
            </a:r>
            <a:r>
              <a:rPr lang="en-US" sz="1200">
                <a:latin typeface="Times New Roman"/>
              </a:rPr>
              <a:t> 2</a:t>
            </a:r>
          </a:p>
          <a:p>
            <a:pPr algn="just" marL="248920" indent="0">
              <a:spcAft>
                <a:spcPts val="420"/>
              </a:spcAft>
            </a:pPr>
            <a:r>
              <a:rPr lang="en-US" sz="1200">
                <a:latin typeface="Times New Roman"/>
              </a:rPr>
              <a:t>3)    y=A </a:t>
            </a:r>
            <a:r>
              <a:rPr lang="en-US" i="1" sz="1200">
                <a:latin typeface="Times New Roman"/>
              </a:rPr>
              <a:t>e</a:t>
            </a:r>
            <a:r>
              <a:rPr lang="en-US" sz="1200">
                <a:latin typeface="Times New Roman"/>
              </a:rPr>
              <a:t> +B X</a:t>
            </a:r>
            <a:r>
              <a:rPr lang="en-US" baseline="30000" sz="1200">
                <a:latin typeface="Times New Roman"/>
              </a:rPr>
              <a:t>2</a:t>
            </a:r>
            <a:r>
              <a:rPr lang="en-US" sz="1200">
                <a:latin typeface="Times New Roman"/>
              </a:rPr>
              <a:t>+C X</a:t>
            </a:r>
          </a:p>
          <a:p>
            <a:pPr algn="just" marL="248920" indent="0"/>
            <a:r>
              <a:rPr lang="en-US" i="1" sz="1200">
                <a:latin typeface="Times New Roman"/>
              </a:rPr>
              <a:t>4)    y= c</a:t>
            </a:r>
            <a:r>
              <a:rPr lang="en-US" i="1" baseline="-25000" sz="1200">
                <a:latin typeface="Times New Roman"/>
              </a:rPr>
              <a:t>1</a:t>
            </a:r>
            <a:r>
              <a:rPr lang="en-US" i="1" sz="1200">
                <a:latin typeface="Times New Roman"/>
              </a:rPr>
              <a:t>e</a:t>
            </a:r>
            <a:r>
              <a:rPr lang="en-US" i="1" baseline="30000" sz="1200">
                <a:latin typeface="Times New Roman"/>
              </a:rPr>
              <a:t>-2x</a:t>
            </a:r>
            <a:r>
              <a:rPr lang="en-US" i="1" sz="1200">
                <a:latin typeface="Times New Roman"/>
              </a:rPr>
              <a:t> — c</a:t>
            </a:r>
            <a:r>
              <a:rPr lang="en-US" i="1" baseline="-25000" sz="1200">
                <a:latin typeface="Times New Roman"/>
              </a:rPr>
              <a:t>2</a:t>
            </a:r>
            <a:r>
              <a:rPr lang="en-US" i="1" sz="1200">
                <a:latin typeface="Times New Roman"/>
              </a:rPr>
              <a:t>sinx</a:t>
            </a:r>
          </a:p>
        </p:txBody>
      </p:sp>
      <p:sp>
        <p:nvSpPr>
          <p:cNvPr id="7" name=""/>
          <p:cNvSpPr/>
          <p:nvPr/>
        </p:nvSpPr>
        <p:spPr>
          <a:xfrm>
            <a:off x="417576" y="9787128"/>
            <a:ext cx="694944" cy="301752"/>
          </a:xfrm>
          <a:prstGeom prst="rect">
            <a:avLst/>
          </a:prstGeom>
        </p:spPr>
        <p:txBody>
          <a:bodyPr lIns="0" tIns="0" rIns="0" bIns="0" wrap="none">
            <a:noAutofit/>
          </a:bodyPr>
          <a:p>
            <a:pPr indent="0"/>
            <a:r>
              <a:rPr lang="en-US" sz="1500">
                <a:solidFill>
                  <a:srgbClr val="4F81BD"/>
                </a:solidFill>
                <a:latin typeface="Franklin Gothic Medium"/>
              </a:rPr>
              <a:t>5 </a:t>
            </a:r>
            <a:r>
              <a:rPr lang="en-US" sz="1500">
                <a:solidFill>
                  <a:srgbClr val="808080"/>
                </a:solidFill>
                <a:latin typeface="Franklin Gothic Medium"/>
              </a:rPr>
              <a:t>f</a:t>
            </a:r>
          </a:p>
        </p:txBody>
      </p:sp>
      <p:sp>
        <p:nvSpPr>
          <p:cNvPr id="8"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4424" y="630936"/>
            <a:ext cx="5937504" cy="1612392"/>
          </a:xfrm>
          <a:prstGeom prst="rect">
            <a:avLst/>
          </a:prstGeom>
        </p:spPr>
        <p:txBody>
          <a:bodyPr lIns="0" tIns="0" rIns="0" bIns="0">
            <a:noAutofit/>
          </a:bodyPr>
          <a:p>
            <a:pPr algn="just" marL="2900172" indent="0">
              <a:spcAft>
                <a:spcPts val="1050"/>
              </a:spcAft>
            </a:pPr>
            <a:r>
              <a:rPr lang="en-US" sz="1700">
                <a:latin typeface="Franklin Gothic Medium"/>
              </a:rPr>
              <a:t>Chapter Two</a:t>
            </a:r>
          </a:p>
          <a:p>
            <a:pPr algn="ctr" indent="0">
              <a:spcAft>
                <a:spcPts val="1050"/>
              </a:spcAft>
            </a:pPr>
            <a:r>
              <a:rPr lang="en-US" b="1" sz="1300">
                <a:latin typeface="Times New Roman"/>
              </a:rPr>
              <a:t>Methods for Solving the O.D.E in the first order and first degree</a:t>
            </a:r>
          </a:p>
          <a:p>
            <a:pPr algn="just" indent="0">
              <a:lnSpc>
                <a:spcPts val="1368"/>
              </a:lnSpc>
            </a:pPr>
            <a:r>
              <a:rPr lang="en-US" sz="1200">
                <a:latin typeface="Times New Roman"/>
              </a:rPr>
              <a:t>1)    Separation variable (separable).</a:t>
            </a:r>
          </a:p>
          <a:p>
            <a:pPr algn="just" indent="0">
              <a:lnSpc>
                <a:spcPts val="1368"/>
              </a:lnSpc>
            </a:pPr>
            <a:r>
              <a:rPr lang="en-US" sz="1200">
                <a:latin typeface="Times New Roman"/>
              </a:rPr>
              <a:t>2)    Substitution method.</a:t>
            </a:r>
          </a:p>
          <a:p>
            <a:pPr algn="just" indent="0">
              <a:lnSpc>
                <a:spcPts val="1368"/>
              </a:lnSpc>
            </a:pPr>
            <a:r>
              <a:rPr lang="en-US" sz="1200">
                <a:latin typeface="Times New Roman"/>
              </a:rPr>
              <a:t>3)    Homogenous D.E.</a:t>
            </a:r>
          </a:p>
          <a:p>
            <a:pPr algn="just" indent="0">
              <a:lnSpc>
                <a:spcPts val="1368"/>
              </a:lnSpc>
            </a:pPr>
            <a:r>
              <a:rPr lang="en-US" sz="1200">
                <a:latin typeface="Times New Roman"/>
              </a:rPr>
              <a:t>4)    Non-homogenous D.E. of linear coefficient.</a:t>
            </a:r>
          </a:p>
          <a:p>
            <a:pPr algn="just" indent="0">
              <a:lnSpc>
                <a:spcPts val="1368"/>
              </a:lnSpc>
              <a:spcAft>
                <a:spcPts val="1050"/>
              </a:spcAft>
            </a:pPr>
            <a:r>
              <a:rPr lang="en-US" sz="1200" spc="150">
                <a:latin typeface="Candara"/>
              </a:rPr>
              <a:t>5</a:t>
            </a:r>
            <a:r>
              <a:rPr lang="en-US" sz="1200">
                <a:latin typeface="Times New Roman"/>
              </a:rPr>
              <a:t>)    Exact D.E.</a:t>
            </a:r>
          </a:p>
        </p:txBody>
      </p:sp>
      <p:sp>
        <p:nvSpPr>
          <p:cNvPr id="5" name=""/>
          <p:cNvSpPr/>
          <p:nvPr/>
        </p:nvSpPr>
        <p:spPr>
          <a:xfrm>
            <a:off x="350520" y="2423160"/>
            <a:ext cx="5425440" cy="347472"/>
          </a:xfrm>
          <a:prstGeom prst="rect">
            <a:avLst/>
          </a:prstGeom>
        </p:spPr>
        <p:txBody>
          <a:bodyPr lIns="0" tIns="0" rIns="0" bIns="0">
            <a:noAutofit/>
          </a:bodyPr>
          <a:p>
            <a:pPr algn="just" marL="2894076" indent="0">
              <a:spcBef>
                <a:spcPts val="1050"/>
              </a:spcBef>
              <a:spcAft>
                <a:spcPts val="210"/>
              </a:spcAft>
            </a:pPr>
            <a:r>
              <a:rPr lang="en-US" b="1" sz="1200">
                <a:latin typeface="Times New Roman"/>
              </a:rPr>
              <a:t>1) Separable DEs</a:t>
            </a:r>
          </a:p>
          <a:p>
            <a:pPr algn="just" indent="0"/>
            <a:r>
              <a:rPr lang="en-US" b="1" sz="1200">
                <a:latin typeface="Times New Roman"/>
              </a:rPr>
              <a:t>Separable Function</a:t>
            </a:r>
            <a:r>
              <a:rPr lang="en-US" sz="1200">
                <a:latin typeface="Times New Roman"/>
              </a:rPr>
              <a:t>: A function F(x, y) is called separable if can be written of the form.</a:t>
            </a:r>
          </a:p>
        </p:txBody>
      </p:sp>
      <p:sp>
        <p:nvSpPr>
          <p:cNvPr id="6" name=""/>
          <p:cNvSpPr/>
          <p:nvPr/>
        </p:nvSpPr>
        <p:spPr>
          <a:xfrm>
            <a:off x="341376" y="2944368"/>
            <a:ext cx="1322832" cy="176784"/>
          </a:xfrm>
          <a:prstGeom prst="rect">
            <a:avLst/>
          </a:prstGeom>
        </p:spPr>
        <p:txBody>
          <a:bodyPr lIns="0" tIns="0" rIns="0" bIns="0" wrap="none">
            <a:noAutofit/>
          </a:bodyPr>
          <a:p>
            <a:pPr indent="0"/>
            <a:r>
              <a:rPr lang="en-US" sz="1200">
                <a:latin typeface="Times New Roman"/>
              </a:rPr>
              <a:t>F</a:t>
            </a:r>
            <a:r>
              <a:rPr lang="en-US" baseline="30000" sz="1200">
                <a:latin typeface="Times New Roman"/>
              </a:rPr>
              <a:t>(x</a:t>
            </a:r>
            <a:r>
              <a:rPr lang="en-US" sz="1200">
                <a:latin typeface="Times New Roman"/>
              </a:rPr>
              <a:t>, y</a:t>
            </a:r>
            <a:r>
              <a:rPr lang="en-US" baseline="30000" sz="1200">
                <a:latin typeface="Times New Roman"/>
              </a:rPr>
              <a:t>)</a:t>
            </a:r>
            <a:r>
              <a:rPr lang="en-US" sz="1200">
                <a:latin typeface="Times New Roman"/>
              </a:rPr>
              <a:t> = g</a:t>
            </a:r>
            <a:r>
              <a:rPr lang="en-US" baseline="30000" sz="1200">
                <a:latin typeface="Times New Roman"/>
              </a:rPr>
              <a:t>(x)</a:t>
            </a:r>
            <a:r>
              <a:rPr lang="en-US" sz="1200">
                <a:latin typeface="Times New Roman"/>
              </a:rPr>
              <a:t>.</a:t>
            </a:r>
            <a:r>
              <a:rPr lang="en-US" baseline="30000" sz="1200">
                <a:latin typeface="Times New Roman"/>
              </a:rPr>
              <a:t>h(</a:t>
            </a:r>
            <a:r>
              <a:rPr lang="en-US" sz="1200">
                <a:latin typeface="Times New Roman"/>
              </a:rPr>
              <a:t>y</a:t>
            </a:r>
            <a:r>
              <a:rPr lang="en-US" baseline="30000" sz="1200">
                <a:latin typeface="Times New Roman"/>
              </a:rPr>
              <a:t>) or</a:t>
            </a:r>
          </a:p>
        </p:txBody>
      </p:sp>
      <p:sp>
        <p:nvSpPr>
          <p:cNvPr id="7" name=""/>
          <p:cNvSpPr/>
          <p:nvPr/>
        </p:nvSpPr>
        <p:spPr>
          <a:xfrm>
            <a:off x="1795272" y="2785872"/>
            <a:ext cx="512064" cy="496824"/>
          </a:xfrm>
          <a:prstGeom prst="rect">
            <a:avLst/>
          </a:prstGeom>
        </p:spPr>
        <p:txBody>
          <a:bodyPr lIns="0" tIns="0" rIns="0" bIns="0">
            <a:noAutofit/>
          </a:bodyPr>
          <a:p>
            <a:pPr indent="0">
              <a:spcAft>
                <a:spcPts val="210"/>
              </a:spcAft>
            </a:pPr>
            <a:r>
              <a:rPr lang="en-US" i="1" u="sng" baseline="30000" sz="1300">
                <a:latin typeface="Times New Roman"/>
              </a:rPr>
              <a:t>h(</a:t>
            </a:r>
            <a:r>
              <a:rPr lang="en-US" i="1" u="sng" sz="1300">
                <a:latin typeface="Times New Roman"/>
              </a:rPr>
              <a:t>y</a:t>
            </a:r>
            <a:r>
              <a:rPr lang="en-US" u="sng" baseline="30000" sz="1200">
                <a:latin typeface="Times New Roman"/>
              </a:rPr>
              <a:t>)</a:t>
            </a:r>
            <a:r>
              <a:rPr lang="en-US" sz="1200">
                <a:latin typeface="Times New Roman"/>
              </a:rPr>
              <a:t>.</a:t>
            </a:r>
          </a:p>
          <a:p>
            <a:pPr indent="0"/>
            <a:r>
              <a:rPr lang="en-US" i="1" sz="1300">
                <a:latin typeface="Times New Roman"/>
              </a:rPr>
              <a:t>g</a:t>
            </a:r>
            <a:r>
              <a:rPr lang="en-US" baseline="30000" sz="1200">
                <a:latin typeface="Times New Roman"/>
              </a:rPr>
              <a:t>(</a:t>
            </a:r>
            <a:r>
              <a:rPr lang="en-US" sz="1200">
                <a:latin typeface="Times New Roman"/>
              </a:rPr>
              <a:t>*</a:t>
            </a:r>
            <a:r>
              <a:rPr lang="en-US" baseline="30000" sz="1200">
                <a:latin typeface="Times New Roman"/>
              </a:rPr>
              <a:t>)</a:t>
            </a:r>
            <a:r>
              <a:rPr lang="en-US" sz="1200">
                <a:latin typeface="Times New Roman"/>
              </a:rPr>
              <a:t> ’</a:t>
            </a:r>
          </a:p>
        </p:txBody>
      </p:sp>
      <p:sp>
        <p:nvSpPr>
          <p:cNvPr id="8" name=""/>
          <p:cNvSpPr/>
          <p:nvPr/>
        </p:nvSpPr>
        <p:spPr>
          <a:xfrm>
            <a:off x="2350008" y="2907792"/>
            <a:ext cx="688848" cy="225552"/>
          </a:xfrm>
          <a:prstGeom prst="rect">
            <a:avLst/>
          </a:prstGeom>
        </p:spPr>
        <p:txBody>
          <a:bodyPr lIns="0" tIns="0" rIns="0" bIns="0" wrap="none">
            <a:noAutofit/>
          </a:bodyPr>
          <a:p>
            <a:pPr indent="0"/>
            <a:r>
              <a:rPr lang="en-US" i="1" sz="1300">
                <a:latin typeface="Times New Roman"/>
              </a:rPr>
              <a:t>g</a:t>
            </a:r>
            <a:r>
              <a:rPr lang="en-US" baseline="30000" sz="1200">
                <a:latin typeface="Times New Roman"/>
              </a:rPr>
              <a:t>(</a:t>
            </a:r>
            <a:r>
              <a:rPr lang="en-US" i="1" sz="1300">
                <a:latin typeface="Times New Roman"/>
              </a:rPr>
              <a:t>*</a:t>
            </a:r>
            <a:r>
              <a:rPr lang="en-US" i="1" baseline="30000" sz="1300">
                <a:latin typeface="Times New Roman"/>
              </a:rPr>
              <a:t>)</a:t>
            </a:r>
            <a:r>
              <a:rPr lang="en-US" sz="1200">
                <a:latin typeface="Times New Roman"/>
              </a:rPr>
              <a:t> *</a:t>
            </a:r>
            <a:r>
              <a:rPr lang="en-US" baseline="30000" sz="1200">
                <a:latin typeface="Times New Roman"/>
              </a:rPr>
              <a:t>0</a:t>
            </a:r>
            <a:r>
              <a:rPr lang="en-US" sz="1200">
                <a:latin typeface="Times New Roman"/>
              </a:rPr>
              <a:t>.</a:t>
            </a:r>
          </a:p>
        </p:txBody>
      </p:sp>
      <p:sp>
        <p:nvSpPr>
          <p:cNvPr id="9" name=""/>
          <p:cNvSpPr/>
          <p:nvPr/>
        </p:nvSpPr>
        <p:spPr>
          <a:xfrm>
            <a:off x="341376" y="3313176"/>
            <a:ext cx="3913632" cy="765048"/>
          </a:xfrm>
          <a:prstGeom prst="rect">
            <a:avLst/>
          </a:prstGeom>
        </p:spPr>
        <p:txBody>
          <a:bodyPr lIns="0" tIns="0" rIns="0" bIns="0">
            <a:noAutofit/>
          </a:bodyPr>
          <a:p>
            <a:pPr algn="just" indent="0">
              <a:lnSpc>
                <a:spcPts val="1560"/>
              </a:lnSpc>
            </a:pPr>
            <a:r>
              <a:rPr lang="en-US" sz="1200">
                <a:latin typeface="Times New Roman"/>
              </a:rPr>
              <a:t>Where g is a function of (x) only and h is a function of (y )only.</a:t>
            </a:r>
          </a:p>
          <a:p>
            <a:pPr marL="1041400" indent="0">
              <a:lnSpc>
                <a:spcPts val="1560"/>
              </a:lnSpc>
            </a:pPr>
            <a:r>
              <a:rPr lang="en-US" sz="1400" spc="400">
                <a:latin typeface="Times New Roman"/>
              </a:rPr>
              <a:t>2</a:t>
            </a:r>
          </a:p>
          <a:p>
            <a:pPr algn="just" indent="0">
              <a:lnSpc>
                <a:spcPts val="1536"/>
              </a:lnSpc>
            </a:pPr>
            <a:r>
              <a:rPr lang="en-US" sz="1200">
                <a:latin typeface="Times New Roman"/>
              </a:rPr>
              <a:t>Ex1: F(x, y) = * y    SF</a:t>
            </a:r>
          </a:p>
          <a:p>
            <a:pPr marL="1041400" indent="0">
              <a:lnSpc>
                <a:spcPts val="1536"/>
              </a:lnSpc>
            </a:pPr>
            <a:r>
              <a:rPr lang="en-US" sz="1300">
                <a:latin typeface="Times New Roman"/>
              </a:rPr>
              <a:t>2</a:t>
            </a:r>
          </a:p>
          <a:p>
            <a:pPr algn="just" indent="0">
              <a:spcAft>
                <a:spcPts val="1050"/>
              </a:spcAft>
            </a:pPr>
            <a:r>
              <a:rPr lang="en-US" sz="1200">
                <a:latin typeface="Times New Roman"/>
              </a:rPr>
              <a:t>Ex2: F(x, y) = </a:t>
            </a:r>
            <a:r>
              <a:rPr lang="en-US" i="1" sz="1200">
                <a:latin typeface="Times New Roman"/>
              </a:rPr>
              <a:t>*</a:t>
            </a:r>
            <a:r>
              <a:rPr lang="en-US" sz="1200">
                <a:latin typeface="Times New Roman"/>
              </a:rPr>
              <a:t> + y    Non-SF</a:t>
            </a:r>
          </a:p>
        </p:txBody>
      </p:sp>
      <p:sp>
        <p:nvSpPr>
          <p:cNvPr id="10" name=""/>
          <p:cNvSpPr/>
          <p:nvPr/>
        </p:nvSpPr>
        <p:spPr>
          <a:xfrm>
            <a:off x="344424" y="4258056"/>
            <a:ext cx="6102096" cy="2993136"/>
          </a:xfrm>
          <a:prstGeom prst="rect">
            <a:avLst/>
          </a:prstGeom>
        </p:spPr>
        <p:txBody>
          <a:bodyPr lIns="0" tIns="0" rIns="0" bIns="0">
            <a:noAutofit/>
          </a:bodyPr>
          <a:p>
            <a:pPr indent="0">
              <a:lnSpc>
                <a:spcPts val="1656"/>
              </a:lnSpc>
              <a:spcBef>
                <a:spcPts val="1050"/>
              </a:spcBef>
            </a:pPr>
            <a:r>
              <a:rPr lang="en-US" b="1" sz="1200">
                <a:latin typeface="Times New Roman"/>
              </a:rPr>
              <a:t>(S.D.E.)</a:t>
            </a:r>
            <a:r>
              <a:rPr lang="en-US" sz="1200">
                <a:latin typeface="Times New Roman"/>
              </a:rPr>
              <a:t>: A D.E. M(x, y) </a:t>
            </a:r>
            <a:r>
              <a:rPr lang="en-US" i="1" sz="1600" spc="-50">
                <a:latin typeface="Times New Roman"/>
              </a:rPr>
              <a:t>d*</a:t>
            </a:r>
            <a:r>
              <a:rPr lang="en-US" sz="1600">
                <a:latin typeface="Times New Roman"/>
              </a:rPr>
              <a:t> </a:t>
            </a:r>
            <a:r>
              <a:rPr lang="en-US" sz="1200">
                <a:latin typeface="Times New Roman"/>
              </a:rPr>
              <a:t>+ N(x, y) </a:t>
            </a:r>
            <a:r>
              <a:rPr lang="en-US" i="1" sz="1600" spc="-50">
                <a:latin typeface="Times New Roman"/>
              </a:rPr>
              <a:t>dy</a:t>
            </a:r>
            <a:r>
              <a:rPr lang="en-US" sz="1600">
                <a:latin typeface="Times New Roman"/>
              </a:rPr>
              <a:t> </a:t>
            </a:r>
            <a:r>
              <a:rPr lang="en-US" sz="1200">
                <a:latin typeface="Times New Roman"/>
              </a:rPr>
              <a:t>=0 is called separable if both M and N are S. functions. </a:t>
            </a:r>
            <a:r>
              <a:rPr lang="en-US" b="1" sz="1200">
                <a:latin typeface="Times New Roman"/>
              </a:rPr>
              <a:t>Example 1): </a:t>
            </a:r>
            <a:r>
              <a:rPr lang="en-US" sz="1200">
                <a:latin typeface="Times New Roman"/>
              </a:rPr>
              <a:t>solve: sinx cosy dx+siny cosx dy = 0. </a:t>
            </a:r>
            <a:r>
              <a:rPr lang="en-US" sz="1300">
                <a:latin typeface="Times New Roman"/>
              </a:rPr>
              <a:t>sin * </a:t>
            </a:r>
            <a:r>
              <a:rPr lang="en-US" baseline="-25000" sz="1200">
                <a:latin typeface="Times New Roman"/>
              </a:rPr>
              <a:t>7</a:t>
            </a:r>
            <a:r>
              <a:rPr lang="en-US" sz="1200">
                <a:latin typeface="Times New Roman"/>
              </a:rPr>
              <a:t>    </a:t>
            </a:r>
            <a:r>
              <a:rPr lang="en-US" i="1" sz="1300">
                <a:latin typeface="Times New Roman"/>
              </a:rPr>
              <a:t>siny</a:t>
            </a:r>
          </a:p>
          <a:p>
            <a:pPr algn="just" indent="0">
              <a:lnSpc>
                <a:spcPts val="1104"/>
              </a:lnSpc>
            </a:pPr>
            <a:r>
              <a:rPr lang="en-US" sz="1200">
                <a:latin typeface="Times New Roman"/>
              </a:rPr>
              <a:t>Solution:    </a:t>
            </a:r>
            <a:r>
              <a:rPr lang="en-US" i="1" sz="1300">
                <a:latin typeface="Times New Roman"/>
              </a:rPr>
              <a:t>d* + dy =</a:t>
            </a:r>
            <a:r>
              <a:rPr lang="en-US" sz="1300">
                <a:latin typeface="Times New Roman"/>
              </a:rPr>
              <a:t> 0</a:t>
            </a:r>
          </a:p>
          <a:p>
            <a:pPr algn="just" marL="670052" indent="0">
              <a:lnSpc>
                <a:spcPts val="1104"/>
              </a:lnSpc>
              <a:spcAft>
                <a:spcPts val="1050"/>
              </a:spcAft>
            </a:pPr>
            <a:r>
              <a:rPr lang="en-US" sz="1300">
                <a:latin typeface="Times New Roman"/>
              </a:rPr>
              <a:t>cos*    cos</a:t>
            </a:r>
            <a:r>
              <a:rPr lang="en-US" i="1" sz="1300">
                <a:latin typeface="Times New Roman"/>
              </a:rPr>
              <a:t>y</a:t>
            </a:r>
          </a:p>
          <a:p>
            <a:pPr marL="479552" marR="3517900" indent="-482600">
              <a:lnSpc>
                <a:spcPts val="1368"/>
              </a:lnSpc>
            </a:pPr>
            <a:r>
              <a:rPr lang="en-US" sz="1300">
                <a:latin typeface="Times New Roman"/>
              </a:rPr>
              <a:t>[ </a:t>
            </a:r>
            <a:r>
              <a:rPr lang="en-US" i="1" sz="1300">
                <a:latin typeface="Times New Roman"/>
              </a:rPr>
              <a:t>sin*</a:t>
            </a:r>
            <a:r>
              <a:rPr lang="en-US" sz="1200">
                <a:latin typeface="Times New Roman"/>
              </a:rPr>
              <a:t> —</a:t>
            </a:r>
            <a:r>
              <a:rPr lang="en-US" baseline="30000" sz="1300">
                <a:latin typeface="Times New Roman"/>
              </a:rPr>
              <a:t>1</a:t>
            </a:r>
            <a:r>
              <a:rPr lang="en-US" sz="1200">
                <a:latin typeface="Times New Roman"/>
              </a:rPr>
              <a:t>—</a:t>
            </a:r>
            <a:r>
              <a:rPr lang="en-US" i="1" sz="1300">
                <a:latin typeface="Times New Roman"/>
              </a:rPr>
              <a:t>d* +</a:t>
            </a:r>
            <a:r>
              <a:rPr lang="en-US" sz="1300">
                <a:latin typeface="Times New Roman"/>
              </a:rPr>
              <a:t> [ </a:t>
            </a:r>
            <a:r>
              <a:rPr lang="en-US" i="1" sz="1300">
                <a:latin typeface="Times New Roman"/>
              </a:rPr>
              <a:t>siny</a:t>
            </a:r>
            <a:r>
              <a:rPr lang="en-US" sz="1200">
                <a:latin typeface="Times New Roman"/>
              </a:rPr>
              <a:t> —</a:t>
            </a:r>
            <a:r>
              <a:rPr lang="en-US" baseline="30000" sz="1300">
                <a:latin typeface="Times New Roman"/>
              </a:rPr>
              <a:t>1</a:t>
            </a:r>
            <a:r>
              <a:rPr lang="en-US" sz="1200">
                <a:latin typeface="Times New Roman"/>
              </a:rPr>
              <a:t>— </a:t>
            </a:r>
            <a:r>
              <a:rPr lang="en-US" i="1" sz="1300">
                <a:latin typeface="Times New Roman"/>
              </a:rPr>
              <a:t>dy =</a:t>
            </a:r>
            <a:r>
              <a:rPr lang="en-US" sz="1300">
                <a:latin typeface="Times New Roman"/>
              </a:rPr>
              <a:t> 0 cos*    cos</a:t>
            </a:r>
            <a:r>
              <a:rPr lang="en-US" i="1" sz="1300">
                <a:latin typeface="Times New Roman"/>
              </a:rPr>
              <a:t>y</a:t>
            </a:r>
          </a:p>
          <a:p>
            <a:pPr algn="just" indent="0">
              <a:lnSpc>
                <a:spcPts val="1368"/>
              </a:lnSpc>
            </a:pPr>
            <a:r>
              <a:rPr lang="en-US" i="1" sz="1300">
                <a:latin typeface="Times New Roman"/>
              </a:rPr>
              <a:t>— In cos x — In cos y = c</a:t>
            </a:r>
          </a:p>
          <a:p>
            <a:pPr algn="just" indent="0">
              <a:lnSpc>
                <a:spcPts val="1392"/>
              </a:lnSpc>
            </a:pPr>
            <a:r>
              <a:rPr lang="en-US" i="1" sz="1300">
                <a:latin typeface="Times New Roman"/>
              </a:rPr>
              <a:t>In cos x + In cos y = —c</a:t>
            </a:r>
          </a:p>
          <a:p>
            <a:pPr algn="just" indent="0">
              <a:lnSpc>
                <a:spcPts val="1392"/>
              </a:lnSpc>
            </a:pPr>
            <a:r>
              <a:rPr lang="en-US" i="1" sz="1300">
                <a:latin typeface="Times New Roman"/>
              </a:rPr>
              <a:t>In (cos x cos y) = c</a:t>
            </a:r>
          </a:p>
          <a:p>
            <a:pPr algn="just" indent="0">
              <a:lnSpc>
                <a:spcPts val="1392"/>
              </a:lnSpc>
            </a:pPr>
            <a:r>
              <a:rPr lang="en-US" sz="1200">
                <a:latin typeface="Times New Roman"/>
              </a:rPr>
              <a:t>Take </a:t>
            </a:r>
            <a:r>
              <a:rPr lang="en-US" i="1" sz="1200">
                <a:latin typeface="Times New Roman"/>
              </a:rPr>
              <a:t>exp</a:t>
            </a:r>
            <a:r>
              <a:rPr lang="en-US" sz="1200">
                <a:latin typeface="Times New Roman"/>
              </a:rPr>
              <a:t> to both side we get</a:t>
            </a:r>
          </a:p>
          <a:p>
            <a:pPr algn="just" indent="0">
              <a:lnSpc>
                <a:spcPts val="1392"/>
              </a:lnSpc>
            </a:pPr>
            <a:r>
              <a:rPr lang="en-US" i="1" sz="1300">
                <a:latin typeface="Times New Roman"/>
              </a:rPr>
              <a:t>cosx    cosy = e</a:t>
            </a:r>
            <a:r>
              <a:rPr lang="en-US" i="1" baseline="30000" sz="1300">
                <a:latin typeface="Times New Roman"/>
              </a:rPr>
              <a:t>-c</a:t>
            </a:r>
            <a:r>
              <a:rPr lang="en-US" sz="1200">
                <a:latin typeface="Times New Roman"/>
              </a:rPr>
              <a:t>    let </a:t>
            </a:r>
            <a:r>
              <a:rPr lang="en-US" i="1" sz="1300">
                <a:latin typeface="Times New Roman"/>
              </a:rPr>
              <a:t>e</a:t>
            </a:r>
            <a:r>
              <a:rPr lang="en-US" i="1" baseline="30000" sz="1300">
                <a:latin typeface="Times New Roman"/>
              </a:rPr>
              <a:t>-c</a:t>
            </a:r>
            <a:r>
              <a:rPr lang="en-US" i="1" sz="1300">
                <a:latin typeface="Times New Roman"/>
              </a:rPr>
              <a:t> = k</a:t>
            </a:r>
          </a:p>
          <a:p>
            <a:pPr algn="just" indent="0">
              <a:lnSpc>
                <a:spcPts val="1392"/>
              </a:lnSpc>
            </a:pPr>
            <a:r>
              <a:rPr lang="en-US" i="1" sz="1300">
                <a:latin typeface="Times New Roman"/>
              </a:rPr>
              <a:t>cosx    cosy = k</a:t>
            </a:r>
          </a:p>
          <a:p>
            <a:pPr marL="758952" indent="0"/>
            <a:r>
              <a:rPr lang="en-US" i="1" sz="1300">
                <a:latin typeface="Times New Roman"/>
              </a:rPr>
              <a:t>k</a:t>
            </a:r>
          </a:p>
          <a:p>
            <a:pPr marL="136652" indent="0"/>
            <a:r>
              <a:rPr lang="en-US" i="1" sz="1300">
                <a:latin typeface="Times New Roman"/>
              </a:rPr>
              <a:t>cos y =</a:t>
            </a:r>
          </a:p>
          <a:p>
            <a:pPr algn="just" marL="670052" indent="0"/>
            <a:r>
              <a:rPr lang="en-US" i="1" sz="1300">
                <a:latin typeface="Times New Roman"/>
              </a:rPr>
              <a:t>cosx</a:t>
            </a:r>
          </a:p>
          <a:p>
            <a:pPr algn="just" indent="0"/>
            <a:r>
              <a:rPr lang="en-US" i="1" sz="1300">
                <a:latin typeface="Times New Roman"/>
              </a:rPr>
              <a:t>y =</a:t>
            </a:r>
            <a:r>
              <a:rPr lang="en-US" sz="1200">
                <a:latin typeface="Times New Roman"/>
              </a:rPr>
              <a:t> cos</a:t>
            </a:r>
            <a:r>
              <a:rPr lang="en-US" baseline="30000" sz="1200">
                <a:latin typeface="Times New Roman"/>
              </a:rPr>
              <a:t>-1</a:t>
            </a:r>
            <a:r>
              <a:rPr lang="en-US" sz="1200">
                <a:latin typeface="Times New Roman"/>
              </a:rPr>
              <a:t> </a:t>
            </a:r>
            <a:r>
              <a:rPr lang="en-US" i="1" sz="1300">
                <a:latin typeface="Times New Roman"/>
              </a:rPr>
              <a:t>-</a:t>
            </a:r>
            <a:r>
              <a:rPr lang="en-US" sz="1200">
                <a:latin typeface="Times New Roman"/>
              </a:rPr>
              <a:t> is G.S.</a:t>
            </a:r>
          </a:p>
          <a:p>
            <a:pPr marL="758952" indent="0"/>
            <a:r>
              <a:rPr lang="en-US" sz="1200">
                <a:latin typeface="Times New Roman"/>
              </a:rPr>
              <a:t>cosx</a:t>
            </a:r>
          </a:p>
        </p:txBody>
      </p:sp>
      <p:sp>
        <p:nvSpPr>
          <p:cNvPr id="11" name=""/>
          <p:cNvSpPr/>
          <p:nvPr/>
        </p:nvSpPr>
        <p:spPr>
          <a:xfrm>
            <a:off x="1414272" y="7626096"/>
            <a:ext cx="79248" cy="124968"/>
          </a:xfrm>
          <a:prstGeom prst="rect">
            <a:avLst/>
          </a:prstGeom>
        </p:spPr>
        <p:txBody>
          <a:bodyPr lIns="0" tIns="0" rIns="0" bIns="0" wrap="none">
            <a:noAutofit/>
          </a:bodyPr>
          <a:p>
            <a:pPr indent="0"/>
            <a:r>
              <a:rPr lang="en-US" baseline="-25000" sz="1400" spc="400">
                <a:latin typeface="Times New Roman"/>
              </a:rPr>
              <a:t>2</a:t>
            </a:r>
          </a:p>
        </p:txBody>
      </p:sp>
      <p:sp>
        <p:nvSpPr>
          <p:cNvPr id="12" name=""/>
          <p:cNvSpPr/>
          <p:nvPr/>
        </p:nvSpPr>
        <p:spPr>
          <a:xfrm>
            <a:off x="362712" y="7696200"/>
            <a:ext cx="3489960" cy="192024"/>
          </a:xfrm>
          <a:prstGeom prst="rect">
            <a:avLst/>
          </a:prstGeom>
        </p:spPr>
        <p:txBody>
          <a:bodyPr lIns="0" tIns="0" rIns="0" bIns="0" wrap="none">
            <a:noAutofit/>
          </a:bodyPr>
          <a:p>
            <a:pPr indent="0">
              <a:spcAft>
                <a:spcPts val="420"/>
              </a:spcAft>
            </a:pPr>
            <a:r>
              <a:rPr lang="en-US" b="1" sz="1200">
                <a:latin typeface="Times New Roman"/>
              </a:rPr>
              <a:t>Example 2) :</a:t>
            </a:r>
            <a:r>
              <a:rPr lang="en-US" sz="1200">
                <a:latin typeface="Times New Roman"/>
              </a:rPr>
              <a:t>( </a:t>
            </a:r>
            <a:r>
              <a:rPr lang="en-US" i="1" sz="1200">
                <a:latin typeface="Times New Roman"/>
              </a:rPr>
              <a:t>*</a:t>
            </a:r>
            <a:r>
              <a:rPr lang="en-US" sz="1200">
                <a:latin typeface="Times New Roman"/>
              </a:rPr>
              <a:t> -</a:t>
            </a:r>
            <a:r>
              <a:rPr lang="en-US" i="1" sz="1600" spc="-50">
                <a:latin typeface="Times New Roman"/>
              </a:rPr>
              <a:t>y</a:t>
            </a:r>
            <a:r>
              <a:rPr lang="en-US" sz="1600">
                <a:latin typeface="Times New Roman"/>
              </a:rPr>
              <a:t> </a:t>
            </a:r>
            <a:r>
              <a:rPr lang="en-US" sz="1200">
                <a:latin typeface="Times New Roman"/>
              </a:rPr>
              <a:t>) </a:t>
            </a:r>
            <a:r>
              <a:rPr lang="en-US" i="1" sz="1600" spc="-50">
                <a:latin typeface="Times New Roman"/>
              </a:rPr>
              <a:t>d*</a:t>
            </a:r>
            <a:r>
              <a:rPr lang="en-US" sz="1600">
                <a:latin typeface="Times New Roman"/>
              </a:rPr>
              <a:t> </a:t>
            </a:r>
            <a:r>
              <a:rPr lang="en-US" sz="1200">
                <a:latin typeface="Times New Roman"/>
              </a:rPr>
              <a:t>+(x+1) </a:t>
            </a:r>
            <a:r>
              <a:rPr lang="en-US" i="1" sz="1600" spc="-50">
                <a:latin typeface="Times New Roman"/>
              </a:rPr>
              <a:t>dy</a:t>
            </a:r>
            <a:r>
              <a:rPr lang="en-US" sz="1600">
                <a:latin typeface="Times New Roman"/>
              </a:rPr>
              <a:t> </a:t>
            </a:r>
            <a:r>
              <a:rPr lang="en-US" sz="1200">
                <a:latin typeface="Times New Roman"/>
              </a:rPr>
              <a:t>=0 Non-S.D.E</a:t>
            </a:r>
          </a:p>
        </p:txBody>
      </p:sp>
      <p:sp>
        <p:nvSpPr>
          <p:cNvPr id="13" name=""/>
          <p:cNvSpPr/>
          <p:nvPr/>
        </p:nvSpPr>
        <p:spPr>
          <a:xfrm>
            <a:off x="2996184" y="7958328"/>
            <a:ext cx="79248" cy="124968"/>
          </a:xfrm>
          <a:prstGeom prst="rect">
            <a:avLst/>
          </a:prstGeom>
        </p:spPr>
        <p:txBody>
          <a:bodyPr lIns="0" tIns="0" rIns="0" bIns="0" wrap="none">
            <a:noAutofit/>
          </a:bodyPr>
          <a:p>
            <a:pPr indent="0"/>
            <a:r>
              <a:rPr lang="en-US" sz="1200">
                <a:latin typeface="Times New Roman"/>
              </a:rPr>
              <a:t>2</a:t>
            </a:r>
          </a:p>
        </p:txBody>
      </p:sp>
      <p:sp>
        <p:nvSpPr>
          <p:cNvPr id="14" name=""/>
          <p:cNvSpPr/>
          <p:nvPr/>
        </p:nvSpPr>
        <p:spPr>
          <a:xfrm>
            <a:off x="362712" y="8034528"/>
            <a:ext cx="2907792" cy="188976"/>
          </a:xfrm>
          <a:prstGeom prst="rect">
            <a:avLst/>
          </a:prstGeom>
        </p:spPr>
        <p:txBody>
          <a:bodyPr lIns="0" tIns="0" rIns="0" bIns="0" wrap="none">
            <a:noAutofit/>
          </a:bodyPr>
          <a:p>
            <a:pPr indent="0">
              <a:spcAft>
                <a:spcPts val="840"/>
              </a:spcAft>
            </a:pPr>
            <a:r>
              <a:rPr lang="en-US" b="1" sz="1200">
                <a:latin typeface="Times New Roman"/>
              </a:rPr>
              <a:t>Example 3) </a:t>
            </a:r>
            <a:r>
              <a:rPr lang="en-US" sz="1200">
                <a:latin typeface="Times New Roman"/>
              </a:rPr>
              <a:t>: solve: 4*dy - </a:t>
            </a:r>
            <a:r>
              <a:rPr lang="en-US" i="1" sz="1600" spc="-50">
                <a:latin typeface="Times New Roman"/>
              </a:rPr>
              <a:t>yd* </a:t>
            </a:r>
            <a:r>
              <a:rPr lang="en-US" i="1" sz="1200">
                <a:latin typeface="Times New Roman"/>
              </a:rPr>
              <a:t>= </a:t>
            </a:r>
            <a:r>
              <a:rPr lang="en-US" i="1" sz="1600" spc="-50">
                <a:latin typeface="Times New Roman"/>
              </a:rPr>
              <a:t>* dy</a:t>
            </a:r>
          </a:p>
        </p:txBody>
      </p:sp>
      <p:sp>
        <p:nvSpPr>
          <p:cNvPr id="15" name=""/>
          <p:cNvSpPr/>
          <p:nvPr/>
        </p:nvSpPr>
        <p:spPr>
          <a:xfrm>
            <a:off x="1301496" y="8357616"/>
            <a:ext cx="3855720" cy="274320"/>
          </a:xfrm>
          <a:prstGeom prst="rect">
            <a:avLst/>
          </a:prstGeom>
        </p:spPr>
        <p:txBody>
          <a:bodyPr lIns="0" tIns="0" rIns="0" bIns="0" wrap="none">
            <a:noAutofit/>
          </a:bodyPr>
          <a:p>
            <a:pPr algn="just" indent="0">
              <a:spcAft>
                <a:spcPts val="210"/>
              </a:spcAft>
            </a:pPr>
            <a:r>
              <a:rPr lang="en-US" sz="1200">
                <a:latin typeface="Times New Roman"/>
              </a:rPr>
              <a:t>(4* - *</a:t>
            </a:r>
            <a:r>
              <a:rPr lang="en-US" baseline="30000" sz="1200">
                <a:latin typeface="Times New Roman"/>
              </a:rPr>
              <a:t>2</a:t>
            </a:r>
            <a:r>
              <a:rPr lang="en-US" sz="1200">
                <a:latin typeface="Times New Roman"/>
              </a:rPr>
              <a:t>)dy - </a:t>
            </a:r>
            <a:r>
              <a:rPr lang="en-US" i="1" sz="1600" spc="-50">
                <a:latin typeface="Times New Roman"/>
              </a:rPr>
              <a:t>yd</a:t>
            </a:r>
            <a:r>
              <a:rPr lang="en-US" sz="1200">
                <a:latin typeface="Times New Roman"/>
              </a:rPr>
              <a:t>* = 0    </a:t>
            </a:r>
            <a:r>
              <a:rPr lang="en-US" i="1" sz="1600" spc="-50">
                <a:latin typeface="Times New Roman"/>
              </a:rPr>
              <a:t>S.D.E</a:t>
            </a:r>
            <a:r>
              <a:rPr lang="en-US" sz="1600">
                <a:latin typeface="Times New Roman"/>
              </a:rPr>
              <a:t>    — </a:t>
            </a:r>
            <a:r>
              <a:rPr lang="en-US" sz="1200">
                <a:latin typeface="Times New Roman"/>
              </a:rPr>
              <a:t>-J </a:t>
            </a:r>
            <a:r>
              <a:rPr lang="en-US" sz="1600">
                <a:latin typeface="Times New Roman"/>
              </a:rPr>
              <a:t>—</a:t>
            </a:r>
          </a:p>
        </p:txBody>
      </p:sp>
      <p:sp>
        <p:nvSpPr>
          <p:cNvPr id="16" name=""/>
          <p:cNvSpPr/>
          <p:nvPr/>
        </p:nvSpPr>
        <p:spPr>
          <a:xfrm>
            <a:off x="4184904" y="8631936"/>
            <a:ext cx="1197864" cy="195072"/>
          </a:xfrm>
          <a:prstGeom prst="rect">
            <a:avLst/>
          </a:prstGeom>
        </p:spPr>
        <p:txBody>
          <a:bodyPr lIns="0" tIns="0" rIns="0" bIns="0" wrap="none">
            <a:noAutofit/>
          </a:bodyPr>
          <a:p>
            <a:pPr algn="just" indent="0">
              <a:spcAft>
                <a:spcPts val="210"/>
              </a:spcAft>
            </a:pPr>
            <a:r>
              <a:rPr lang="en-US" i="1" baseline="30000" sz="1600" spc="-50">
                <a:latin typeface="Times New Roman"/>
              </a:rPr>
              <a:t>y</a:t>
            </a:r>
            <a:r>
              <a:rPr lang="en-US" sz="1600">
                <a:latin typeface="Times New Roman"/>
              </a:rPr>
              <a:t>    </a:t>
            </a:r>
            <a:r>
              <a:rPr lang="en-US" sz="1200">
                <a:latin typeface="Times New Roman"/>
              </a:rPr>
              <a:t>(4* - *</a:t>
            </a:r>
            <a:r>
              <a:rPr lang="en-US" baseline="30000" sz="1200">
                <a:latin typeface="Times New Roman"/>
              </a:rPr>
              <a:t>2</a:t>
            </a:r>
            <a:r>
              <a:rPr lang="en-US" sz="1200">
                <a:latin typeface="Times New Roman"/>
              </a:rPr>
              <a:t>)</a:t>
            </a:r>
          </a:p>
        </p:txBody>
      </p:sp>
      <p:sp>
        <p:nvSpPr>
          <p:cNvPr id="17" name=""/>
          <p:cNvSpPr/>
          <p:nvPr/>
        </p:nvSpPr>
        <p:spPr>
          <a:xfrm>
            <a:off x="362712" y="8872728"/>
            <a:ext cx="4837176" cy="161544"/>
          </a:xfrm>
          <a:prstGeom prst="rect">
            <a:avLst/>
          </a:prstGeom>
        </p:spPr>
        <p:txBody>
          <a:bodyPr lIns="0" tIns="0" rIns="0" bIns="0" wrap="none">
            <a:noAutofit/>
          </a:bodyPr>
          <a:p>
            <a:pPr indent="0">
              <a:spcAft>
                <a:spcPts val="210"/>
              </a:spcAft>
            </a:pPr>
            <a:r>
              <a:rPr lang="en-US" sz="1200">
                <a:latin typeface="Times New Roman"/>
              </a:rPr>
              <a:t>You finish it (one mark for any one solve it )^ ln(y)- (1/2)(tanh</a:t>
            </a:r>
            <a:r>
              <a:rPr lang="en-US" baseline="30000" sz="1200">
                <a:latin typeface="Times New Roman"/>
              </a:rPr>
              <a:t>-1</a:t>
            </a:r>
            <a:r>
              <a:rPr lang="en-US" sz="1200">
                <a:latin typeface="Times New Roman"/>
              </a:rPr>
              <a:t>((x-2)/2)) = k.</a:t>
            </a:r>
          </a:p>
        </p:txBody>
      </p:sp>
      <p:sp>
        <p:nvSpPr>
          <p:cNvPr id="18" name=""/>
          <p:cNvSpPr/>
          <p:nvPr/>
        </p:nvSpPr>
        <p:spPr>
          <a:xfrm>
            <a:off x="384048" y="9092184"/>
            <a:ext cx="3947160" cy="313944"/>
          </a:xfrm>
          <a:prstGeom prst="rect">
            <a:avLst/>
          </a:prstGeom>
        </p:spPr>
        <p:txBody>
          <a:bodyPr lIns="0" tIns="0" rIns="0" bIns="0" wrap="none">
            <a:noAutofit/>
          </a:bodyPr>
          <a:p>
            <a:pPr indent="0"/>
            <a:r>
              <a:rPr lang="en-US" i="1" sz="1600" spc="-50">
                <a:latin typeface="Times New Roman"/>
              </a:rPr>
              <a:t>liny -</a:t>
            </a:r>
            <a:r>
              <a:rPr lang="en-US" sz="1600">
                <a:latin typeface="Times New Roman"/>
              </a:rPr>
              <a:t> j——— = </a:t>
            </a:r>
            <a:r>
              <a:rPr lang="en-US" i="1" sz="1600" spc="-50">
                <a:latin typeface="Times New Roman"/>
              </a:rPr>
              <a:t>o</a:t>
            </a:r>
            <a:r>
              <a:rPr lang="en-US" sz="1600">
                <a:latin typeface="Times New Roman"/>
              </a:rPr>
              <a:t> ^ </a:t>
            </a:r>
            <a:r>
              <a:rPr lang="en-US" i="1" sz="1600" spc="-50">
                <a:latin typeface="Times New Roman"/>
              </a:rPr>
              <a:t>liny</a:t>
            </a:r>
            <a:r>
              <a:rPr lang="en-US" sz="1600">
                <a:latin typeface="Times New Roman"/>
              </a:rPr>
              <a:t> - j [ </a:t>
            </a:r>
            <a:r>
              <a:rPr lang="en-US" i="1" sz="1600" spc="-50">
                <a:latin typeface="Times New Roman"/>
              </a:rPr>
              <a:t>—</a:t>
            </a:r>
            <a:r>
              <a:rPr lang="en-US" sz="1600">
                <a:latin typeface="Times New Roman"/>
              </a:rPr>
              <a:t> + </a:t>
            </a:r>
            <a:r>
              <a:rPr lang="en-US" strike="sngStrike" sz="1600">
                <a:latin typeface="Times New Roman"/>
              </a:rPr>
              <a:t>^ </a:t>
            </a:r>
            <a:r>
              <a:rPr lang="en-US" i="1" strike="sngStrike" baseline="30000" sz="1600" spc="-50">
                <a:latin typeface="Times New Roman"/>
              </a:rPr>
              <a:t>B</a:t>
            </a:r>
            <a:r>
              <a:rPr lang="en-US" strike="sngStrike" cap="small" sz="1600">
                <a:latin typeface="Times New Roman"/>
              </a:rPr>
              <a:t> </a:t>
            </a:r>
            <a:r>
              <a:rPr lang="en-US" strike="sngStrike" baseline="-25000" cap="small" sz="1600">
                <a:latin typeface="Times New Roman"/>
              </a:rPr>
              <a:t>n</a:t>
            </a:r>
            <a:r>
              <a:rPr lang="en-US" cap="small" sz="1600">
                <a:latin typeface="Times New Roman"/>
              </a:rPr>
              <a:t> ] </a:t>
            </a:r>
            <a:r>
              <a:rPr lang="en-US" i="1" sz="1600" spc="-50">
                <a:latin typeface="Times New Roman"/>
              </a:rPr>
              <a:t>d* = c</a:t>
            </a:r>
          </a:p>
        </p:txBody>
      </p:sp>
      <p:sp>
        <p:nvSpPr>
          <p:cNvPr id="19" name=""/>
          <p:cNvSpPr/>
          <p:nvPr/>
        </p:nvSpPr>
        <p:spPr>
          <a:xfrm>
            <a:off x="5401056" y="8400288"/>
            <a:ext cx="347472" cy="195072"/>
          </a:xfrm>
          <a:prstGeom prst="rect">
            <a:avLst/>
          </a:prstGeom>
        </p:spPr>
        <p:txBody>
          <a:bodyPr lIns="0" tIns="0" rIns="0" bIns="0" wrap="none">
            <a:noAutofit/>
          </a:bodyPr>
          <a:p>
            <a:pPr indent="0"/>
            <a:r>
              <a:rPr lang="en-US" sz="1600" spc="350">
                <a:latin typeface="Times New Roman"/>
              </a:rPr>
              <a:t>=0</a:t>
            </a:r>
          </a:p>
        </p:txBody>
      </p:sp>
      <p:sp>
        <p:nvSpPr>
          <p:cNvPr id="20" name=""/>
          <p:cNvSpPr/>
          <p:nvPr/>
        </p:nvSpPr>
        <p:spPr>
          <a:xfrm>
            <a:off x="932688" y="9357360"/>
            <a:ext cx="725424" cy="207264"/>
          </a:xfrm>
          <a:prstGeom prst="rect">
            <a:avLst/>
          </a:prstGeom>
        </p:spPr>
        <p:txBody>
          <a:bodyPr lIns="0" tIns="0" rIns="0" bIns="0" wrap="none">
            <a:noAutofit/>
          </a:bodyPr>
          <a:p>
            <a:pPr indent="0"/>
            <a:r>
              <a:rPr lang="en-US" sz="1600">
                <a:latin typeface="Times New Roman"/>
              </a:rPr>
              <a:t>*(4 - *)</a:t>
            </a:r>
          </a:p>
        </p:txBody>
      </p:sp>
      <p:sp>
        <p:nvSpPr>
          <p:cNvPr id="21" name=""/>
          <p:cNvSpPr/>
          <p:nvPr/>
        </p:nvSpPr>
        <p:spPr>
          <a:xfrm>
            <a:off x="2859024" y="9357360"/>
            <a:ext cx="944880" cy="207264"/>
          </a:xfrm>
          <a:prstGeom prst="rect">
            <a:avLst/>
          </a:prstGeom>
        </p:spPr>
        <p:txBody>
          <a:bodyPr lIns="0" tIns="0" rIns="0" bIns="0" wrap="none">
            <a:noAutofit/>
          </a:bodyPr>
          <a:p>
            <a:pPr algn="just" indent="0"/>
            <a:r>
              <a:rPr lang="en-US" sz="1600">
                <a:latin typeface="Times New Roman"/>
              </a:rPr>
              <a:t>*    (4 - *)</a:t>
            </a:r>
          </a:p>
        </p:txBody>
      </p:sp>
      <p:sp>
        <p:nvSpPr>
          <p:cNvPr id="22" name=""/>
          <p:cNvSpPr/>
          <p:nvPr/>
        </p:nvSpPr>
        <p:spPr>
          <a:xfrm>
            <a:off x="417576" y="9787128"/>
            <a:ext cx="694944" cy="301752"/>
          </a:xfrm>
          <a:prstGeom prst="rect">
            <a:avLst/>
          </a:prstGeom>
        </p:spPr>
        <p:txBody>
          <a:bodyPr lIns="0" tIns="0" rIns="0" bIns="0" wrap="none">
            <a:noAutofit/>
          </a:bodyPr>
          <a:p>
            <a:pPr indent="0"/>
            <a:r>
              <a:rPr lang="en-US" sz="1500">
                <a:solidFill>
                  <a:srgbClr val="4F81BD"/>
                </a:solidFill>
                <a:latin typeface="Franklin Gothic Medium"/>
              </a:rPr>
              <a:t>6</a:t>
            </a:r>
          </a:p>
        </p:txBody>
      </p:sp>
      <p:sp>
        <p:nvSpPr>
          <p:cNvPr id="23"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16992" y="615696"/>
            <a:ext cx="2505456" cy="585216"/>
          </a:xfrm>
          <a:prstGeom prst="rect">
            <a:avLst/>
          </a:prstGeom>
        </p:spPr>
        <p:txBody>
          <a:bodyPr lIns="0" tIns="0" rIns="0" bIns="0">
            <a:noAutofit/>
          </a:bodyPr>
          <a:p>
            <a:pPr indent="0">
              <a:spcAft>
                <a:spcPts val="210"/>
              </a:spcAft>
            </a:pPr>
            <a:r>
              <a:rPr lang="en-US" b="1" sz="1200">
                <a:latin typeface="Times New Roman"/>
              </a:rPr>
              <a:t>Example 4): </a:t>
            </a:r>
            <a:r>
              <a:rPr lang="en-US" sz="1200">
                <a:latin typeface="Times New Roman"/>
              </a:rPr>
              <a:t>solve :</a:t>
            </a:r>
          </a:p>
          <a:p>
            <a:pPr indent="0"/>
            <a:r>
              <a:rPr lang="en-US" sz="1600">
                <a:latin typeface="Times New Roman"/>
              </a:rPr>
              <a:t>x </a:t>
            </a:r>
            <a:r>
              <a:rPr lang="en-US" baseline="30000" sz="1600">
                <a:latin typeface="Times New Roman"/>
              </a:rPr>
              <a:t>3</a:t>
            </a:r>
            <a:r>
              <a:rPr lang="en-US" i="1" sz="1600" spc="-50">
                <a:latin typeface="Times New Roman"/>
              </a:rPr>
              <a:t>y</a:t>
            </a:r>
            <a:r>
              <a:rPr lang="en-US" sz="1600">
                <a:latin typeface="Times New Roman"/>
              </a:rPr>
              <a:t> </a:t>
            </a:r>
            <a:r>
              <a:rPr lang="en-US" baseline="30000" sz="1600">
                <a:latin typeface="Times New Roman"/>
              </a:rPr>
              <a:t>3</a:t>
            </a:r>
            <a:r>
              <a:rPr lang="en-US" i="1" sz="1600" spc="-50">
                <a:latin typeface="Times New Roman"/>
              </a:rPr>
              <a:t>dx +</a:t>
            </a:r>
            <a:r>
              <a:rPr lang="en-US" sz="1600">
                <a:latin typeface="Times New Roman"/>
              </a:rPr>
              <a:t>1x </a:t>
            </a:r>
            <a:r>
              <a:rPr lang="en-US" baseline="30000" sz="1600">
                <a:latin typeface="Times New Roman"/>
              </a:rPr>
              <a:t>2</a:t>
            </a:r>
            <a:r>
              <a:rPr lang="en-US" sz="1600">
                <a:latin typeface="Times New Roman"/>
              </a:rPr>
              <a:t> + x </a:t>
            </a:r>
            <a:r>
              <a:rPr lang="en-US" baseline="30000" sz="1600">
                <a:latin typeface="Times New Roman"/>
              </a:rPr>
              <a:t>2</a:t>
            </a:r>
            <a:r>
              <a:rPr lang="en-US" i="1" sz="1600" spc="-50">
                <a:latin typeface="Times New Roman"/>
              </a:rPr>
              <a:t>y ^jdy =</a:t>
            </a:r>
            <a:r>
              <a:rPr lang="en-US" sz="1600">
                <a:latin typeface="Times New Roman"/>
              </a:rPr>
              <a:t> 0</a:t>
            </a:r>
          </a:p>
        </p:txBody>
      </p:sp>
      <p:sp>
        <p:nvSpPr>
          <p:cNvPr id="5" name=""/>
          <p:cNvSpPr/>
          <p:nvPr/>
        </p:nvSpPr>
        <p:spPr>
          <a:xfrm>
            <a:off x="384048" y="1319784"/>
            <a:ext cx="2392680" cy="286512"/>
          </a:xfrm>
          <a:prstGeom prst="rect">
            <a:avLst/>
          </a:prstGeom>
        </p:spPr>
        <p:txBody>
          <a:bodyPr lIns="0" tIns="0" rIns="0" bIns="0" wrap="none">
            <a:noAutofit/>
          </a:bodyPr>
          <a:p>
            <a:pPr indent="0"/>
            <a:r>
              <a:rPr lang="en-US" sz="1200">
                <a:latin typeface="Times New Roman"/>
              </a:rPr>
              <a:t>{x </a:t>
            </a:r>
            <a:r>
              <a:rPr lang="en-US" baseline="30000" sz="1600">
                <a:latin typeface="Times New Roman"/>
              </a:rPr>
              <a:t>3</a:t>
            </a:r>
            <a:r>
              <a:rPr lang="en-US" i="1" sz="1600" spc="-50">
                <a:latin typeface="Times New Roman"/>
              </a:rPr>
              <a:t>y</a:t>
            </a:r>
            <a:r>
              <a:rPr lang="en-US" sz="1600">
                <a:latin typeface="Times New Roman"/>
              </a:rPr>
              <a:t> </a:t>
            </a:r>
            <a:r>
              <a:rPr lang="en-US" baseline="30000" sz="1600">
                <a:latin typeface="Times New Roman"/>
              </a:rPr>
              <a:t>3</a:t>
            </a:r>
            <a:r>
              <a:rPr lang="en-US" i="1" sz="1600" spc="-50">
                <a:latin typeface="Times New Roman"/>
              </a:rPr>
              <a:t>dx </a:t>
            </a:r>
            <a:r>
              <a:rPr lang="en-US" i="1" sz="1200">
                <a:latin typeface="Times New Roman"/>
              </a:rPr>
              <a:t>+ </a:t>
            </a:r>
            <a:r>
              <a:rPr lang="en-US" i="1" sz="1600" spc="-50">
                <a:latin typeface="Times New Roman"/>
              </a:rPr>
              <a:t>x</a:t>
            </a:r>
            <a:r>
              <a:rPr lang="en-US" sz="1600">
                <a:latin typeface="Times New Roman"/>
              </a:rPr>
              <a:t> </a:t>
            </a:r>
            <a:r>
              <a:rPr lang="en-US" baseline="30000" sz="1600">
                <a:latin typeface="Times New Roman"/>
              </a:rPr>
              <a:t>2</a:t>
            </a:r>
            <a:r>
              <a:rPr lang="en-US" sz="1600">
                <a:latin typeface="Times New Roman"/>
              </a:rPr>
              <a:t> (1</a:t>
            </a:r>
            <a:r>
              <a:rPr lang="en-US" sz="1200">
                <a:latin typeface="Times New Roman"/>
              </a:rPr>
              <a:t> + </a:t>
            </a:r>
            <a:r>
              <a:rPr lang="en-US" i="1" sz="1600" spc="-50">
                <a:latin typeface="Times New Roman"/>
              </a:rPr>
              <a:t>y )dy </a:t>
            </a:r>
            <a:r>
              <a:rPr lang="en-US" i="1" sz="1200">
                <a:latin typeface="Times New Roman"/>
              </a:rPr>
              <a:t>=</a:t>
            </a:r>
            <a:r>
              <a:rPr lang="en-US" sz="1200">
                <a:latin typeface="Times New Roman"/>
              </a:rPr>
              <a:t> 0}</a:t>
            </a:r>
          </a:p>
        </p:txBody>
      </p:sp>
      <p:sp>
        <p:nvSpPr>
          <p:cNvPr id="6" name=""/>
          <p:cNvSpPr/>
          <p:nvPr/>
        </p:nvSpPr>
        <p:spPr>
          <a:xfrm>
            <a:off x="1432560" y="1292352"/>
            <a:ext cx="140208" cy="164592"/>
          </a:xfrm>
          <a:prstGeom prst="rect">
            <a:avLst/>
          </a:prstGeom>
        </p:spPr>
        <p:txBody>
          <a:bodyPr lIns="0" tIns="0" rIns="0" bIns="0" wrap="none">
            <a:noAutofit/>
          </a:bodyPr>
          <a:p>
            <a:pPr indent="0"/>
            <a:r>
              <a:rPr lang="en-US" sz="1400">
                <a:latin typeface="Times New Roman"/>
              </a:rPr>
              <a:t>2</a:t>
            </a:r>
          </a:p>
        </p:txBody>
      </p:sp>
      <p:sp>
        <p:nvSpPr>
          <p:cNvPr id="7" name=""/>
          <p:cNvSpPr/>
          <p:nvPr/>
        </p:nvSpPr>
        <p:spPr>
          <a:xfrm>
            <a:off x="3316224" y="1237488"/>
            <a:ext cx="158496" cy="182880"/>
          </a:xfrm>
          <a:prstGeom prst="rect">
            <a:avLst/>
          </a:prstGeom>
        </p:spPr>
        <p:txBody>
          <a:bodyPr lIns="0" tIns="0" rIns="0" bIns="0" wrap="none">
            <a:noAutofit/>
          </a:bodyPr>
          <a:p>
            <a:pPr indent="0"/>
            <a:r>
              <a:rPr lang="en-US" sz="1600" spc="350">
                <a:latin typeface="Times New Roman"/>
              </a:rPr>
              <a:t>1</a:t>
            </a:r>
          </a:p>
        </p:txBody>
      </p:sp>
      <p:sp>
        <p:nvSpPr>
          <p:cNvPr id="8" name=""/>
          <p:cNvSpPr/>
          <p:nvPr/>
        </p:nvSpPr>
        <p:spPr>
          <a:xfrm>
            <a:off x="3096768" y="1511808"/>
            <a:ext cx="566928" cy="292608"/>
          </a:xfrm>
          <a:prstGeom prst="rect">
            <a:avLst/>
          </a:prstGeom>
        </p:spPr>
        <p:txBody>
          <a:bodyPr lIns="0" tIns="0" rIns="0" bIns="0">
            <a:noAutofit/>
          </a:bodyPr>
          <a:p>
            <a:pPr marL="203200" indent="0"/>
            <a:r>
              <a:rPr lang="en-US" sz="1200">
                <a:latin typeface="Times New Roman"/>
              </a:rPr>
              <a:t>3 2</a:t>
            </a:r>
          </a:p>
          <a:p>
            <a:pPr indent="0"/>
            <a:r>
              <a:rPr lang="en-US" i="1" sz="1600">
                <a:latin typeface="Times New Roman"/>
              </a:rPr>
              <a:t>y x</a:t>
            </a:r>
          </a:p>
        </p:txBody>
      </p:sp>
      <p:sp>
        <p:nvSpPr>
          <p:cNvPr id="9" name=""/>
          <p:cNvSpPr/>
          <p:nvPr/>
        </p:nvSpPr>
        <p:spPr>
          <a:xfrm>
            <a:off x="2304288" y="1834896"/>
            <a:ext cx="176784" cy="164592"/>
          </a:xfrm>
          <a:prstGeom prst="rect">
            <a:avLst/>
          </a:prstGeom>
        </p:spPr>
        <p:txBody>
          <a:bodyPr lIns="0" tIns="0" rIns="0" bIns="0" wrap="none">
            <a:noAutofit/>
          </a:bodyPr>
          <a:p>
            <a:pPr indent="0"/>
            <a:r>
              <a:rPr lang="en-US" sz="1400">
                <a:latin typeface="Times New Roman"/>
              </a:rPr>
              <a:t>2</a:t>
            </a:r>
          </a:p>
        </p:txBody>
      </p:sp>
      <p:sp>
        <p:nvSpPr>
          <p:cNvPr id="10" name=""/>
          <p:cNvSpPr/>
          <p:nvPr/>
        </p:nvSpPr>
        <p:spPr>
          <a:xfrm>
            <a:off x="387096" y="1895856"/>
            <a:ext cx="3694176" cy="350520"/>
          </a:xfrm>
          <a:prstGeom prst="rect">
            <a:avLst/>
          </a:prstGeom>
        </p:spPr>
        <p:txBody>
          <a:bodyPr lIns="0" tIns="0" rIns="0" bIns="0" wrap="none">
            <a:noAutofit/>
          </a:bodyPr>
          <a:p>
            <a:pPr algn="just" indent="0"/>
            <a:r>
              <a:rPr lang="en-US" i="1" sz="1600" spc="-50">
                <a:latin typeface="Times New Roman"/>
              </a:rPr>
              <a:t>xdx</a:t>
            </a:r>
            <a:r>
              <a:rPr lang="en-US" sz="1600">
                <a:latin typeface="Times New Roman"/>
              </a:rPr>
              <a:t> + </a:t>
            </a:r>
            <a:r>
              <a:rPr lang="en-US" baseline="30000" sz="1600">
                <a:latin typeface="Times New Roman"/>
              </a:rPr>
              <a:t>(</a:t>
            </a:r>
            <a:r>
              <a:rPr lang="en-US" sz="1600">
                <a:latin typeface="Times New Roman"/>
              </a:rPr>
              <a:t>    - </a:t>
            </a:r>
            <a:r>
              <a:rPr lang="en-US" i="1" sz="1600" spc="-50">
                <a:latin typeface="Times New Roman"/>
              </a:rPr>
              <a:t>dy =</a:t>
            </a:r>
            <a:r>
              <a:rPr lang="en-US" sz="1600">
                <a:latin typeface="Times New Roman"/>
              </a:rPr>
              <a:t> 0 * </a:t>
            </a:r>
            <a:r>
              <a:rPr lang="en-US" i="1" sz="1600" spc="-50">
                <a:latin typeface="Times New Roman"/>
              </a:rPr>
              <a:t>- + y</a:t>
            </a:r>
            <a:r>
              <a:rPr lang="en-US" sz="1600">
                <a:latin typeface="Times New Roman"/>
              </a:rPr>
              <a:t> </a:t>
            </a:r>
            <a:r>
              <a:rPr lang="en-US" baseline="30000" sz="1600">
                <a:latin typeface="Times New Roman"/>
              </a:rPr>
              <a:t>3</a:t>
            </a:r>
            <a:r>
              <a:rPr lang="en-US" sz="1600">
                <a:latin typeface="Times New Roman"/>
              </a:rPr>
              <a:t>(1 + </a:t>
            </a:r>
            <a:r>
              <a:rPr lang="en-US" i="1" sz="1600" spc="-50">
                <a:latin typeface="Times New Roman"/>
              </a:rPr>
              <a:t>y )dy =</a:t>
            </a:r>
            <a:r>
              <a:rPr lang="en-US" sz="1600">
                <a:latin typeface="Times New Roman"/>
              </a:rPr>
              <a:t> 0</a:t>
            </a:r>
          </a:p>
        </p:txBody>
      </p:sp>
      <p:sp>
        <p:nvSpPr>
          <p:cNvPr id="11" name=""/>
          <p:cNvSpPr/>
          <p:nvPr/>
        </p:nvSpPr>
        <p:spPr>
          <a:xfrm>
            <a:off x="981456" y="2286000"/>
            <a:ext cx="207264" cy="170688"/>
          </a:xfrm>
          <a:prstGeom prst="rect">
            <a:avLst/>
          </a:prstGeom>
        </p:spPr>
        <p:txBody>
          <a:bodyPr lIns="0" tIns="0" rIns="0" bIns="0" wrap="none">
            <a:noAutofit/>
          </a:bodyPr>
          <a:p>
            <a:pPr indent="0"/>
            <a:r>
              <a:rPr lang="en-US" i="1" sz="1300">
                <a:latin typeface="Times New Roman"/>
              </a:rPr>
              <a:t>y</a:t>
            </a:r>
          </a:p>
        </p:txBody>
      </p:sp>
      <p:sp>
        <p:nvSpPr>
          <p:cNvPr id="12" name=""/>
          <p:cNvSpPr/>
          <p:nvPr/>
        </p:nvSpPr>
        <p:spPr>
          <a:xfrm>
            <a:off x="2237232" y="2212848"/>
            <a:ext cx="188976" cy="164592"/>
          </a:xfrm>
          <a:prstGeom prst="rect">
            <a:avLst/>
          </a:prstGeom>
        </p:spPr>
        <p:txBody>
          <a:bodyPr lIns="0" tIns="0" rIns="0" bIns="0" wrap="none">
            <a:noAutofit/>
          </a:bodyPr>
          <a:p>
            <a:pPr indent="0"/>
            <a:r>
              <a:rPr lang="en-US" sz="1600" spc="-50">
                <a:latin typeface="Times New Roman"/>
              </a:rPr>
              <a:t>2</a:t>
            </a:r>
          </a:p>
        </p:txBody>
      </p:sp>
      <p:sp>
        <p:nvSpPr>
          <p:cNvPr id="13" name=""/>
          <p:cNvSpPr/>
          <p:nvPr/>
        </p:nvSpPr>
        <p:spPr>
          <a:xfrm>
            <a:off x="310896" y="2493264"/>
            <a:ext cx="4322064" cy="3145536"/>
          </a:xfrm>
          <a:prstGeom prst="rect">
            <a:avLst/>
          </a:prstGeom>
        </p:spPr>
        <p:txBody>
          <a:bodyPr lIns="0" tIns="0" rIns="0" bIns="0">
            <a:noAutofit/>
          </a:bodyPr>
          <a:p>
            <a:pPr algn="just" marL="177800" indent="0">
              <a:lnSpc>
                <a:spcPts val="1464"/>
              </a:lnSpc>
            </a:pPr>
            <a:r>
              <a:rPr lang="en-US" sz="1400">
                <a:latin typeface="Times New Roman"/>
              </a:rPr>
              <a:t>2</a:t>
            </a:r>
            <a:r>
              <a:rPr lang="en-US" sz="1400">
                <a:latin typeface="Times New Roman"/>
              </a:rPr>
              <a:t>    </a:t>
            </a:r>
            <a:r>
              <a:rPr lang="en-US" sz="1400">
                <a:latin typeface="Times New Roman"/>
              </a:rPr>
              <a:t>-2</a:t>
            </a:r>
            <a:r>
              <a:rPr lang="en-US" sz="1400">
                <a:latin typeface="Times New Roman"/>
              </a:rPr>
              <a:t>    </a:t>
            </a:r>
            <a:r>
              <a:rPr lang="en-US" sz="1400">
                <a:latin typeface="Times New Roman"/>
              </a:rPr>
              <a:t>-1</a:t>
            </a:r>
            <a:r>
              <a:rPr lang="en-US" sz="1400">
                <a:latin typeface="Times New Roman"/>
              </a:rPr>
              <a:t> </a:t>
            </a:r>
            <a:r>
              <a:rPr lang="en-US" sz="1400">
                <a:latin typeface="Times New Roman"/>
              </a:rPr>
              <a:t>2</a:t>
            </a:r>
            <a:r>
              <a:rPr lang="en-US" sz="1400">
                <a:latin typeface="Times New Roman"/>
              </a:rPr>
              <a:t>    </a:t>
            </a:r>
            <a:r>
              <a:rPr lang="en-US" sz="1400">
                <a:latin typeface="Times New Roman"/>
              </a:rPr>
              <a:t>-2</a:t>
            </a:r>
          </a:p>
          <a:p>
            <a:pPr marL="177800" indent="-177800">
              <a:lnSpc>
                <a:spcPts val="1464"/>
              </a:lnSpc>
              <a:spcAft>
                <a:spcPts val="630"/>
              </a:spcAft>
            </a:pPr>
            <a:r>
              <a:rPr lang="en-US" sz="2000">
                <a:latin typeface="Times New Roman"/>
              </a:rPr>
              <a:t>x</a:t>
            </a:r>
            <a:r>
              <a:rPr lang="en-US" sz="450" spc="300">
                <a:latin typeface="Gulim"/>
              </a:rPr>
              <a:t>-</a:t>
            </a:r>
            <a:r>
              <a:rPr lang="en-US" baseline="-25000" sz="450" spc="300">
                <a:latin typeface="Gulim"/>
              </a:rPr>
              <a:t>+</a:t>
            </a:r>
            <a:r>
              <a:rPr lang="en-US" i="1" sz="1400">
                <a:latin typeface="Times New Roman"/>
              </a:rPr>
              <a:t>y</a:t>
            </a:r>
            <a:r>
              <a:rPr lang="en-US" i="1" sz="500" spc="350">
                <a:latin typeface="Times New Roman"/>
              </a:rPr>
              <a:t>—+</a:t>
            </a:r>
            <a:r>
              <a:rPr lang="en-US" i="1" sz="1400">
                <a:latin typeface="Times New Roman"/>
              </a:rPr>
              <a:t>y</a:t>
            </a:r>
            <a:r>
              <a:rPr lang="en-US" i="1" sz="500" spc="350">
                <a:latin typeface="Times New Roman"/>
              </a:rPr>
              <a:t>-=</a:t>
            </a:r>
            <a:r>
              <a:rPr lang="en-US" i="1" cap="small" sz="1400">
                <a:latin typeface="Times New Roman"/>
              </a:rPr>
              <a:t>c</a:t>
            </a:r>
            <a:r>
              <a:rPr lang="en-US" i="1" baseline="-25000" sz="1400">
                <a:latin typeface="Times New Roman"/>
              </a:rPr>
              <a:t>1</a:t>
            </a:r>
            <a:r>
              <a:rPr lang="en-US" i="1" sz="1400">
                <a:latin typeface="Times New Roman"/>
              </a:rPr>
              <a:t> * x</a:t>
            </a:r>
            <a:r>
              <a:rPr lang="en-US" i="1" sz="500" spc="350">
                <a:latin typeface="Times New Roman"/>
              </a:rPr>
              <a:t>- - </a:t>
            </a:r>
            <a:r>
              <a:rPr lang="en-US" i="1" sz="1400">
                <a:latin typeface="Times New Roman"/>
              </a:rPr>
              <a:t>y</a:t>
            </a:r>
            <a:r>
              <a:rPr lang="en-US" sz="1400">
                <a:latin typeface="Times New Roman"/>
              </a:rPr>
              <a:t>— </a:t>
            </a:r>
            <a:r>
              <a:rPr lang="en-US" sz="2000">
                <a:latin typeface="Times New Roman"/>
              </a:rPr>
              <a:t>y</a:t>
            </a:r>
            <a:r>
              <a:rPr lang="en-US" sz="1400">
                <a:latin typeface="Times New Roman"/>
              </a:rPr>
              <a:t>-</a:t>
            </a:r>
            <a:r>
              <a:rPr lang="en-US" baseline="30000" sz="1400">
                <a:latin typeface="Times New Roman"/>
              </a:rPr>
              <a:t>1</a:t>
            </a:r>
            <a:r>
              <a:rPr lang="en-US" sz="450" spc="300">
                <a:latin typeface="Gulim"/>
              </a:rPr>
              <a:t>=</a:t>
            </a:r>
            <a:r>
              <a:rPr lang="en-US" cap="small" sz="2000">
                <a:latin typeface="Times New Roman"/>
              </a:rPr>
              <a:t>c</a:t>
            </a:r>
            <a:r>
              <a:rPr lang="en-US" baseline="-25000" sz="1600" spc="-50">
                <a:latin typeface="Times New Roman"/>
              </a:rPr>
              <a:t>1 </a:t>
            </a:r>
            <a:r>
              <a:rPr lang="en-US" sz="1600" spc="-50">
                <a:latin typeface="Times New Roman"/>
              </a:rPr>
              <a:t>2</a:t>
            </a:r>
            <a:r>
              <a:rPr lang="en-US" sz="450" spc="300">
                <a:latin typeface="Gulim"/>
              </a:rPr>
              <a:t>    </a:t>
            </a:r>
            <a:r>
              <a:rPr lang="en-US" sz="1600" spc="-50">
                <a:latin typeface="Times New Roman"/>
              </a:rPr>
              <a:t>-2</a:t>
            </a:r>
            <a:r>
              <a:rPr lang="en-US" sz="450" spc="300">
                <a:latin typeface="Gulim"/>
              </a:rPr>
              <a:t>    </a:t>
            </a:r>
            <a:r>
              <a:rPr lang="en-US" sz="1600" spc="-50">
                <a:latin typeface="Times New Roman"/>
              </a:rPr>
              <a:t>-1</a:t>
            </a:r>
            <a:r>
              <a:rPr lang="en-US" sz="450" spc="300">
                <a:latin typeface="Gulim"/>
              </a:rPr>
              <a:t> </a:t>
            </a:r>
            <a:r>
              <a:rPr lang="en-US" baseline="30000" sz="1400">
                <a:latin typeface="Times New Roman"/>
              </a:rPr>
              <a:t>1</a:t>
            </a:r>
            <a:r>
              <a:rPr lang="en-US" sz="1400">
                <a:latin typeface="Times New Roman"/>
              </a:rPr>
              <a:t> </a:t>
            </a:r>
            <a:r>
              <a:rPr lang="en-US" sz="1600" spc="-50">
                <a:latin typeface="Times New Roman"/>
              </a:rPr>
              <a:t>2</a:t>
            </a:r>
            <a:r>
              <a:rPr lang="en-US" sz="450" spc="300">
                <a:latin typeface="Gulim"/>
              </a:rPr>
              <a:t> </a:t>
            </a:r>
            <a:r>
              <a:rPr lang="en-US" sz="1600" spc="-50">
                <a:latin typeface="Times New Roman"/>
              </a:rPr>
              <a:t>2</a:t>
            </a:r>
            <a:r>
              <a:rPr lang="en-US" sz="450" spc="300">
                <a:latin typeface="Gulim"/>
              </a:rPr>
              <a:t> </a:t>
            </a:r>
            <a:r>
              <a:rPr lang="en-US" baseline="30000" sz="1400">
                <a:latin typeface="Times New Roman"/>
              </a:rPr>
              <a:t>1</a:t>
            </a:r>
          </a:p>
          <a:p>
            <a:pPr algn="just" indent="0">
              <a:lnSpc>
                <a:spcPts val="1344"/>
              </a:lnSpc>
            </a:pPr>
            <a:r>
              <a:rPr lang="en-US" b="1" sz="1200">
                <a:latin typeface="Times New Roman"/>
              </a:rPr>
              <a:t>H.w/ Solve:</a:t>
            </a:r>
          </a:p>
          <a:p>
            <a:pPr algn="just" indent="0">
              <a:lnSpc>
                <a:spcPts val="1344"/>
              </a:lnSpc>
            </a:pPr>
            <a:r>
              <a:rPr lang="en-US" sz="1200">
                <a:latin typeface="Times New Roman"/>
              </a:rPr>
              <a:t>1)    x</a:t>
            </a:r>
            <a:r>
              <a:rPr lang="en-US" baseline="30000" sz="1200">
                <a:latin typeface="Times New Roman"/>
              </a:rPr>
              <a:t>3</a:t>
            </a:r>
            <a:r>
              <a:rPr lang="en-US" sz="1200">
                <a:latin typeface="Times New Roman"/>
              </a:rPr>
              <a:t> dx + (y+1)</a:t>
            </a:r>
            <a:r>
              <a:rPr lang="en-US" baseline="30000" sz="1200">
                <a:latin typeface="Times New Roman"/>
              </a:rPr>
              <a:t>2</a:t>
            </a:r>
            <a:r>
              <a:rPr lang="en-US" sz="1200">
                <a:latin typeface="Times New Roman"/>
              </a:rPr>
              <a:t>dy = 0</a:t>
            </a:r>
          </a:p>
          <a:p>
            <a:pPr algn="just" indent="0">
              <a:lnSpc>
                <a:spcPts val="1344"/>
              </a:lnSpc>
            </a:pPr>
            <a:r>
              <a:rPr lang="en-US" sz="1200">
                <a:latin typeface="Times New Roman"/>
              </a:rPr>
              <a:t>2)    x</a:t>
            </a:r>
            <a:r>
              <a:rPr lang="en-US" baseline="30000" sz="1200">
                <a:latin typeface="Times New Roman"/>
              </a:rPr>
              <a:t>2</a:t>
            </a:r>
            <a:r>
              <a:rPr lang="en-US" sz="1200">
                <a:latin typeface="Times New Roman"/>
              </a:rPr>
              <a:t> (y+1) dx + y (x-1)dy = 0</a:t>
            </a:r>
          </a:p>
          <a:p>
            <a:pPr algn="just" indent="0">
              <a:spcAft>
                <a:spcPts val="1260"/>
              </a:spcAft>
            </a:pPr>
            <a:r>
              <a:rPr lang="en-US" sz="1200">
                <a:latin typeface="Times New Roman"/>
              </a:rPr>
              <a:t>3)    </a:t>
            </a:r>
            <a:r>
              <a:rPr lang="en-US" i="1" sz="1300">
                <a:latin typeface="Times New Roman"/>
              </a:rPr>
              <a:t>xy +</a:t>
            </a:r>
            <a:r>
              <a:rPr lang="en-US" sz="1200">
                <a:latin typeface="Times New Roman"/>
              </a:rPr>
              <a:t> VTTx</a:t>
            </a:r>
            <a:r>
              <a:rPr lang="en-US" baseline="30000" sz="1200">
                <a:latin typeface="Times New Roman"/>
              </a:rPr>
              <a:t>2</a:t>
            </a:r>
            <a:r>
              <a:rPr lang="en-US" sz="1200">
                <a:latin typeface="Times New Roman"/>
              </a:rPr>
              <a:t> </a:t>
            </a:r>
            <a:r>
              <a:rPr lang="en-US" i="1" sz="1300">
                <a:latin typeface="Times New Roman"/>
              </a:rPr>
              <a:t>y' =</a:t>
            </a:r>
            <a:r>
              <a:rPr lang="en-US" sz="1200">
                <a:latin typeface="Times New Roman"/>
              </a:rPr>
              <a:t> 0</a:t>
            </a:r>
          </a:p>
          <a:p>
            <a:pPr algn="r" indent="0">
              <a:lnSpc>
                <a:spcPts val="1704"/>
              </a:lnSpc>
            </a:pPr>
            <a:r>
              <a:rPr lang="en-US" b="1" sz="1200">
                <a:latin typeface="Times New Roman"/>
              </a:rPr>
              <a:t>2) Substitution method.</a:t>
            </a:r>
          </a:p>
          <a:p>
            <a:pPr algn="just" indent="0">
              <a:lnSpc>
                <a:spcPts val="1704"/>
              </a:lnSpc>
            </a:pPr>
            <a:r>
              <a:rPr lang="en-US" b="1" sz="1200">
                <a:latin typeface="Times New Roman"/>
              </a:rPr>
              <a:t>If </a:t>
            </a:r>
            <a:r>
              <a:rPr lang="en-US" sz="1200">
                <a:latin typeface="Times New Roman"/>
              </a:rPr>
              <a:t>the D.E. of the form </a:t>
            </a:r>
            <a:r>
              <a:rPr lang="en-US" i="1" sz="1600" spc="-50">
                <a:latin typeface="Times New Roman"/>
              </a:rPr>
              <a:t>y </a:t>
            </a:r>
            <a:r>
              <a:rPr lang="en-US" i="1" sz="1200">
                <a:latin typeface="Times New Roman"/>
              </a:rPr>
              <a:t>’ = (</a:t>
            </a:r>
            <a:r>
              <a:rPr lang="en-US" i="1" sz="1600" spc="-50">
                <a:latin typeface="Times New Roman"/>
              </a:rPr>
              <a:t>ax </a:t>
            </a:r>
            <a:r>
              <a:rPr lang="en-US" i="1" sz="1200">
                <a:latin typeface="Times New Roman"/>
              </a:rPr>
              <a:t>+ </a:t>
            </a:r>
            <a:r>
              <a:rPr lang="en-US" i="1" sz="1600" spc="-50">
                <a:latin typeface="Times New Roman"/>
              </a:rPr>
              <a:t>by</a:t>
            </a:r>
            <a:r>
              <a:rPr lang="en-US" sz="1600">
                <a:latin typeface="Times New Roman"/>
              </a:rPr>
              <a:t> )</a:t>
            </a:r>
            <a:r>
              <a:rPr lang="en-US" b="1" sz="1200">
                <a:latin typeface="Times New Roman"/>
              </a:rPr>
              <a:t>----</a:t>
            </a:r>
            <a:r>
              <a:rPr lang="en-US" sz="1600">
                <a:latin typeface="Times New Roman"/>
              </a:rPr>
              <a:t>(1)</a:t>
            </a:r>
          </a:p>
          <a:p>
            <a:pPr algn="just" indent="0">
              <a:lnSpc>
                <a:spcPts val="1704"/>
              </a:lnSpc>
            </a:pPr>
            <a:r>
              <a:rPr lang="en-US" sz="1200">
                <a:latin typeface="Times New Roman"/>
              </a:rPr>
              <a:t>Non-Separable D.E., then</a:t>
            </a:r>
          </a:p>
          <a:p>
            <a:pPr algn="just" marL="177800" indent="0">
              <a:lnSpc>
                <a:spcPts val="1704"/>
              </a:lnSpc>
            </a:pPr>
            <a:r>
              <a:rPr lang="en-US" sz="1200">
                <a:latin typeface="Times New Roman"/>
              </a:rPr>
              <a:t>Suppose </a:t>
            </a:r>
            <a:r>
              <a:rPr lang="en-US" i="1" sz="1600" spc="-50">
                <a:latin typeface="Times New Roman"/>
              </a:rPr>
              <a:t>ax </a:t>
            </a:r>
            <a:r>
              <a:rPr lang="en-US" i="1" sz="1200">
                <a:latin typeface="Times New Roman"/>
              </a:rPr>
              <a:t>+ </a:t>
            </a:r>
            <a:r>
              <a:rPr lang="en-US" i="1" sz="1600" spc="-50">
                <a:latin typeface="Times New Roman"/>
              </a:rPr>
              <a:t>by </a:t>
            </a:r>
            <a:r>
              <a:rPr lang="en-US" i="1" sz="1200">
                <a:latin typeface="Times New Roman"/>
              </a:rPr>
              <a:t>= </a:t>
            </a:r>
            <a:r>
              <a:rPr lang="en-US" i="1" sz="1600" spc="-50">
                <a:latin typeface="Times New Roman"/>
              </a:rPr>
              <a:t>z</a:t>
            </a:r>
            <a:r>
              <a:rPr lang="en-US" sz="1200">
                <a:latin typeface="Times New Roman"/>
              </a:rPr>
              <a:t>----</a:t>
            </a:r>
            <a:r>
              <a:rPr lang="en-US" sz="1600">
                <a:latin typeface="Times New Roman"/>
              </a:rPr>
              <a:t>(2)</a:t>
            </a:r>
          </a:p>
          <a:p>
            <a:pPr algn="just" indent="0">
              <a:spcAft>
                <a:spcPts val="630"/>
              </a:spcAft>
            </a:pPr>
            <a:r>
              <a:rPr lang="en-US" i="1" sz="1600" spc="-50">
                <a:latin typeface="Times New Roman"/>
              </a:rPr>
              <a:t>adx </a:t>
            </a:r>
            <a:r>
              <a:rPr lang="en-US" i="1" sz="1200">
                <a:latin typeface="Times New Roman"/>
              </a:rPr>
              <a:t>+ </a:t>
            </a:r>
            <a:r>
              <a:rPr lang="en-US" i="1" sz="1600" spc="-50">
                <a:latin typeface="Times New Roman"/>
              </a:rPr>
              <a:t>bdy </a:t>
            </a:r>
            <a:r>
              <a:rPr lang="en-US" i="1" sz="1200">
                <a:latin typeface="Times New Roman"/>
              </a:rPr>
              <a:t>= </a:t>
            </a:r>
            <a:r>
              <a:rPr lang="en-US" i="1" sz="1600" spc="-50">
                <a:latin typeface="Times New Roman"/>
              </a:rPr>
              <a:t>dz</a:t>
            </a:r>
          </a:p>
          <a:p>
            <a:pPr indent="177800">
              <a:lnSpc>
                <a:spcPts val="1032"/>
              </a:lnSpc>
            </a:pPr>
            <a:r>
              <a:rPr lang="en-US" sz="1600">
                <a:latin typeface="Times New Roman"/>
              </a:rPr>
              <a:t>, </a:t>
            </a:r>
            <a:r>
              <a:rPr lang="en-US" i="1" sz="1600" spc="-50">
                <a:latin typeface="Times New Roman"/>
              </a:rPr>
              <a:t>dz - adx dy =</a:t>
            </a:r>
            <a:r>
              <a:rPr lang="en-US" sz="1600">
                <a:latin typeface="Times New Roman"/>
              </a:rPr>
              <a:t>-------</a:t>
            </a:r>
            <a:r>
              <a:rPr lang="en-US" baseline="30000" sz="1600">
                <a:latin typeface="Times New Roman"/>
              </a:rPr>
              <a:t>(3)</a:t>
            </a:r>
          </a:p>
        </p:txBody>
      </p:sp>
      <p:sp>
        <p:nvSpPr>
          <p:cNvPr id="14" name=""/>
          <p:cNvSpPr/>
          <p:nvPr/>
        </p:nvSpPr>
        <p:spPr>
          <a:xfrm>
            <a:off x="1072896" y="5583936"/>
            <a:ext cx="182880" cy="170688"/>
          </a:xfrm>
          <a:prstGeom prst="rect">
            <a:avLst/>
          </a:prstGeom>
        </p:spPr>
        <p:txBody>
          <a:bodyPr lIns="0" tIns="0" rIns="0" bIns="0" wrap="none">
            <a:noAutofit/>
          </a:bodyPr>
          <a:p>
            <a:pPr indent="0"/>
            <a:r>
              <a:rPr lang="en-US" i="1" sz="1600" spc="-50">
                <a:latin typeface="Times New Roman"/>
              </a:rPr>
              <a:t>b</a:t>
            </a:r>
          </a:p>
        </p:txBody>
      </p:sp>
      <p:sp>
        <p:nvSpPr>
          <p:cNvPr id="15" name=""/>
          <p:cNvSpPr/>
          <p:nvPr/>
        </p:nvSpPr>
        <p:spPr>
          <a:xfrm>
            <a:off x="335280" y="5785104"/>
            <a:ext cx="749808" cy="469392"/>
          </a:xfrm>
          <a:prstGeom prst="rect">
            <a:avLst/>
          </a:prstGeom>
        </p:spPr>
        <p:txBody>
          <a:bodyPr lIns="0" tIns="0" rIns="0" bIns="0">
            <a:noAutofit/>
          </a:bodyPr>
          <a:p>
            <a:pPr algn="r" indent="0">
              <a:spcAft>
                <a:spcPts val="210"/>
              </a:spcAft>
            </a:pPr>
            <a:r>
              <a:rPr lang="en-US" i="1" sz="1600" spc="-50">
                <a:latin typeface="Times New Roman"/>
              </a:rPr>
              <a:t>dz</a:t>
            </a:r>
          </a:p>
          <a:p>
            <a:pPr algn="r" indent="0"/>
            <a:r>
              <a:rPr lang="en-US" i="1" baseline="30000" sz="1600" spc="-50">
                <a:latin typeface="Times New Roman"/>
              </a:rPr>
              <a:t>d</a:t>
            </a:r>
            <a:r>
              <a:rPr lang="en-US" i="1" sz="1600" spc="-50">
                <a:latin typeface="Times New Roman"/>
              </a:rPr>
              <a:t>y _dx</a:t>
            </a:r>
          </a:p>
        </p:txBody>
      </p:sp>
      <p:sp>
        <p:nvSpPr>
          <p:cNvPr id="16" name=""/>
          <p:cNvSpPr/>
          <p:nvPr/>
        </p:nvSpPr>
        <p:spPr>
          <a:xfrm>
            <a:off x="1225296" y="5980176"/>
            <a:ext cx="195072" cy="121920"/>
          </a:xfrm>
          <a:prstGeom prst="rect">
            <a:avLst/>
          </a:prstGeom>
        </p:spPr>
        <p:txBody>
          <a:bodyPr lIns="0" tIns="0" rIns="0" bIns="0" wrap="none">
            <a:noAutofit/>
          </a:bodyPr>
          <a:p>
            <a:pPr indent="0"/>
            <a:r>
              <a:rPr lang="en-US" i="1" sz="1600" spc="-50">
                <a:latin typeface="Times New Roman"/>
              </a:rPr>
              <a:t>a</a:t>
            </a:r>
          </a:p>
        </p:txBody>
      </p:sp>
      <p:sp>
        <p:nvSpPr>
          <p:cNvPr id="17" name=""/>
          <p:cNvSpPr/>
          <p:nvPr/>
        </p:nvSpPr>
        <p:spPr>
          <a:xfrm>
            <a:off x="1310640" y="6175248"/>
            <a:ext cx="911352" cy="182880"/>
          </a:xfrm>
          <a:prstGeom prst="rect">
            <a:avLst/>
          </a:prstGeom>
        </p:spPr>
        <p:txBody>
          <a:bodyPr lIns="0" tIns="0" rIns="0" bIns="0" wrap="none">
            <a:noAutofit/>
          </a:bodyPr>
          <a:p>
            <a:pPr algn="just" indent="0"/>
            <a:r>
              <a:rPr lang="en-US" b="1" sz="1500">
                <a:latin typeface="Times New Roman"/>
              </a:rPr>
              <a:t>-----(4)</a:t>
            </a:r>
          </a:p>
        </p:txBody>
      </p:sp>
      <p:sp>
        <p:nvSpPr>
          <p:cNvPr id="18" name=""/>
          <p:cNvSpPr/>
          <p:nvPr/>
        </p:nvSpPr>
        <p:spPr>
          <a:xfrm>
            <a:off x="384048" y="6330696"/>
            <a:ext cx="752856" cy="143256"/>
          </a:xfrm>
          <a:prstGeom prst="rect">
            <a:avLst/>
          </a:prstGeom>
        </p:spPr>
        <p:txBody>
          <a:bodyPr lIns="0" tIns="0" rIns="0" bIns="0" wrap="none">
            <a:noAutofit/>
          </a:bodyPr>
          <a:p>
            <a:pPr algn="just" indent="0">
              <a:spcAft>
                <a:spcPts val="210"/>
              </a:spcAft>
            </a:pPr>
            <a:r>
              <a:rPr lang="en-US" i="1" sz="1600" spc="-50">
                <a:latin typeface="Times New Roman"/>
              </a:rPr>
              <a:t>dx b</a:t>
            </a:r>
          </a:p>
        </p:txBody>
      </p:sp>
      <p:sp>
        <p:nvSpPr>
          <p:cNvPr id="19" name=""/>
          <p:cNvSpPr/>
          <p:nvPr/>
        </p:nvSpPr>
        <p:spPr>
          <a:xfrm>
            <a:off x="359664" y="6541008"/>
            <a:ext cx="3002280" cy="335280"/>
          </a:xfrm>
          <a:prstGeom prst="rect">
            <a:avLst/>
          </a:prstGeom>
        </p:spPr>
        <p:txBody>
          <a:bodyPr lIns="0" tIns="0" rIns="0" bIns="0">
            <a:noAutofit/>
          </a:bodyPr>
          <a:p>
            <a:pPr algn="just" indent="0">
              <a:lnSpc>
                <a:spcPts val="1776"/>
              </a:lnSpc>
            </a:pPr>
            <a:r>
              <a:rPr lang="en-US" sz="1200">
                <a:latin typeface="Times New Roman"/>
              </a:rPr>
              <a:t>By subset .equation (2) and (4) in D.E (1) we get. </a:t>
            </a:r>
            <a:r>
              <a:rPr lang="en-US" i="1" sz="1600" spc="-50">
                <a:latin typeface="Times New Roman"/>
              </a:rPr>
              <a:t>dz</a:t>
            </a:r>
          </a:p>
        </p:txBody>
      </p:sp>
      <p:sp>
        <p:nvSpPr>
          <p:cNvPr id="20" name=""/>
          <p:cNvSpPr/>
          <p:nvPr/>
        </p:nvSpPr>
        <p:spPr>
          <a:xfrm>
            <a:off x="353568" y="6979920"/>
            <a:ext cx="286512" cy="182880"/>
          </a:xfrm>
          <a:prstGeom prst="rect">
            <a:avLst/>
          </a:prstGeom>
        </p:spPr>
        <p:txBody>
          <a:bodyPr lIns="0" tIns="0" rIns="0" bIns="0" wrap="none">
            <a:noAutofit/>
          </a:bodyPr>
          <a:p>
            <a:pPr indent="0"/>
            <a:r>
              <a:rPr lang="en-US" i="1" sz="1600" spc="-50">
                <a:latin typeface="Times New Roman"/>
              </a:rPr>
              <a:t>dx</a:t>
            </a:r>
          </a:p>
        </p:txBody>
      </p:sp>
      <p:sp>
        <p:nvSpPr>
          <p:cNvPr id="21" name=""/>
          <p:cNvSpPr/>
          <p:nvPr/>
        </p:nvSpPr>
        <p:spPr>
          <a:xfrm>
            <a:off x="774192" y="6894576"/>
            <a:ext cx="195072" cy="115824"/>
          </a:xfrm>
          <a:prstGeom prst="rect">
            <a:avLst/>
          </a:prstGeom>
        </p:spPr>
        <p:txBody>
          <a:bodyPr lIns="0" tIns="0" rIns="0" bIns="0" wrap="none">
            <a:noAutofit/>
          </a:bodyPr>
          <a:p>
            <a:pPr indent="0"/>
            <a:r>
              <a:rPr lang="en-US" i="1" sz="1600" spc="-50">
                <a:latin typeface="Times New Roman"/>
              </a:rPr>
              <a:t>a</a:t>
            </a:r>
          </a:p>
        </p:txBody>
      </p:sp>
      <p:sp>
        <p:nvSpPr>
          <p:cNvPr id="22" name=""/>
          <p:cNvSpPr/>
          <p:nvPr/>
        </p:nvSpPr>
        <p:spPr>
          <a:xfrm>
            <a:off x="554736" y="7211568"/>
            <a:ext cx="182880" cy="188976"/>
          </a:xfrm>
          <a:prstGeom prst="rect">
            <a:avLst/>
          </a:prstGeom>
        </p:spPr>
        <p:txBody>
          <a:bodyPr lIns="0" tIns="0" rIns="0" bIns="0" wrap="none">
            <a:noAutofit/>
          </a:bodyPr>
          <a:p>
            <a:pPr indent="0"/>
            <a:r>
              <a:rPr lang="en-US" i="1" sz="1600" spc="-50">
                <a:latin typeface="Times New Roman"/>
              </a:rPr>
              <a:t>b</a:t>
            </a:r>
          </a:p>
        </p:txBody>
      </p:sp>
      <p:sp>
        <p:nvSpPr>
          <p:cNvPr id="23" name=""/>
          <p:cNvSpPr/>
          <p:nvPr/>
        </p:nvSpPr>
        <p:spPr>
          <a:xfrm>
            <a:off x="1097280" y="6931152"/>
            <a:ext cx="1456944" cy="469392"/>
          </a:xfrm>
          <a:prstGeom prst="rect">
            <a:avLst/>
          </a:prstGeom>
        </p:spPr>
        <p:txBody>
          <a:bodyPr lIns="0" tIns="0" rIns="0" bIns="0">
            <a:noAutofit/>
          </a:bodyPr>
          <a:p>
            <a:pPr marL="469900" indent="0"/>
            <a:r>
              <a:rPr lang="en-US" i="1" sz="1600" spc="-50">
                <a:latin typeface="Times New Roman"/>
              </a:rPr>
              <a:t>dz</a:t>
            </a:r>
            <a:r>
              <a:rPr lang="en-US" sz="1600">
                <a:latin typeface="Times New Roman"/>
              </a:rPr>
              <a:t> ,</a:t>
            </a:r>
          </a:p>
          <a:p>
            <a:pPr algn="just" indent="0">
              <a:lnSpc>
                <a:spcPts val="1224"/>
              </a:lnSpc>
            </a:pPr>
            <a:r>
              <a:rPr lang="en-US" sz="1200">
                <a:latin typeface="Times New Roman"/>
              </a:rPr>
              <a:t>z *    = </a:t>
            </a:r>
            <a:r>
              <a:rPr lang="en-US" i="1" sz="1600" spc="-50">
                <a:latin typeface="Times New Roman"/>
              </a:rPr>
              <a:t>bz + a</a:t>
            </a:r>
          </a:p>
          <a:p>
            <a:pPr marL="469900" indent="0">
              <a:lnSpc>
                <a:spcPts val="1224"/>
              </a:lnSpc>
            </a:pPr>
            <a:r>
              <a:rPr lang="en-US" i="1" sz="1600" spc="-50">
                <a:latin typeface="Times New Roman"/>
              </a:rPr>
              <a:t>dx</a:t>
            </a:r>
          </a:p>
        </p:txBody>
      </p:sp>
      <p:sp>
        <p:nvSpPr>
          <p:cNvPr id="24" name=""/>
          <p:cNvSpPr/>
          <p:nvPr/>
        </p:nvSpPr>
        <p:spPr>
          <a:xfrm>
            <a:off x="316992" y="7424928"/>
            <a:ext cx="2542032" cy="176784"/>
          </a:xfrm>
          <a:prstGeom prst="rect">
            <a:avLst/>
          </a:prstGeom>
        </p:spPr>
        <p:txBody>
          <a:bodyPr lIns="0" tIns="0" rIns="0" bIns="0" wrap="none">
            <a:noAutofit/>
          </a:bodyPr>
          <a:p>
            <a:pPr indent="0"/>
            <a:r>
              <a:rPr lang="en-US" sz="1200">
                <a:latin typeface="Times New Roman"/>
              </a:rPr>
              <a:t>Is S.D.E can be solved by previous way.</a:t>
            </a:r>
          </a:p>
        </p:txBody>
      </p:sp>
      <p:sp>
        <p:nvSpPr>
          <p:cNvPr id="25" name=""/>
          <p:cNvSpPr/>
          <p:nvPr/>
        </p:nvSpPr>
        <p:spPr>
          <a:xfrm>
            <a:off x="359664" y="7808976"/>
            <a:ext cx="4075176" cy="1130808"/>
          </a:xfrm>
          <a:prstGeom prst="rect">
            <a:avLst/>
          </a:prstGeom>
        </p:spPr>
        <p:txBody>
          <a:bodyPr lIns="0" tIns="0" rIns="0" bIns="0">
            <a:noAutofit/>
          </a:bodyPr>
          <a:p>
            <a:pPr algn="just" indent="0"/>
            <a:r>
              <a:rPr lang="en-US" i="1" sz="1300">
                <a:latin typeface="Times New Roman"/>
              </a:rPr>
              <a:t>f</a:t>
            </a:r>
            <a:r>
              <a:rPr lang="en-US" sz="1200">
                <a:latin typeface="Times New Roman"/>
              </a:rPr>
              <a:t>    2</a:t>
            </a:r>
          </a:p>
          <a:p>
            <a:pPr algn="just" indent="0">
              <a:spcAft>
                <a:spcPts val="630"/>
              </a:spcAft>
            </a:pPr>
            <a:r>
              <a:rPr lang="en-US" sz="1600">
                <a:latin typeface="Times New Roman"/>
              </a:rPr>
              <a:t>Example</a:t>
            </a:r>
            <a:r>
              <a:rPr lang="en-US" sz="1200">
                <a:latin typeface="Times New Roman"/>
              </a:rPr>
              <a:t>: Solve:- </a:t>
            </a:r>
            <a:r>
              <a:rPr lang="en-US" i="1" sz="1600" spc="-50">
                <a:latin typeface="Times New Roman"/>
              </a:rPr>
              <a:t>y' =</a:t>
            </a:r>
            <a:r>
              <a:rPr lang="en-US" sz="1600">
                <a:latin typeface="Times New Roman"/>
              </a:rPr>
              <a:t> (</a:t>
            </a:r>
            <a:r>
              <a:rPr lang="en-US" sz="1200">
                <a:latin typeface="Times New Roman"/>
              </a:rPr>
              <a:t>x </a:t>
            </a:r>
            <a:r>
              <a:rPr lang="en-US" sz="1600">
                <a:latin typeface="Times New Roman"/>
              </a:rPr>
              <a:t>+ </a:t>
            </a:r>
            <a:r>
              <a:rPr lang="en-US" i="1" sz="1600" spc="-50">
                <a:latin typeface="Times New Roman"/>
              </a:rPr>
              <a:t>y</a:t>
            </a:r>
            <a:r>
              <a:rPr lang="en-US" sz="1600">
                <a:latin typeface="Times New Roman"/>
              </a:rPr>
              <a:t> ) </a:t>
            </a:r>
            <a:r>
              <a:rPr lang="en-US" i="1" sz="1600" spc="-50">
                <a:latin typeface="Times New Roman"/>
              </a:rPr>
              <a:t>(is not SDE</a:t>
            </a:r>
            <a:r>
              <a:rPr lang="en-US" sz="1600">
                <a:latin typeface="Times New Roman"/>
              </a:rPr>
              <a:t> )---------(</a:t>
            </a:r>
            <a:r>
              <a:rPr lang="en-US" sz="1150">
                <a:latin typeface="Times New Roman"/>
              </a:rPr>
              <a:t>1</a:t>
            </a:r>
            <a:r>
              <a:rPr lang="en-US" sz="1600">
                <a:latin typeface="Times New Roman"/>
              </a:rPr>
              <a:t>)</a:t>
            </a:r>
          </a:p>
          <a:p>
            <a:pPr algn="just" indent="0">
              <a:spcAft>
                <a:spcPts val="420"/>
              </a:spcAft>
            </a:pPr>
            <a:r>
              <a:rPr lang="en-US" sz="1600">
                <a:latin typeface="Times New Roman"/>
              </a:rPr>
              <a:t>Solution</a:t>
            </a:r>
            <a:r>
              <a:rPr lang="en-US" sz="1200">
                <a:latin typeface="Times New Roman"/>
              </a:rPr>
              <a:t>: Suppose </a:t>
            </a:r>
            <a:r>
              <a:rPr lang="en-US" i="1" sz="1600" spc="-50">
                <a:latin typeface="Times New Roman"/>
              </a:rPr>
              <a:t>x</a:t>
            </a:r>
            <a:r>
              <a:rPr lang="en-US" sz="1600">
                <a:latin typeface="Times New Roman"/>
              </a:rPr>
              <a:t> </a:t>
            </a:r>
            <a:r>
              <a:rPr lang="en-US" sz="1200">
                <a:latin typeface="Times New Roman"/>
              </a:rPr>
              <a:t>+ </a:t>
            </a:r>
            <a:r>
              <a:rPr lang="en-US" i="1" sz="1600">
                <a:latin typeface="Times New Roman"/>
              </a:rPr>
              <a:t>y</a:t>
            </a:r>
            <a:r>
              <a:rPr lang="en-US" sz="400">
                <a:latin typeface="Times New Roman"/>
              </a:rPr>
              <a:t> </a:t>
            </a:r>
            <a:r>
              <a:rPr lang="en-US" sz="1200">
                <a:latin typeface="Times New Roman"/>
              </a:rPr>
              <a:t>= </a:t>
            </a:r>
            <a:r>
              <a:rPr lang="en-US" sz="1600">
                <a:latin typeface="Times New Roman"/>
              </a:rPr>
              <a:t>z</a:t>
            </a:r>
            <a:r>
              <a:rPr lang="en-US" baseline="30000" sz="1200">
                <a:latin typeface="Times New Roman"/>
              </a:rPr>
              <a:t>-</a:t>
            </a:r>
            <a:r>
              <a:rPr lang="en-US" sz="400">
                <a:latin typeface="Times New Roman"/>
              </a:rPr>
              <a:t>— </a:t>
            </a:r>
            <a:r>
              <a:rPr lang="en-US" baseline="30000" sz="1200">
                <a:latin typeface="Times New Roman"/>
              </a:rPr>
              <a:t>(2)</a:t>
            </a:r>
          </a:p>
          <a:p>
            <a:pPr algn="just" indent="0">
              <a:spcAft>
                <a:spcPts val="420"/>
              </a:spcAft>
            </a:pPr>
            <a:r>
              <a:rPr lang="en-US" i="1" sz="1600" spc="-50">
                <a:latin typeface="Times New Roman"/>
              </a:rPr>
              <a:t>dx + dy = dz *</a:t>
            </a:r>
            <a:r>
              <a:rPr lang="en-US" sz="1600">
                <a:latin typeface="Times New Roman"/>
              </a:rPr>
              <a:t> </a:t>
            </a:r>
            <a:r>
              <a:rPr lang="en-US" sz="1200">
                <a:latin typeface="Times New Roman"/>
              </a:rPr>
              <a:t>1+</a:t>
            </a:r>
            <a:r>
              <a:rPr lang="en-US" i="1" sz="1600" spc="-50">
                <a:latin typeface="Times New Roman"/>
              </a:rPr>
              <a:t>y' = z' * y' = z</a:t>
            </a:r>
            <a:r>
              <a:rPr lang="en-US" sz="1600">
                <a:latin typeface="Times New Roman"/>
              </a:rPr>
              <a:t> '</a:t>
            </a:r>
            <a:r>
              <a:rPr lang="en-US" sz="1200">
                <a:latin typeface="Times New Roman"/>
              </a:rPr>
              <a:t>-1</a:t>
            </a:r>
            <a:r>
              <a:rPr lang="en-US" sz="1600">
                <a:latin typeface="Times New Roman"/>
              </a:rPr>
              <a:t>— </a:t>
            </a:r>
            <a:r>
              <a:rPr lang="en-US" sz="1200">
                <a:latin typeface="Times New Roman"/>
              </a:rPr>
              <a:t>(3)</a:t>
            </a:r>
          </a:p>
          <a:p>
            <a:pPr algn="just" indent="0"/>
            <a:r>
              <a:rPr lang="en-US" i="1" sz="1300">
                <a:latin typeface="Times New Roman"/>
              </a:rPr>
              <a:t>t</a:t>
            </a:r>
            <a:r>
              <a:rPr lang="en-US" sz="1200">
                <a:latin typeface="Times New Roman"/>
              </a:rPr>
              <a:t>    2</a:t>
            </a:r>
          </a:p>
          <a:p>
            <a:pPr algn="just" indent="0">
              <a:spcAft>
                <a:spcPts val="420"/>
              </a:spcAft>
            </a:pPr>
            <a:r>
              <a:rPr lang="en-US" sz="1200">
                <a:latin typeface="Times New Roman"/>
              </a:rPr>
              <a:t>By put equ (3) and equ (2) in equ (1) we get z ' -1=(z)</a:t>
            </a:r>
          </a:p>
        </p:txBody>
      </p:sp>
      <p:sp>
        <p:nvSpPr>
          <p:cNvPr id="26" name=""/>
          <p:cNvSpPr/>
          <p:nvPr/>
        </p:nvSpPr>
        <p:spPr>
          <a:xfrm>
            <a:off x="374904" y="9025128"/>
            <a:ext cx="3410712" cy="304800"/>
          </a:xfrm>
          <a:prstGeom prst="rect">
            <a:avLst/>
          </a:prstGeom>
        </p:spPr>
        <p:txBody>
          <a:bodyPr lIns="0" tIns="0" rIns="0" bIns="0" wrap="none">
            <a:noAutofit/>
          </a:bodyPr>
          <a:p>
            <a:pPr algn="just" indent="0"/>
            <a:r>
              <a:rPr lang="en-US" sz="1200">
                <a:latin typeface="Times New Roman"/>
              </a:rPr>
              <a:t>z ' = (z</a:t>
            </a:r>
            <a:r>
              <a:rPr lang="en-US" baseline="30000" sz="1200">
                <a:latin typeface="Times New Roman"/>
              </a:rPr>
              <a:t>2</a:t>
            </a:r>
            <a:r>
              <a:rPr lang="en-US" sz="1200">
                <a:latin typeface="Times New Roman"/>
              </a:rPr>
              <a:t> +1) is SDE * [ — = (z</a:t>
            </a:r>
            <a:r>
              <a:rPr lang="en-US" baseline="30000" sz="1200">
                <a:latin typeface="Times New Roman"/>
              </a:rPr>
              <a:t>2</a:t>
            </a:r>
            <a:r>
              <a:rPr lang="en-US" sz="1200">
                <a:latin typeface="Times New Roman"/>
              </a:rPr>
              <a:t> +1)]    </a:t>
            </a:r>
            <a:r>
              <a:rPr lang="en-US" baseline="30000" sz="1200">
                <a:latin typeface="Times New Roman"/>
              </a:rPr>
              <a:t>1</a:t>
            </a:r>
          </a:p>
        </p:txBody>
      </p:sp>
      <p:sp>
        <p:nvSpPr>
          <p:cNvPr id="27" name=""/>
          <p:cNvSpPr/>
          <p:nvPr/>
        </p:nvSpPr>
        <p:spPr>
          <a:xfrm>
            <a:off x="2130552" y="9299448"/>
            <a:ext cx="188976" cy="143256"/>
          </a:xfrm>
          <a:prstGeom prst="rect">
            <a:avLst/>
          </a:prstGeom>
        </p:spPr>
        <p:txBody>
          <a:bodyPr lIns="0" tIns="0" rIns="0" bIns="0" wrap="none">
            <a:noAutofit/>
          </a:bodyPr>
          <a:p>
            <a:pPr indent="0"/>
            <a:r>
              <a:rPr lang="en-US" i="1" sz="1600" spc="-50">
                <a:latin typeface="Times New Roman"/>
              </a:rPr>
              <a:t>dx</a:t>
            </a:r>
          </a:p>
        </p:txBody>
      </p:sp>
      <p:sp>
        <p:nvSpPr>
          <p:cNvPr id="28" name=""/>
          <p:cNvSpPr/>
          <p:nvPr/>
        </p:nvSpPr>
        <p:spPr>
          <a:xfrm>
            <a:off x="3486912" y="9320784"/>
            <a:ext cx="396240" cy="176784"/>
          </a:xfrm>
          <a:prstGeom prst="rect">
            <a:avLst/>
          </a:prstGeom>
        </p:spPr>
        <p:txBody>
          <a:bodyPr lIns="0" tIns="0" rIns="0" bIns="0" wrap="none">
            <a:noAutofit/>
          </a:bodyPr>
          <a:p>
            <a:pPr indent="0"/>
            <a:r>
              <a:rPr lang="en-US" sz="1200">
                <a:latin typeface="Times New Roman"/>
              </a:rPr>
              <a:t>1 + z</a:t>
            </a:r>
          </a:p>
        </p:txBody>
      </p:sp>
      <p:sp>
        <p:nvSpPr>
          <p:cNvPr id="29" name=""/>
          <p:cNvSpPr/>
          <p:nvPr/>
        </p:nvSpPr>
        <p:spPr>
          <a:xfrm>
            <a:off x="3877056" y="9241536"/>
            <a:ext cx="134112" cy="164592"/>
          </a:xfrm>
          <a:prstGeom prst="rect">
            <a:avLst/>
          </a:prstGeom>
        </p:spPr>
        <p:txBody>
          <a:bodyPr lIns="0" tIns="0" rIns="0" bIns="0" wrap="none">
            <a:noAutofit/>
          </a:bodyPr>
          <a:p>
            <a:pPr indent="0"/>
            <a:r>
              <a:rPr lang="en-US" sz="1400">
                <a:latin typeface="Times New Roman"/>
              </a:rPr>
              <a:t>2</a:t>
            </a:r>
          </a:p>
        </p:txBody>
      </p:sp>
      <p:sp>
        <p:nvSpPr>
          <p:cNvPr id="30" name=""/>
          <p:cNvSpPr/>
          <p:nvPr/>
        </p:nvSpPr>
        <p:spPr>
          <a:xfrm>
            <a:off x="4492752" y="9107424"/>
            <a:ext cx="359664" cy="231648"/>
          </a:xfrm>
          <a:prstGeom prst="rect">
            <a:avLst/>
          </a:prstGeom>
        </p:spPr>
        <p:txBody>
          <a:bodyPr lIns="0" tIns="0" rIns="0" bIns="0" wrap="none">
            <a:noAutofit/>
          </a:bodyPr>
          <a:p>
            <a:pPr indent="0"/>
            <a:r>
              <a:rPr lang="en-US" sz="1200">
                <a:latin typeface="Times New Roman"/>
              </a:rPr>
              <a:t>*f-</a:t>
            </a:r>
          </a:p>
        </p:txBody>
      </p:sp>
      <p:sp>
        <p:nvSpPr>
          <p:cNvPr id="31" name=""/>
          <p:cNvSpPr/>
          <p:nvPr/>
        </p:nvSpPr>
        <p:spPr>
          <a:xfrm>
            <a:off x="4937760" y="8985504"/>
            <a:ext cx="274320" cy="195072"/>
          </a:xfrm>
          <a:prstGeom prst="rect">
            <a:avLst/>
          </a:prstGeom>
        </p:spPr>
        <p:txBody>
          <a:bodyPr lIns="0" tIns="0" rIns="0" bIns="0" wrap="none">
            <a:noAutofit/>
          </a:bodyPr>
          <a:p>
            <a:pPr indent="0"/>
            <a:r>
              <a:rPr lang="en-US" i="1" sz="1600" spc="-50">
                <a:latin typeface="Times New Roman"/>
              </a:rPr>
              <a:t>dz</a:t>
            </a:r>
          </a:p>
        </p:txBody>
      </p:sp>
      <p:sp>
        <p:nvSpPr>
          <p:cNvPr id="32" name=""/>
          <p:cNvSpPr/>
          <p:nvPr/>
        </p:nvSpPr>
        <p:spPr>
          <a:xfrm>
            <a:off x="4797552" y="9320784"/>
            <a:ext cx="438912" cy="176784"/>
          </a:xfrm>
          <a:prstGeom prst="rect">
            <a:avLst/>
          </a:prstGeom>
        </p:spPr>
        <p:txBody>
          <a:bodyPr lIns="0" tIns="0" rIns="0" bIns="0" wrap="none">
            <a:noAutofit/>
          </a:bodyPr>
          <a:p>
            <a:pPr algn="just" indent="0"/>
            <a:r>
              <a:rPr lang="en-US" sz="1000">
                <a:latin typeface="Times New Roman"/>
              </a:rPr>
              <a:t>1</a:t>
            </a:r>
            <a:r>
              <a:rPr lang="en-US" sz="1200">
                <a:latin typeface="Times New Roman"/>
              </a:rPr>
              <a:t> + z ^</a:t>
            </a:r>
          </a:p>
        </p:txBody>
      </p:sp>
      <p:sp>
        <p:nvSpPr>
          <p:cNvPr id="33" name=""/>
          <p:cNvSpPr/>
          <p:nvPr/>
        </p:nvSpPr>
        <p:spPr>
          <a:xfrm>
            <a:off x="5355336" y="9128760"/>
            <a:ext cx="463296" cy="216408"/>
          </a:xfrm>
          <a:prstGeom prst="rect">
            <a:avLst/>
          </a:prstGeom>
        </p:spPr>
        <p:txBody>
          <a:bodyPr lIns="0" tIns="0" rIns="0" bIns="0" wrap="none">
            <a:noAutofit/>
          </a:bodyPr>
          <a:p>
            <a:pPr indent="0"/>
            <a:r>
              <a:rPr lang="en-US" sz="1600">
                <a:latin typeface="Times New Roman"/>
              </a:rPr>
              <a:t>= J </a:t>
            </a:r>
            <a:r>
              <a:rPr lang="en-US" i="1" sz="1600" spc="-50">
                <a:latin typeface="Times New Roman"/>
              </a:rPr>
              <a:t>dx</a:t>
            </a:r>
          </a:p>
        </p:txBody>
      </p:sp>
      <p:sp>
        <p:nvSpPr>
          <p:cNvPr id="34" name=""/>
          <p:cNvSpPr/>
          <p:nvPr/>
        </p:nvSpPr>
        <p:spPr>
          <a:xfrm>
            <a:off x="417576" y="9787128"/>
            <a:ext cx="694944" cy="301752"/>
          </a:xfrm>
          <a:prstGeom prst="rect">
            <a:avLst/>
          </a:prstGeom>
        </p:spPr>
        <p:txBody>
          <a:bodyPr lIns="0" tIns="0" rIns="0" bIns="0" wrap="none">
            <a:noAutofit/>
          </a:bodyPr>
          <a:p>
            <a:pPr indent="0"/>
            <a:r>
              <a:rPr lang="en-US" sz="1500">
                <a:solidFill>
                  <a:srgbClr val="4F81BD"/>
                </a:solidFill>
                <a:latin typeface="Franklin Gothic Medium"/>
              </a:rPr>
              <a:t>7 </a:t>
            </a:r>
            <a:r>
              <a:rPr lang="en-US" sz="1500">
                <a:solidFill>
                  <a:srgbClr val="808080"/>
                </a:solidFill>
                <a:latin typeface="Franklin Gothic Medium"/>
              </a:rPr>
              <a:t>f</a:t>
            </a:r>
          </a:p>
        </p:txBody>
      </p:sp>
      <p:sp>
        <p:nvSpPr>
          <p:cNvPr id="35"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47472" y="667512"/>
            <a:ext cx="4309872" cy="667512"/>
          </a:xfrm>
          <a:prstGeom prst="rect">
            <a:avLst/>
          </a:prstGeom>
        </p:spPr>
        <p:txBody>
          <a:bodyPr lIns="0" tIns="0" rIns="0" bIns="0">
            <a:noAutofit/>
          </a:bodyPr>
          <a:p>
            <a:pPr algn="just" indent="0">
              <a:lnSpc>
                <a:spcPts val="3504"/>
              </a:lnSpc>
            </a:pPr>
            <a:r>
              <a:rPr lang="en-US" sz="1300">
                <a:latin typeface="Times New Roman"/>
              </a:rPr>
              <a:t>^ tan </a:t>
            </a:r>
            <a:r>
              <a:rPr lang="en-US" baseline="30000" sz="1300">
                <a:latin typeface="Times New Roman"/>
              </a:rPr>
              <a:t>1</a:t>
            </a:r>
            <a:r>
              <a:rPr lang="en-US" sz="1300">
                <a:latin typeface="Times New Roman"/>
              </a:rPr>
              <a:t>(z) = x + </a:t>
            </a:r>
            <a:r>
              <a:rPr lang="en-US" i="1" sz="1300">
                <a:latin typeface="Times New Roman"/>
              </a:rPr>
              <a:t>c</a:t>
            </a:r>
            <a:r>
              <a:rPr lang="en-US" sz="1300">
                <a:latin typeface="Times New Roman"/>
              </a:rPr>
              <a:t>,z = tan(x + </a:t>
            </a:r>
            <a:r>
              <a:rPr lang="en-US" i="1" sz="1300">
                <a:latin typeface="Times New Roman"/>
              </a:rPr>
              <a:t>c</a:t>
            </a:r>
            <a:r>
              <a:rPr lang="en-US" sz="1300">
                <a:latin typeface="Times New Roman"/>
              </a:rPr>
              <a:t>),</a:t>
            </a:r>
            <a:r>
              <a:rPr lang="en-US" i="1" sz="1300">
                <a:latin typeface="Times New Roman"/>
              </a:rPr>
              <a:t>y =</a:t>
            </a:r>
            <a:r>
              <a:rPr lang="en-US" sz="1300">
                <a:latin typeface="Times New Roman"/>
              </a:rPr>
              <a:t> tan(x + </a:t>
            </a:r>
            <a:r>
              <a:rPr lang="en-US" i="1" sz="1300">
                <a:latin typeface="Times New Roman"/>
              </a:rPr>
              <a:t>c</a:t>
            </a:r>
            <a:r>
              <a:rPr lang="en-US" sz="1300">
                <a:latin typeface="Times New Roman"/>
              </a:rPr>
              <a:t>)-x. is G.S. </a:t>
            </a:r>
            <a:r>
              <a:rPr lang="en-US" b="1" sz="1500">
                <a:latin typeface="Times New Roman"/>
              </a:rPr>
              <a:t>Example</a:t>
            </a:r>
            <a:r>
              <a:rPr lang="en-US" sz="1600">
                <a:latin typeface="Times New Roman"/>
              </a:rPr>
              <a:t>: solve:- </a:t>
            </a:r>
            <a:r>
              <a:rPr lang="en-US" i="1" sz="1600" spc="-50">
                <a:latin typeface="Times New Roman"/>
              </a:rPr>
              <a:t>(x + </a:t>
            </a:r>
            <a:r>
              <a:rPr lang="en-US" i="1" sz="1600" spc="150">
                <a:latin typeface="Times New Roman"/>
              </a:rPr>
              <a:t>y)dx + dy =</a:t>
            </a:r>
            <a:r>
              <a:rPr lang="en-US" sz="1600">
                <a:latin typeface="Times New Roman"/>
              </a:rPr>
              <a:t> 0</a:t>
            </a:r>
          </a:p>
        </p:txBody>
      </p:sp>
      <p:sp>
        <p:nvSpPr>
          <p:cNvPr id="5" name=""/>
          <p:cNvSpPr/>
          <p:nvPr/>
        </p:nvSpPr>
        <p:spPr>
          <a:xfrm>
            <a:off x="350520" y="1578864"/>
            <a:ext cx="1636776" cy="460248"/>
          </a:xfrm>
          <a:prstGeom prst="rect">
            <a:avLst/>
          </a:prstGeom>
        </p:spPr>
        <p:txBody>
          <a:bodyPr lIns="0" tIns="0" rIns="0" bIns="0">
            <a:noAutofit/>
          </a:bodyPr>
          <a:p>
            <a:pPr indent="0">
              <a:spcAft>
                <a:spcPts val="420"/>
              </a:spcAft>
            </a:pPr>
            <a:r>
              <a:rPr lang="en-US" b="1" sz="1500">
                <a:latin typeface="Times New Roman"/>
              </a:rPr>
              <a:t>Solution:</a:t>
            </a:r>
          </a:p>
          <a:p>
            <a:pPr indent="0"/>
            <a:r>
              <a:rPr lang="en-US" i="1" sz="1600" spc="150">
                <a:latin typeface="Times New Roman"/>
              </a:rPr>
              <a:t>(x + y)dx = — dy</a:t>
            </a:r>
          </a:p>
        </p:txBody>
      </p:sp>
      <p:sp>
        <p:nvSpPr>
          <p:cNvPr id="6" name=""/>
          <p:cNvSpPr/>
          <p:nvPr/>
        </p:nvSpPr>
        <p:spPr>
          <a:xfrm>
            <a:off x="359664" y="2100072"/>
            <a:ext cx="643128" cy="231648"/>
          </a:xfrm>
          <a:prstGeom prst="rect">
            <a:avLst/>
          </a:prstGeom>
        </p:spPr>
        <p:txBody>
          <a:bodyPr lIns="0" tIns="0" rIns="0" bIns="0" wrap="none">
            <a:noAutofit/>
          </a:bodyPr>
          <a:p>
            <a:pPr indent="0"/>
            <a:r>
              <a:rPr lang="en-US" sz="1600">
                <a:latin typeface="Times New Roman"/>
              </a:rPr>
              <a:t>(x + y)</a:t>
            </a:r>
          </a:p>
        </p:txBody>
      </p:sp>
      <p:sp>
        <p:nvSpPr>
          <p:cNvPr id="7" name=""/>
          <p:cNvSpPr/>
          <p:nvPr/>
        </p:nvSpPr>
        <p:spPr>
          <a:xfrm>
            <a:off x="1533144" y="2033016"/>
            <a:ext cx="210312" cy="356616"/>
          </a:xfrm>
          <a:prstGeom prst="rect">
            <a:avLst/>
          </a:prstGeom>
        </p:spPr>
        <p:txBody>
          <a:bodyPr lIns="0" tIns="0" rIns="0" bIns="0">
            <a:noAutofit/>
          </a:bodyPr>
          <a:p>
            <a:pPr indent="0">
              <a:spcAft>
                <a:spcPts val="420"/>
              </a:spcAft>
            </a:pPr>
            <a:r>
              <a:rPr lang="en-US" i="1" u="sng" sz="1600" spc="150">
                <a:latin typeface="Times New Roman"/>
              </a:rPr>
              <a:t>dy</a:t>
            </a:r>
          </a:p>
          <a:p>
            <a:pPr indent="0"/>
            <a:r>
              <a:rPr lang="en-US" i="1" sz="1600" spc="150">
                <a:latin typeface="Times New Roman"/>
              </a:rPr>
              <a:t>dx</a:t>
            </a:r>
          </a:p>
        </p:txBody>
      </p:sp>
      <p:sp>
        <p:nvSpPr>
          <p:cNvPr id="8" name=""/>
          <p:cNvSpPr/>
          <p:nvPr/>
        </p:nvSpPr>
        <p:spPr>
          <a:xfrm>
            <a:off x="341376" y="2392680"/>
            <a:ext cx="1773936" cy="1453896"/>
          </a:xfrm>
          <a:prstGeom prst="rect">
            <a:avLst/>
          </a:prstGeom>
        </p:spPr>
        <p:txBody>
          <a:bodyPr lIns="0" tIns="0" rIns="0" bIns="0">
            <a:noAutofit/>
          </a:bodyPr>
          <a:p>
            <a:pPr algn="just" indent="0">
              <a:spcAft>
                <a:spcPts val="210"/>
              </a:spcAft>
            </a:pPr>
            <a:r>
              <a:rPr lang="en-US" i="1" baseline="30000" sz="1600" spc="150">
                <a:latin typeface="Times New Roman"/>
              </a:rPr>
              <a:t>(</a:t>
            </a:r>
            <a:r>
              <a:rPr lang="en-US" i="1" sz="1600" spc="150">
                <a:latin typeface="Times New Roman"/>
              </a:rPr>
              <a:t>x + y</a:t>
            </a:r>
            <a:r>
              <a:rPr lang="en-US" i="1" baseline="30000" sz="1600" spc="150">
                <a:latin typeface="Times New Roman"/>
              </a:rPr>
              <a:t>)</a:t>
            </a:r>
            <a:r>
              <a:rPr lang="en-US" i="1" sz="1600" spc="150">
                <a:latin typeface="Times New Roman"/>
              </a:rPr>
              <a:t> =— y'</a:t>
            </a:r>
          </a:p>
          <a:p>
            <a:pPr algn="just" indent="0">
              <a:spcAft>
                <a:spcPts val="210"/>
              </a:spcAft>
            </a:pPr>
            <a:r>
              <a:rPr lang="en-US" i="1" sz="1600" spc="150">
                <a:latin typeface="Times New Roman"/>
              </a:rPr>
              <a:t>y' = — </a:t>
            </a:r>
            <a:r>
              <a:rPr lang="en-US" i="1" baseline="30000" sz="1600" spc="150">
                <a:latin typeface="Times New Roman"/>
              </a:rPr>
              <a:t>(</a:t>
            </a:r>
            <a:r>
              <a:rPr lang="en-US" i="1" sz="1600" spc="150">
                <a:latin typeface="Times New Roman"/>
              </a:rPr>
              <a:t>x + y</a:t>
            </a:r>
            <a:r>
              <a:rPr lang="en-US" i="1" baseline="30000" sz="1600" spc="150">
                <a:latin typeface="Times New Roman"/>
              </a:rPr>
              <a:t>)</a:t>
            </a:r>
            <a:r>
              <a:rPr lang="en-US" sz="1600">
                <a:latin typeface="Times New Roman"/>
              </a:rPr>
              <a:t>......</a:t>
            </a:r>
          </a:p>
          <a:p>
            <a:pPr indent="0">
              <a:lnSpc>
                <a:spcPts val="1920"/>
              </a:lnSpc>
            </a:pPr>
            <a:r>
              <a:rPr lang="en-US" sz="1600">
                <a:latin typeface="Times New Roman"/>
              </a:rPr>
              <a:t>Suppose x + </a:t>
            </a:r>
            <a:r>
              <a:rPr lang="en-US" i="1" sz="1600" spc="150">
                <a:latin typeface="Times New Roman"/>
              </a:rPr>
              <a:t>y = z d x + dy = d z 1 + y’ = z’ y = z</a:t>
            </a:r>
            <a:r>
              <a:rPr lang="en-US" i="1" baseline="30000" sz="1600" spc="150">
                <a:latin typeface="Times New Roman"/>
              </a:rPr>
              <a:t>, —</a:t>
            </a:r>
            <a:r>
              <a:rPr lang="en-US" i="1" sz="1600" spc="150">
                <a:latin typeface="Times New Roman"/>
              </a:rPr>
              <a:t> i</a:t>
            </a:r>
            <a:r>
              <a:rPr lang="en-US" sz="1600">
                <a:latin typeface="Times New Roman"/>
              </a:rPr>
              <a:t> </a:t>
            </a:r>
            <a:r>
              <a:rPr lang="en-US" baseline="30000" sz="1600">
                <a:latin typeface="Times New Roman"/>
              </a:rPr>
              <a:t>-</a:t>
            </a:r>
            <a:r>
              <a:rPr lang="en-US" sz="1600">
                <a:latin typeface="Times New Roman"/>
              </a:rPr>
              <a:t>—(3)</a:t>
            </a:r>
          </a:p>
        </p:txBody>
      </p:sp>
      <p:sp>
        <p:nvSpPr>
          <p:cNvPr id="9" name=""/>
          <p:cNvSpPr/>
          <p:nvPr/>
        </p:nvSpPr>
        <p:spPr>
          <a:xfrm>
            <a:off x="2173224" y="2639568"/>
            <a:ext cx="252984" cy="222504"/>
          </a:xfrm>
          <a:prstGeom prst="rect">
            <a:avLst/>
          </a:prstGeom>
        </p:spPr>
        <p:txBody>
          <a:bodyPr lIns="0" tIns="0" rIns="0" bIns="0" wrap="none">
            <a:noAutofit/>
          </a:bodyPr>
          <a:p>
            <a:pPr indent="0"/>
            <a:r>
              <a:rPr lang="en-US" b="1" sz="1500">
                <a:latin typeface="Times New Roman"/>
              </a:rPr>
              <a:t>(1)</a:t>
            </a:r>
          </a:p>
        </p:txBody>
      </p:sp>
      <p:sp>
        <p:nvSpPr>
          <p:cNvPr id="10" name=""/>
          <p:cNvSpPr/>
          <p:nvPr/>
        </p:nvSpPr>
        <p:spPr>
          <a:xfrm>
            <a:off x="2535936" y="2883408"/>
            <a:ext cx="252984" cy="222504"/>
          </a:xfrm>
          <a:prstGeom prst="rect">
            <a:avLst/>
          </a:prstGeom>
        </p:spPr>
        <p:txBody>
          <a:bodyPr lIns="0" tIns="0" rIns="0" bIns="0" wrap="none">
            <a:noAutofit/>
          </a:bodyPr>
          <a:p>
            <a:pPr indent="0"/>
            <a:r>
              <a:rPr lang="en-US" b="1" sz="1500">
                <a:latin typeface="Times New Roman"/>
              </a:rPr>
              <a:t>(2)</a:t>
            </a:r>
          </a:p>
        </p:txBody>
      </p:sp>
      <p:sp>
        <p:nvSpPr>
          <p:cNvPr id="11" name=""/>
          <p:cNvSpPr/>
          <p:nvPr/>
        </p:nvSpPr>
        <p:spPr>
          <a:xfrm>
            <a:off x="344424" y="4090416"/>
            <a:ext cx="2170176" cy="222504"/>
          </a:xfrm>
          <a:prstGeom prst="rect">
            <a:avLst/>
          </a:prstGeom>
        </p:spPr>
        <p:txBody>
          <a:bodyPr lIns="0" tIns="0" rIns="0" bIns="0" wrap="none">
            <a:noAutofit/>
          </a:bodyPr>
          <a:p>
            <a:pPr algn="just" indent="0">
              <a:spcAft>
                <a:spcPts val="210"/>
              </a:spcAft>
            </a:pPr>
            <a:r>
              <a:rPr lang="en-US" sz="1600">
                <a:latin typeface="Times New Roman"/>
              </a:rPr>
              <a:t>Put (2) &amp; (3) in (1) we get</a:t>
            </a:r>
          </a:p>
        </p:txBody>
      </p:sp>
      <p:sp>
        <p:nvSpPr>
          <p:cNvPr id="12" name=""/>
          <p:cNvSpPr/>
          <p:nvPr/>
        </p:nvSpPr>
        <p:spPr>
          <a:xfrm>
            <a:off x="310896" y="4328160"/>
            <a:ext cx="1182624" cy="1158240"/>
          </a:xfrm>
          <a:prstGeom prst="rect">
            <a:avLst/>
          </a:prstGeom>
        </p:spPr>
        <p:txBody>
          <a:bodyPr lIns="0" tIns="0" rIns="0" bIns="0">
            <a:noAutofit/>
          </a:bodyPr>
          <a:p>
            <a:pPr indent="0">
              <a:lnSpc>
                <a:spcPts val="1896"/>
              </a:lnSpc>
              <a:spcBef>
                <a:spcPts val="210"/>
              </a:spcBef>
            </a:pPr>
            <a:r>
              <a:rPr lang="en-US" i="1" sz="1600" spc="-50">
                <a:latin typeface="Times New Roman"/>
              </a:rPr>
              <a:t>z' — 1 = — z z' = — z + 1</a:t>
            </a:r>
          </a:p>
          <a:p>
            <a:pPr algn="just" indent="0"/>
            <a:r>
              <a:rPr lang="en-US" i="1" sz="1600" spc="150">
                <a:latin typeface="Times New Roman"/>
              </a:rPr>
              <a:t>dz</a:t>
            </a:r>
          </a:p>
          <a:p>
            <a:pPr algn="just" indent="0">
              <a:lnSpc>
                <a:spcPts val="960"/>
              </a:lnSpc>
            </a:pPr>
            <a:r>
              <a:rPr lang="en-US" i="1" sz="1600" spc="-50">
                <a:latin typeface="Times New Roman"/>
              </a:rPr>
              <a:t>Tx = </a:t>
            </a:r>
            <a:r>
              <a:rPr lang="en-US" i="1" baseline="30000" sz="1600" spc="150">
                <a:latin typeface="Times New Roman"/>
              </a:rPr>
              <a:t>—Z</a:t>
            </a:r>
            <a:r>
              <a:rPr lang="en-US" i="1" sz="1600" spc="-50">
                <a:latin typeface="Times New Roman"/>
              </a:rPr>
              <a:t> + </a:t>
            </a:r>
            <a:r>
              <a:rPr lang="en-US" i="1" baseline="30000" sz="1600" spc="-50">
                <a:latin typeface="Times New Roman"/>
              </a:rPr>
              <a:t>1</a:t>
            </a:r>
          </a:p>
          <a:p>
            <a:pPr marL="152400" indent="0">
              <a:lnSpc>
                <a:spcPts val="960"/>
              </a:lnSpc>
            </a:pPr>
            <a:r>
              <a:rPr lang="en-US" i="1" sz="1600" spc="150">
                <a:latin typeface="Times New Roman"/>
              </a:rPr>
              <a:t>dz</a:t>
            </a:r>
          </a:p>
          <a:p>
            <a:pPr marL="495300" indent="0">
              <a:lnSpc>
                <a:spcPts val="960"/>
              </a:lnSpc>
            </a:pPr>
            <a:r>
              <a:rPr lang="en-US" i="1" sz="1600" spc="-50">
                <a:latin typeface="Times New Roman"/>
              </a:rPr>
              <a:t>= </a:t>
            </a:r>
            <a:r>
              <a:rPr lang="en-US" i="1" sz="1600" spc="150">
                <a:latin typeface="Times New Roman"/>
              </a:rPr>
              <a:t>dx</a:t>
            </a:r>
          </a:p>
          <a:p>
            <a:pPr algn="just" indent="0"/>
            <a:r>
              <a:rPr lang="en-US" i="1" sz="1600" spc="-50">
                <a:latin typeface="Times New Roman"/>
              </a:rPr>
              <a:t>-z+l</a:t>
            </a:r>
          </a:p>
        </p:txBody>
      </p:sp>
      <p:sp>
        <p:nvSpPr>
          <p:cNvPr id="13" name=""/>
          <p:cNvSpPr/>
          <p:nvPr/>
        </p:nvSpPr>
        <p:spPr>
          <a:xfrm>
            <a:off x="347472" y="5501640"/>
            <a:ext cx="2953512" cy="935736"/>
          </a:xfrm>
          <a:prstGeom prst="rect">
            <a:avLst/>
          </a:prstGeom>
        </p:spPr>
        <p:txBody>
          <a:bodyPr lIns="0" tIns="0" rIns="0" bIns="0">
            <a:noAutofit/>
          </a:bodyPr>
          <a:p>
            <a:pPr indent="0">
              <a:lnSpc>
                <a:spcPts val="1848"/>
              </a:lnSpc>
            </a:pPr>
            <a:r>
              <a:rPr lang="en-US" sz="1600">
                <a:latin typeface="Times New Roman"/>
              </a:rPr>
              <a:t>Take integration to both side we get — </a:t>
            </a:r>
            <a:r>
              <a:rPr lang="en-US" i="1" sz="1600" spc="150">
                <a:latin typeface="Times New Roman"/>
              </a:rPr>
              <a:t>ln(—z + 1) = x + c</a:t>
            </a:r>
          </a:p>
          <a:p>
            <a:pPr algn="just" indent="0">
              <a:lnSpc>
                <a:spcPts val="1848"/>
              </a:lnSpc>
            </a:pPr>
            <a:r>
              <a:rPr lang="en-US" i="1" sz="1600" spc="150">
                <a:latin typeface="Times New Roman"/>
              </a:rPr>
              <a:t>ln(—z + 1) = —x — c</a:t>
            </a:r>
            <a:r>
              <a:rPr lang="en-US" sz="1600">
                <a:latin typeface="Times New Roman"/>
              </a:rPr>
              <a:t>......(4)</a:t>
            </a:r>
          </a:p>
          <a:p>
            <a:pPr algn="just" indent="0">
              <a:lnSpc>
                <a:spcPts val="1848"/>
              </a:lnSpc>
            </a:pPr>
            <a:r>
              <a:rPr lang="en-US" sz="1600">
                <a:latin typeface="Times New Roman"/>
              </a:rPr>
              <a:t>Take </a:t>
            </a:r>
            <a:r>
              <a:rPr lang="en-US" i="1" sz="1600" spc="150">
                <a:latin typeface="Times New Roman"/>
              </a:rPr>
              <a:t>e</a:t>
            </a:r>
            <a:r>
              <a:rPr lang="en-US" sz="1600">
                <a:latin typeface="Times New Roman"/>
              </a:rPr>
              <a:t> for (4)</a:t>
            </a:r>
          </a:p>
        </p:txBody>
      </p:sp>
      <p:sp>
        <p:nvSpPr>
          <p:cNvPr id="14" name=""/>
          <p:cNvSpPr/>
          <p:nvPr/>
        </p:nvSpPr>
        <p:spPr>
          <a:xfrm>
            <a:off x="356616" y="6452616"/>
            <a:ext cx="1380744" cy="188976"/>
          </a:xfrm>
          <a:prstGeom prst="rect">
            <a:avLst/>
          </a:prstGeom>
        </p:spPr>
        <p:txBody>
          <a:bodyPr lIns="0" tIns="0" rIns="0" bIns="0" wrap="none">
            <a:noAutofit/>
          </a:bodyPr>
          <a:p>
            <a:pPr algn="just" indent="0">
              <a:spcAft>
                <a:spcPts val="210"/>
              </a:spcAft>
            </a:pPr>
            <a:r>
              <a:rPr lang="en-US" i="1" sz="1600" spc="350">
                <a:latin typeface="Times New Roman"/>
              </a:rPr>
              <a:t>—z+1 = e </a:t>
            </a:r>
            <a:r>
              <a:rPr lang="en-US" i="1" baseline="30000" sz="1600" spc="350">
                <a:latin typeface="Times New Roman"/>
              </a:rPr>
              <a:t>x c</a:t>
            </a:r>
          </a:p>
        </p:txBody>
      </p:sp>
      <p:sp>
        <p:nvSpPr>
          <p:cNvPr id="15" name=""/>
          <p:cNvSpPr/>
          <p:nvPr/>
        </p:nvSpPr>
        <p:spPr>
          <a:xfrm>
            <a:off x="344424" y="6690360"/>
            <a:ext cx="1392936" cy="429768"/>
          </a:xfrm>
          <a:prstGeom prst="rect">
            <a:avLst/>
          </a:prstGeom>
        </p:spPr>
        <p:txBody>
          <a:bodyPr lIns="0" tIns="0" rIns="0" bIns="0">
            <a:noAutofit/>
          </a:bodyPr>
          <a:p>
            <a:pPr indent="0">
              <a:lnSpc>
                <a:spcPts val="1896"/>
              </a:lnSpc>
              <a:spcBef>
                <a:spcPts val="210"/>
              </a:spcBef>
            </a:pPr>
            <a:r>
              <a:rPr lang="en-US" i="1" sz="1600" spc="150">
                <a:latin typeface="Times New Roman"/>
              </a:rPr>
              <a:t>—z</a:t>
            </a:r>
            <a:r>
              <a:rPr lang="en-US" i="1" sz="1600" spc="150">
                <a:latin typeface="Times New Roman"/>
              </a:rPr>
              <a:t> = e </a:t>
            </a:r>
            <a:r>
              <a:rPr lang="en-US" i="1" baseline="30000" sz="1600" spc="150">
                <a:latin typeface="Times New Roman"/>
              </a:rPr>
              <a:t>x c</a:t>
            </a:r>
            <a:r>
              <a:rPr lang="en-US" i="1" sz="1600" spc="150">
                <a:latin typeface="Times New Roman"/>
              </a:rPr>
              <a:t> — 1 z = —e</a:t>
            </a:r>
            <a:r>
              <a:rPr lang="en-US" i="1" baseline="30000" sz="1600" spc="150">
                <a:latin typeface="Times New Roman"/>
              </a:rPr>
              <a:t>-x-c</a:t>
            </a:r>
            <a:r>
              <a:rPr lang="en-US" i="1" sz="1600" spc="150">
                <a:latin typeface="Times New Roman"/>
              </a:rPr>
              <a:t> + 1</a:t>
            </a:r>
          </a:p>
        </p:txBody>
      </p:sp>
      <p:sp>
        <p:nvSpPr>
          <p:cNvPr id="16" name=""/>
          <p:cNvSpPr/>
          <p:nvPr/>
        </p:nvSpPr>
        <p:spPr>
          <a:xfrm>
            <a:off x="368808" y="7205472"/>
            <a:ext cx="2459736" cy="457200"/>
          </a:xfrm>
          <a:prstGeom prst="rect">
            <a:avLst/>
          </a:prstGeom>
        </p:spPr>
        <p:txBody>
          <a:bodyPr lIns="0" tIns="0" rIns="0" bIns="0">
            <a:noAutofit/>
          </a:bodyPr>
          <a:p>
            <a:pPr algn="just" indent="0">
              <a:spcAft>
                <a:spcPts val="210"/>
              </a:spcAft>
            </a:pPr>
            <a:r>
              <a:rPr lang="en-US" i="1" sz="1600" spc="150">
                <a:latin typeface="Times New Roman"/>
              </a:rPr>
              <a:t>x + y = —</a:t>
            </a:r>
            <a:r>
              <a:rPr lang="en-US" i="1" baseline="-25000" sz="1600" spc="150">
                <a:latin typeface="Times New Roman"/>
              </a:rPr>
              <a:t>e</a:t>
            </a:r>
            <a:r>
              <a:rPr lang="en-US" i="1" sz="400" spc="150">
                <a:latin typeface="Times New Roman"/>
              </a:rPr>
              <a:t>~</a:t>
            </a:r>
            <a:r>
              <a:rPr lang="en-US" i="1" baseline="30000" sz="400" spc="150">
                <a:latin typeface="Times New Roman"/>
              </a:rPr>
              <a:t>x</a:t>
            </a:r>
            <a:r>
              <a:rPr lang="en-US" i="1" sz="400" spc="150">
                <a:latin typeface="Times New Roman"/>
              </a:rPr>
              <a:t>~</a:t>
            </a:r>
            <a:r>
              <a:rPr lang="en-US" i="1" baseline="30000" sz="400" spc="150">
                <a:latin typeface="Times New Roman"/>
              </a:rPr>
              <a:t>c</a:t>
            </a:r>
            <a:r>
              <a:rPr lang="en-US" i="1" sz="400" spc="150">
                <a:latin typeface="Times New Roman"/>
              </a:rPr>
              <a:t> </a:t>
            </a:r>
            <a:r>
              <a:rPr lang="en-US" i="1" sz="1600" spc="150">
                <a:latin typeface="Times New Roman"/>
              </a:rPr>
              <a:t>+ 1</a:t>
            </a:r>
          </a:p>
          <a:p>
            <a:pPr marL="94488" indent="0">
              <a:spcAft>
                <a:spcPts val="2940"/>
              </a:spcAft>
            </a:pPr>
            <a:r>
              <a:rPr lang="en-US" i="1" sz="1600" spc="150">
                <a:latin typeface="Times New Roman"/>
              </a:rPr>
              <a:t>y = —e~</a:t>
            </a:r>
            <a:r>
              <a:rPr lang="en-US" i="1" baseline="30000" sz="1600" spc="150">
                <a:latin typeface="Times New Roman"/>
              </a:rPr>
              <a:t>x</a:t>
            </a:r>
            <a:r>
              <a:rPr lang="en-US" i="1" sz="1600" spc="150">
                <a:latin typeface="Times New Roman"/>
              </a:rPr>
              <a:t>~</a:t>
            </a:r>
            <a:r>
              <a:rPr lang="en-US" i="1" baseline="30000" sz="1600" spc="150">
                <a:latin typeface="Times New Roman"/>
              </a:rPr>
              <a:t>c</a:t>
            </a:r>
            <a:r>
              <a:rPr lang="en-US" i="1" sz="1600" spc="150">
                <a:latin typeface="Times New Roman"/>
              </a:rPr>
              <a:t> + 1 — x</a:t>
            </a:r>
            <a:r>
              <a:rPr lang="en-US" sz="1600">
                <a:latin typeface="Times New Roman"/>
              </a:rPr>
              <a:t> is G.S</a:t>
            </a:r>
          </a:p>
        </p:txBody>
      </p:sp>
      <p:sp>
        <p:nvSpPr>
          <p:cNvPr id="17" name=""/>
          <p:cNvSpPr/>
          <p:nvPr/>
        </p:nvSpPr>
        <p:spPr>
          <a:xfrm>
            <a:off x="347472" y="8156448"/>
            <a:ext cx="3608832" cy="243840"/>
          </a:xfrm>
          <a:prstGeom prst="rect">
            <a:avLst/>
          </a:prstGeom>
        </p:spPr>
        <p:txBody>
          <a:bodyPr lIns="0" tIns="0" rIns="0" bIns="0" wrap="none">
            <a:noAutofit/>
          </a:bodyPr>
          <a:p>
            <a:pPr algn="just" indent="0">
              <a:spcBef>
                <a:spcPts val="2940"/>
              </a:spcBef>
            </a:pPr>
            <a:r>
              <a:rPr lang="en-US" b="1" sz="1500">
                <a:latin typeface="Times New Roman"/>
              </a:rPr>
              <a:t>Example (H.W.):- Solve</a:t>
            </a:r>
            <a:r>
              <a:rPr lang="en-US" sz="1600">
                <a:latin typeface="Times New Roman"/>
              </a:rPr>
              <a:t>: </a:t>
            </a:r>
            <a:r>
              <a:rPr lang="en-US" i="1" sz="1600" spc="150">
                <a:latin typeface="Times New Roman"/>
              </a:rPr>
              <a:t>y'</a:t>
            </a:r>
            <a:r>
              <a:rPr lang="en-US" sz="1600">
                <a:latin typeface="Times New Roman"/>
              </a:rPr>
              <a:t> =x</a:t>
            </a:r>
            <a:r>
              <a:rPr lang="en-US" baseline="30000" sz="1600">
                <a:latin typeface="Times New Roman"/>
              </a:rPr>
              <a:t>2</a:t>
            </a:r>
            <a:r>
              <a:rPr lang="en-US" sz="1600">
                <a:latin typeface="Times New Roman"/>
              </a:rPr>
              <a:t> -8xy+16y</a:t>
            </a:r>
            <a:r>
              <a:rPr lang="en-US" baseline="30000" sz="1600">
                <a:latin typeface="Times New Roman"/>
              </a:rPr>
              <a:t>2</a:t>
            </a:r>
          </a:p>
        </p:txBody>
      </p:sp>
      <p:sp>
        <p:nvSpPr>
          <p:cNvPr id="18" name=""/>
          <p:cNvSpPr/>
          <p:nvPr/>
        </p:nvSpPr>
        <p:spPr>
          <a:xfrm>
            <a:off x="417576" y="9787128"/>
            <a:ext cx="694944" cy="301752"/>
          </a:xfrm>
          <a:prstGeom prst="rect">
            <a:avLst/>
          </a:prstGeom>
        </p:spPr>
        <p:txBody>
          <a:bodyPr lIns="0" tIns="0" rIns="0" bIns="0" wrap="none">
            <a:noAutofit/>
          </a:bodyPr>
          <a:p>
            <a:pPr indent="0"/>
            <a:r>
              <a:rPr lang="en-US" sz="1500">
                <a:solidFill>
                  <a:srgbClr val="4F81BD"/>
                </a:solidFill>
                <a:latin typeface="Franklin Gothic Medium"/>
              </a:rPr>
              <a:t>8 </a:t>
            </a:r>
            <a:r>
              <a:rPr lang="en-US" sz="1500">
                <a:solidFill>
                  <a:srgbClr val="808080"/>
                </a:solidFill>
                <a:latin typeface="Franklin Gothic Medium"/>
              </a:rPr>
              <a:t>f</a:t>
            </a:r>
          </a:p>
        </p:txBody>
      </p:sp>
      <p:sp>
        <p:nvSpPr>
          <p:cNvPr id="19"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347472" y="237744"/>
            <a:ext cx="3258312" cy="201168"/>
          </a:xfrm>
          <a:prstGeom prst="rect">
            <a:avLst/>
          </a:prstGeom>
        </p:spPr>
        <p:txBody>
          <a:bodyPr lIns="0" tIns="0" rIns="0" bIns="0" wrap="none">
            <a:noAutofit/>
          </a:bodyPr>
          <a:p>
            <a:pPr indent="0"/>
            <a:r>
              <a:rPr lang="en-US" u="sng" sz="1400">
                <a:latin typeface="Times New Roman"/>
              </a:rPr>
              <a:t>Ordinary Differential Equations-second stage</a:t>
            </a:r>
          </a:p>
        </p:txBody>
      </p:sp>
      <p:sp>
        <p:nvSpPr>
          <p:cNvPr id="3" name=""/>
          <p:cNvSpPr/>
          <p:nvPr/>
        </p:nvSpPr>
        <p:spPr>
          <a:xfrm>
            <a:off x="6160008" y="207264"/>
            <a:ext cx="1002792" cy="195072"/>
          </a:xfrm>
          <a:prstGeom prst="rect">
            <a:avLst/>
          </a:prstGeom>
        </p:spPr>
        <p:txBody>
          <a:bodyPr lIns="0" tIns="0" rIns="0" bIns="0" wrap="none">
            <a:noAutofit/>
          </a:bodyPr>
          <a:p>
            <a:pPr indent="0"/>
            <a:r>
              <a:rPr lang="en-US" u="sng" sz="1500">
                <a:latin typeface="Franklin Gothic Medium"/>
              </a:rPr>
              <a:t>2022-2023</a:t>
            </a:r>
          </a:p>
        </p:txBody>
      </p:sp>
      <p:sp>
        <p:nvSpPr>
          <p:cNvPr id="4" name=""/>
          <p:cNvSpPr/>
          <p:nvPr/>
        </p:nvSpPr>
        <p:spPr>
          <a:xfrm>
            <a:off x="338328" y="630936"/>
            <a:ext cx="6806184" cy="8071104"/>
          </a:xfrm>
          <a:prstGeom prst="rect">
            <a:avLst/>
          </a:prstGeom>
        </p:spPr>
        <p:txBody>
          <a:bodyPr lIns="0" tIns="0" rIns="0" bIns="0">
            <a:noAutofit/>
          </a:bodyPr>
          <a:p>
            <a:pPr algn="just" marL="2844800" indent="0">
              <a:spcAft>
                <a:spcPts val="420"/>
              </a:spcAft>
            </a:pPr>
            <a:r>
              <a:rPr lang="en-US" b="1" sz="1200">
                <a:latin typeface="Times New Roman"/>
              </a:rPr>
              <a:t>3) Homogenous D.E</a:t>
            </a:r>
          </a:p>
          <a:p>
            <a:pPr algn="just" indent="0">
              <a:spcAft>
                <a:spcPts val="1050"/>
              </a:spcAft>
            </a:pPr>
            <a:r>
              <a:rPr lang="en-US" b="1" sz="1200">
                <a:latin typeface="Times New Roman"/>
              </a:rPr>
              <a:t>Homogenous function</a:t>
            </a:r>
            <a:r>
              <a:rPr lang="en-US" sz="1200">
                <a:latin typeface="Times New Roman"/>
              </a:rPr>
              <a:t>: A function F(x, y) is called Homogenous function of n-th degree if satisfy the relation.</a:t>
            </a:r>
          </a:p>
          <a:p>
            <a:pPr algn="just" indent="0">
              <a:spcAft>
                <a:spcPts val="420"/>
              </a:spcAft>
            </a:pPr>
            <a:r>
              <a:rPr lang="en-US" i="1" sz="1300">
                <a:latin typeface="Times New Roman"/>
              </a:rPr>
              <a:t>Vt</a:t>
            </a:r>
            <a:r>
              <a:rPr lang="en-US" sz="1200">
                <a:latin typeface="Times New Roman"/>
              </a:rPr>
              <a:t> e </a:t>
            </a:r>
            <a:r>
              <a:rPr lang="en-US" i="1" sz="1300">
                <a:latin typeface="Times New Roman"/>
              </a:rPr>
              <a:t>R</a:t>
            </a:r>
            <a:r>
              <a:rPr lang="en-US" sz="1200">
                <a:latin typeface="Times New Roman"/>
              </a:rPr>
              <a:t> ^ </a:t>
            </a:r>
            <a:r>
              <a:rPr lang="en-US" i="1" sz="1300">
                <a:latin typeface="Times New Roman"/>
              </a:rPr>
              <a:t>F(tx ,ty</a:t>
            </a:r>
            <a:r>
              <a:rPr lang="en-US" sz="1200">
                <a:latin typeface="Times New Roman"/>
              </a:rPr>
              <a:t> ) = </a:t>
            </a:r>
            <a:r>
              <a:rPr lang="en-US" i="1" sz="1300">
                <a:latin typeface="Times New Roman"/>
              </a:rPr>
              <a:t>t</a:t>
            </a:r>
            <a:r>
              <a:rPr lang="en-US" i="1" baseline="30000" sz="1300">
                <a:latin typeface="Times New Roman"/>
              </a:rPr>
              <a:t>n</a:t>
            </a:r>
            <a:r>
              <a:rPr lang="en-US" i="1" sz="1300">
                <a:latin typeface="Times New Roman"/>
              </a:rPr>
              <a:t>f (x,y</a:t>
            </a:r>
            <a:r>
              <a:rPr lang="en-US" sz="1200">
                <a:latin typeface="Times New Roman"/>
              </a:rPr>
              <a:t> )</a:t>
            </a:r>
          </a:p>
          <a:p>
            <a:pPr algn="just" indent="0">
              <a:spcAft>
                <a:spcPts val="420"/>
              </a:spcAft>
            </a:pPr>
            <a:r>
              <a:rPr lang="en-US" b="1" sz="1200">
                <a:latin typeface="Times New Roman"/>
              </a:rPr>
              <a:t>Example</a:t>
            </a:r>
            <a:r>
              <a:rPr lang="en-US" sz="1200">
                <a:latin typeface="Times New Roman"/>
              </a:rPr>
              <a:t>: 1)Test the function</a:t>
            </a:r>
          </a:p>
          <a:p>
            <a:pPr indent="0">
              <a:lnSpc>
                <a:spcPts val="1704"/>
              </a:lnSpc>
            </a:pPr>
            <a:r>
              <a:rPr lang="en-US" sz="1200">
                <a:latin typeface="Times New Roman"/>
              </a:rPr>
              <a:t>f(x, y) = </a:t>
            </a:r>
            <a:r>
              <a:rPr lang="en-US" sz="1300">
                <a:latin typeface="Times New Roman"/>
              </a:rPr>
              <a:t>x </a:t>
            </a:r>
            <a:r>
              <a:rPr lang="en-US" baseline="30000" sz="1200">
                <a:latin typeface="Times New Roman"/>
              </a:rPr>
              <a:t>2</a:t>
            </a:r>
            <a:r>
              <a:rPr lang="en-US" i="1" sz="1300">
                <a:latin typeface="Times New Roman"/>
              </a:rPr>
              <a:t>y</a:t>
            </a:r>
            <a:r>
              <a:rPr lang="en-US" sz="1200">
                <a:latin typeface="Times New Roman"/>
              </a:rPr>
              <a:t> , teR F (tx, ty) = (tx)</a:t>
            </a:r>
            <a:r>
              <a:rPr lang="en-US" baseline="30000" sz="1200">
                <a:latin typeface="Times New Roman"/>
              </a:rPr>
              <a:t>2</a:t>
            </a:r>
            <a:r>
              <a:rPr lang="en-US" sz="1200">
                <a:latin typeface="Times New Roman"/>
              </a:rPr>
              <a:t>(ty)</a:t>
            </a:r>
          </a:p>
          <a:p>
            <a:pPr marL="596900" indent="0">
              <a:spcAft>
                <a:spcPts val="420"/>
              </a:spcAft>
            </a:pPr>
            <a:r>
              <a:rPr lang="en-US" sz="1200">
                <a:latin typeface="Times New Roman"/>
              </a:rPr>
              <a:t>= (t</a:t>
            </a:r>
            <a:r>
              <a:rPr lang="en-US" baseline="30000" sz="1200">
                <a:latin typeface="Times New Roman"/>
              </a:rPr>
              <a:t>2</a:t>
            </a:r>
            <a:r>
              <a:rPr lang="en-US" sz="1200">
                <a:latin typeface="Times New Roman"/>
              </a:rPr>
              <a:t>x</a:t>
            </a:r>
            <a:r>
              <a:rPr lang="en-US" baseline="30000" sz="1200">
                <a:latin typeface="Times New Roman"/>
              </a:rPr>
              <a:t>2</a:t>
            </a:r>
            <a:r>
              <a:rPr lang="en-US" sz="1200">
                <a:latin typeface="Times New Roman"/>
              </a:rPr>
              <a:t>) (ty)</a:t>
            </a:r>
          </a:p>
          <a:p>
            <a:pPr marL="596900" indent="0">
              <a:spcAft>
                <a:spcPts val="1260"/>
              </a:spcAft>
            </a:pPr>
            <a:r>
              <a:rPr lang="en-US" sz="1200">
                <a:latin typeface="Times New Roman"/>
              </a:rPr>
              <a:t>=t</a:t>
            </a:r>
            <a:r>
              <a:rPr lang="en-US" baseline="30000" sz="1200">
                <a:latin typeface="Times New Roman"/>
              </a:rPr>
              <a:t>3</a:t>
            </a:r>
            <a:r>
              <a:rPr lang="en-US" sz="1200">
                <a:latin typeface="Times New Roman"/>
              </a:rPr>
              <a:t>f(x, y) ^ F is H.F. of 3-rd degree</a:t>
            </a:r>
          </a:p>
          <a:p>
            <a:pPr algn="just" indent="0">
              <a:spcAft>
                <a:spcPts val="420"/>
              </a:spcAft>
            </a:pPr>
            <a:r>
              <a:rPr lang="en-US" b="1" sz="1200">
                <a:latin typeface="Times New Roman"/>
              </a:rPr>
              <a:t>Example</a:t>
            </a:r>
            <a:r>
              <a:rPr lang="en-US" sz="1200">
                <a:latin typeface="Times New Roman"/>
              </a:rPr>
              <a:t>: 2)Test the function</a:t>
            </a:r>
          </a:p>
          <a:p>
            <a:pPr algn="just" indent="0">
              <a:spcAft>
                <a:spcPts val="420"/>
              </a:spcAft>
            </a:pPr>
            <a:r>
              <a:rPr lang="en-US" sz="1200">
                <a:latin typeface="Times New Roman"/>
              </a:rPr>
              <a:t>F(x, y</a:t>
            </a:r>
            <a:r>
              <a:rPr lang="en-US" i="1" sz="1300">
                <a:latin typeface="Times New Roman"/>
              </a:rPr>
              <a:t>—</a:t>
            </a:r>
            <a:r>
              <a:rPr lang="en-US" sz="1200">
                <a:latin typeface="Times New Roman"/>
              </a:rPr>
              <a:t>sin(</a:t>
            </a:r>
            <a:r>
              <a:rPr lang="en-US" baseline="30000" sz="1200">
                <a:latin typeface="Times New Roman"/>
              </a:rPr>
              <a:t>y</a:t>
            </a:r>
            <a:r>
              <a:rPr lang="en-US" sz="1200">
                <a:latin typeface="Times New Roman"/>
              </a:rPr>
              <a:t>) + cosh(</a:t>
            </a:r>
            <a:r>
              <a:rPr lang="en-US" baseline="30000" sz="1200">
                <a:latin typeface="Times New Roman"/>
              </a:rPr>
              <a:t>y</a:t>
            </a:r>
            <a:r>
              <a:rPr lang="en-US" sz="1200">
                <a:latin typeface="Times New Roman"/>
              </a:rPr>
              <a:t>), </a:t>
            </a:r>
            <a:r>
              <a:rPr lang="en-US" i="1" sz="1300">
                <a:latin typeface="Times New Roman"/>
              </a:rPr>
              <a:t>t e R</a:t>
            </a:r>
            <a:r>
              <a:rPr lang="en-US" sz="1200">
                <a:latin typeface="Times New Roman"/>
              </a:rPr>
              <a:t> ) =</a:t>
            </a:r>
          </a:p>
          <a:p>
            <a:pPr algn="just" marL="457200" indent="0">
              <a:spcAft>
                <a:spcPts val="420"/>
              </a:spcAft>
            </a:pPr>
            <a:r>
              <a:rPr lang="en-US" i="1" sz="1300">
                <a:latin typeface="Times New Roman"/>
              </a:rPr>
              <a:t>y x    x</a:t>
            </a:r>
          </a:p>
          <a:p>
            <a:pPr marL="850900" indent="-850900">
              <a:lnSpc>
                <a:spcPts val="1104"/>
              </a:lnSpc>
              <a:spcAft>
                <a:spcPts val="1260"/>
              </a:spcAft>
            </a:pPr>
            <a:r>
              <a:rPr lang="en-US" i="1" sz="1300">
                <a:latin typeface="Times New Roman"/>
              </a:rPr>
              <a:t>F (tx ,ty</a:t>
            </a:r>
            <a:r>
              <a:rPr lang="en-US" sz="1200">
                <a:latin typeface="Times New Roman"/>
              </a:rPr>
              <a:t>) = </a:t>
            </a:r>
            <a:r>
              <a:rPr lang="en-US" i="1" sz="1300">
                <a:latin typeface="Times New Roman"/>
              </a:rPr>
              <a:t>—</a:t>
            </a:r>
            <a:r>
              <a:rPr lang="en-US" sz="1200">
                <a:latin typeface="Times New Roman"/>
              </a:rPr>
              <a:t> sin(</a:t>
            </a:r>
            <a:r>
              <a:rPr lang="en-US" baseline="30000" sz="1200">
                <a:latin typeface="Times New Roman"/>
              </a:rPr>
              <a:t>ty</a:t>
            </a:r>
            <a:r>
              <a:rPr lang="en-US" sz="1200">
                <a:latin typeface="Times New Roman"/>
              </a:rPr>
              <a:t>) + cosh(</a:t>
            </a:r>
            <a:r>
              <a:rPr lang="en-US" baseline="30000" sz="1200">
                <a:latin typeface="Times New Roman"/>
              </a:rPr>
              <a:t>ty</a:t>
            </a:r>
            <a:r>
              <a:rPr lang="en-US" sz="1200">
                <a:latin typeface="Times New Roman"/>
              </a:rPr>
              <a:t>), </a:t>
            </a:r>
            <a:r>
              <a:rPr lang="en-US" i="1" sz="1300">
                <a:latin typeface="Times New Roman"/>
              </a:rPr>
              <a:t>ty tx    tx</a:t>
            </a:r>
          </a:p>
          <a:p>
            <a:pPr algn="just" indent="0">
              <a:spcAft>
                <a:spcPts val="420"/>
              </a:spcAft>
            </a:pPr>
            <a:r>
              <a:rPr lang="en-US" i="1" sz="1300">
                <a:latin typeface="Times New Roman"/>
              </a:rPr>
              <a:t>F(tx ,ty</a:t>
            </a:r>
            <a:r>
              <a:rPr lang="en-US" sz="1200">
                <a:latin typeface="Times New Roman"/>
              </a:rPr>
              <a:t> ) = </a:t>
            </a:r>
            <a:r>
              <a:rPr lang="en-US" i="1" sz="1300">
                <a:latin typeface="Times New Roman"/>
              </a:rPr>
              <a:t>1</a:t>
            </a:r>
            <a:r>
              <a:rPr lang="en-US" baseline="30000" sz="1200">
                <a:latin typeface="Times New Roman"/>
              </a:rPr>
              <a:t>0</a:t>
            </a:r>
            <a:r>
              <a:rPr lang="en-US" sz="1200">
                <a:latin typeface="Times New Roman"/>
              </a:rPr>
              <a:t>f (x ,</a:t>
            </a:r>
            <a:r>
              <a:rPr lang="en-US" i="1" sz="1300">
                <a:latin typeface="Times New Roman"/>
              </a:rPr>
              <a:t>y</a:t>
            </a:r>
            <a:r>
              <a:rPr lang="en-US" sz="1200">
                <a:latin typeface="Times New Roman"/>
              </a:rPr>
              <a:t> )    </a:t>
            </a:r>
            <a:r>
              <a:rPr lang="en-US" i="1" sz="1300">
                <a:latin typeface="Times New Roman"/>
              </a:rPr>
              <a:t>F is H .F of zero</a:t>
            </a:r>
            <a:r>
              <a:rPr lang="en-US" sz="1200">
                <a:latin typeface="Times New Roman"/>
              </a:rPr>
              <a:t> - degree.</a:t>
            </a:r>
          </a:p>
          <a:p>
            <a:pPr marR="4965700" indent="0">
              <a:lnSpc>
                <a:spcPts val="1464"/>
              </a:lnSpc>
            </a:pPr>
            <a:r>
              <a:rPr lang="en-US" b="1" sz="1200">
                <a:latin typeface="Times New Roman"/>
              </a:rPr>
              <a:t>Example</a:t>
            </a:r>
            <a:r>
              <a:rPr lang="en-US" sz="1200">
                <a:latin typeface="Times New Roman"/>
              </a:rPr>
              <a:t>: 3) Test the function </a:t>
            </a:r>
            <a:r>
              <a:rPr lang="en-US" i="1" sz="1300">
                <a:latin typeface="Times New Roman"/>
              </a:rPr>
              <a:t>F</a:t>
            </a:r>
            <a:r>
              <a:rPr lang="en-US" sz="1200">
                <a:latin typeface="Times New Roman"/>
              </a:rPr>
              <a:t> (x, y ) = x</a:t>
            </a:r>
          </a:p>
          <a:p>
            <a:pPr algn="just" indent="0">
              <a:spcAft>
                <a:spcPts val="420"/>
              </a:spcAft>
            </a:pPr>
            <a:r>
              <a:rPr lang="en-US" i="1" sz="1300">
                <a:latin typeface="Times New Roman"/>
              </a:rPr>
              <a:t>F (tx ,ty</a:t>
            </a:r>
            <a:r>
              <a:rPr lang="en-US" sz="1200">
                <a:latin typeface="Times New Roman"/>
              </a:rPr>
              <a:t> ) = (tx ) = </a:t>
            </a:r>
            <a:r>
              <a:rPr lang="en-US" i="1" sz="1300">
                <a:latin typeface="Times New Roman"/>
              </a:rPr>
              <a:t>t</a:t>
            </a:r>
            <a:r>
              <a:rPr lang="en-US" sz="1200">
                <a:latin typeface="Times New Roman"/>
              </a:rPr>
              <a:t> (x ) = </a:t>
            </a:r>
            <a:r>
              <a:rPr lang="en-US" i="1" sz="1300">
                <a:latin typeface="Times New Roman"/>
              </a:rPr>
              <a:t>t</a:t>
            </a:r>
            <a:r>
              <a:rPr lang="en-US" sz="1200">
                <a:latin typeface="Times New Roman"/>
              </a:rPr>
              <a:t> (F (x , y ))</a:t>
            </a:r>
          </a:p>
          <a:p>
            <a:pPr algn="just" indent="0">
              <a:spcAft>
                <a:spcPts val="1260"/>
              </a:spcAft>
            </a:pPr>
            <a:r>
              <a:rPr lang="en-US" sz="1200">
                <a:latin typeface="Times New Roman"/>
              </a:rPr>
              <a:t>F is H.F. of first degree.</a:t>
            </a:r>
          </a:p>
          <a:p>
            <a:pPr indent="0">
              <a:lnSpc>
                <a:spcPts val="1392"/>
              </a:lnSpc>
            </a:pPr>
            <a:r>
              <a:rPr lang="en-US" b="1" sz="1200">
                <a:latin typeface="Times New Roman"/>
              </a:rPr>
              <a:t>Homogeneous D.E :</a:t>
            </a:r>
            <a:r>
              <a:rPr lang="en-US" sz="1200">
                <a:latin typeface="Times New Roman"/>
              </a:rPr>
              <a:t>A D.E. M(x, y) dx+ N(x, y) dy=0 is called H.D.E if both functions M and N are H. functions of the same degree (i.e.)[the H. degree of M=the H. degree of N]</a:t>
            </a:r>
          </a:p>
          <a:p>
            <a:pPr marL="1016000" indent="0"/>
            <a:r>
              <a:rPr lang="en-US" sz="1200">
                <a:latin typeface="Times New Roman"/>
              </a:rPr>
              <a:t>2 2</a:t>
            </a:r>
          </a:p>
          <a:p>
            <a:pPr algn="just" indent="0">
              <a:lnSpc>
                <a:spcPts val="2184"/>
              </a:lnSpc>
            </a:pPr>
            <a:r>
              <a:rPr lang="en-US" b="1" sz="1200">
                <a:latin typeface="Times New Roman"/>
              </a:rPr>
              <a:t>Example</a:t>
            </a:r>
            <a:r>
              <a:rPr lang="en-US" sz="1200">
                <a:latin typeface="Times New Roman"/>
              </a:rPr>
              <a:t>: 1) </a:t>
            </a:r>
            <a:r>
              <a:rPr lang="en-US" b="1" sz="1200">
                <a:latin typeface="Times New Roman"/>
              </a:rPr>
              <a:t>(</a:t>
            </a:r>
            <a:r>
              <a:rPr lang="en-US" sz="1200">
                <a:latin typeface="Times New Roman"/>
              </a:rPr>
              <a:t>x </a:t>
            </a:r>
            <a:r>
              <a:rPr lang="en-US" b="1" sz="1200">
                <a:latin typeface="Times New Roman"/>
              </a:rPr>
              <a:t>+ </a:t>
            </a:r>
            <a:r>
              <a:rPr lang="en-US" i="1" sz="1300">
                <a:latin typeface="Times New Roman"/>
              </a:rPr>
              <a:t>y </a:t>
            </a:r>
            <a:r>
              <a:rPr lang="en-US" i="1" sz="1200">
                <a:latin typeface="Times New Roman"/>
              </a:rPr>
              <a:t>)</a:t>
            </a:r>
            <a:r>
              <a:rPr lang="en-US" i="1" sz="1300">
                <a:latin typeface="Times New Roman"/>
              </a:rPr>
              <a:t>dx </a:t>
            </a:r>
            <a:r>
              <a:rPr lang="en-US" i="1" sz="1200">
                <a:latin typeface="Times New Roman"/>
              </a:rPr>
              <a:t>+ </a:t>
            </a:r>
            <a:r>
              <a:rPr lang="en-US" i="1" sz="1300">
                <a:latin typeface="Times New Roman"/>
              </a:rPr>
              <a:t>x </a:t>
            </a:r>
            <a:r>
              <a:rPr lang="en-US" i="1" sz="1200">
                <a:latin typeface="Times New Roman"/>
              </a:rPr>
              <a:t>.</a:t>
            </a:r>
            <a:r>
              <a:rPr lang="en-US" i="1" sz="1300">
                <a:latin typeface="Times New Roman"/>
              </a:rPr>
              <a:t>y dy </a:t>
            </a:r>
            <a:r>
              <a:rPr lang="en-US" i="1" sz="1200">
                <a:latin typeface="Times New Roman"/>
              </a:rPr>
              <a:t>=</a:t>
            </a:r>
            <a:r>
              <a:rPr lang="en-US" b="1" sz="1200">
                <a:latin typeface="Times New Roman"/>
              </a:rPr>
              <a:t> 0</a:t>
            </a:r>
            <a:r>
              <a:rPr lang="en-US" sz="1200">
                <a:latin typeface="Times New Roman"/>
              </a:rPr>
              <a:t>.</a:t>
            </a:r>
          </a:p>
          <a:p>
            <a:pPr algn="just" indent="0">
              <a:lnSpc>
                <a:spcPts val="2184"/>
              </a:lnSpc>
            </a:pPr>
            <a:r>
              <a:rPr lang="en-US" sz="1200">
                <a:latin typeface="Times New Roman"/>
              </a:rPr>
              <a:t>M(x, y) =</a:t>
            </a:r>
            <a:r>
              <a:rPr lang="en-US" baseline="30000" sz="1200">
                <a:latin typeface="Times New Roman"/>
              </a:rPr>
              <a:t>(x 2</a:t>
            </a:r>
            <a:r>
              <a:rPr lang="en-US" sz="1200">
                <a:latin typeface="Times New Roman"/>
              </a:rPr>
              <a:t> + y </a:t>
            </a:r>
            <a:r>
              <a:rPr lang="en-US" baseline="30000" sz="1200">
                <a:latin typeface="Times New Roman"/>
              </a:rPr>
              <a:t>2)</a:t>
            </a:r>
          </a:p>
          <a:p>
            <a:pPr algn="just" indent="0">
              <a:lnSpc>
                <a:spcPts val="2184"/>
              </a:lnSpc>
            </a:pPr>
            <a:r>
              <a:rPr lang="en-US" sz="1200">
                <a:latin typeface="Times New Roman"/>
              </a:rPr>
              <a:t>M (</a:t>
            </a:r>
            <a:r>
              <a:rPr lang="en-US" i="1" sz="1300">
                <a:latin typeface="Times New Roman"/>
              </a:rPr>
              <a:t>tx ,ty</a:t>
            </a:r>
            <a:r>
              <a:rPr lang="en-US" sz="1200">
                <a:latin typeface="Times New Roman"/>
              </a:rPr>
              <a:t> ) = (tx </a:t>
            </a:r>
            <a:r>
              <a:rPr lang="en-US" baseline="30000" sz="1200">
                <a:latin typeface="Times New Roman"/>
              </a:rPr>
              <a:t>2</a:t>
            </a:r>
            <a:r>
              <a:rPr lang="en-US" sz="1200">
                <a:latin typeface="Times New Roman"/>
              </a:rPr>
              <a:t> + </a:t>
            </a:r>
            <a:r>
              <a:rPr lang="en-US" i="1" sz="1300">
                <a:latin typeface="Times New Roman"/>
              </a:rPr>
              <a:t>ty</a:t>
            </a:r>
            <a:r>
              <a:rPr lang="en-US" sz="1200">
                <a:latin typeface="Times New Roman"/>
              </a:rPr>
              <a:t> </a:t>
            </a:r>
            <a:r>
              <a:rPr lang="en-US" baseline="30000" sz="1200">
                <a:latin typeface="Times New Roman"/>
              </a:rPr>
              <a:t>2</a:t>
            </a:r>
            <a:r>
              <a:rPr lang="en-US" sz="1200">
                <a:latin typeface="Times New Roman"/>
              </a:rPr>
              <a:t>) = </a:t>
            </a:r>
            <a:r>
              <a:rPr lang="en-US" i="1" sz="1300">
                <a:latin typeface="Times New Roman"/>
              </a:rPr>
              <a:t>1</a:t>
            </a:r>
            <a:r>
              <a:rPr lang="en-US" baseline="30000" sz="1200">
                <a:latin typeface="Times New Roman"/>
              </a:rPr>
              <a:t>2</a:t>
            </a:r>
            <a:r>
              <a:rPr lang="en-US" sz="1200">
                <a:latin typeface="Times New Roman"/>
              </a:rPr>
              <a:t>(x </a:t>
            </a:r>
            <a:r>
              <a:rPr lang="en-US" baseline="30000" sz="1200">
                <a:latin typeface="Times New Roman"/>
              </a:rPr>
              <a:t>2</a:t>
            </a:r>
            <a:r>
              <a:rPr lang="en-US" sz="1200">
                <a:latin typeface="Times New Roman"/>
              </a:rPr>
              <a:t> + </a:t>
            </a:r>
            <a:r>
              <a:rPr lang="en-US" i="1" sz="1300">
                <a:latin typeface="Times New Roman"/>
              </a:rPr>
              <a:t>y</a:t>
            </a:r>
            <a:r>
              <a:rPr lang="en-US" sz="1200">
                <a:latin typeface="Times New Roman"/>
              </a:rPr>
              <a:t> </a:t>
            </a:r>
            <a:r>
              <a:rPr lang="en-US" baseline="30000" sz="1200">
                <a:latin typeface="Times New Roman"/>
              </a:rPr>
              <a:t>2</a:t>
            </a:r>
            <a:r>
              <a:rPr lang="en-US" sz="1200">
                <a:latin typeface="Times New Roman"/>
              </a:rPr>
              <a:t>) = </a:t>
            </a:r>
            <a:r>
              <a:rPr lang="en-US" i="1" sz="1300">
                <a:latin typeface="Times New Roman"/>
              </a:rPr>
              <a:t>t</a:t>
            </a:r>
            <a:r>
              <a:rPr lang="en-US" baseline="30000" sz="1200">
                <a:latin typeface="Times New Roman"/>
              </a:rPr>
              <a:t>2</a:t>
            </a:r>
            <a:r>
              <a:rPr lang="en-US" sz="1200">
                <a:latin typeface="Times New Roman"/>
              </a:rPr>
              <a:t> </a:t>
            </a:r>
            <a:r>
              <a:rPr lang="en-US" i="1" sz="1300">
                <a:latin typeface="Times New Roman"/>
              </a:rPr>
              <a:t>F</a:t>
            </a:r>
            <a:r>
              <a:rPr lang="en-US" sz="1200">
                <a:latin typeface="Times New Roman"/>
              </a:rPr>
              <a:t>(x ,</a:t>
            </a:r>
            <a:r>
              <a:rPr lang="en-US" i="1" sz="1300">
                <a:latin typeface="Times New Roman"/>
              </a:rPr>
              <a:t>y</a:t>
            </a:r>
            <a:r>
              <a:rPr lang="en-US" sz="1200">
                <a:latin typeface="Times New Roman"/>
              </a:rPr>
              <a:t> )is H.F. of 2-nd degree.</a:t>
            </a:r>
          </a:p>
          <a:p>
            <a:pPr algn="just" indent="0">
              <a:spcAft>
                <a:spcPts val="420"/>
              </a:spcAft>
            </a:pPr>
            <a:r>
              <a:rPr lang="en-US" sz="1200">
                <a:latin typeface="Times New Roman"/>
              </a:rPr>
              <a:t>N (x,</a:t>
            </a:r>
            <a:r>
              <a:rPr lang="en-US" i="1" sz="1300">
                <a:latin typeface="Times New Roman"/>
              </a:rPr>
              <a:t>y</a:t>
            </a:r>
            <a:r>
              <a:rPr lang="en-US" sz="1200">
                <a:latin typeface="Times New Roman"/>
              </a:rPr>
              <a:t> ) =(</a:t>
            </a:r>
            <a:r>
              <a:rPr lang="en-US" i="1" sz="1300">
                <a:latin typeface="Times New Roman"/>
              </a:rPr>
              <a:t>xy</a:t>
            </a:r>
            <a:r>
              <a:rPr lang="en-US" sz="1200">
                <a:latin typeface="Times New Roman"/>
              </a:rPr>
              <a:t> )</a:t>
            </a:r>
          </a:p>
          <a:p>
            <a:pPr algn="just" indent="0">
              <a:spcAft>
                <a:spcPts val="420"/>
              </a:spcAft>
            </a:pPr>
            <a:r>
              <a:rPr lang="en-US" sz="1200">
                <a:latin typeface="Times New Roman"/>
              </a:rPr>
              <a:t>N </a:t>
            </a:r>
            <a:r>
              <a:rPr lang="en-US" i="1" sz="1300">
                <a:latin typeface="Times New Roman"/>
              </a:rPr>
              <a:t>(tx ,ty</a:t>
            </a:r>
            <a:r>
              <a:rPr lang="en-US" sz="1200">
                <a:latin typeface="Times New Roman"/>
              </a:rPr>
              <a:t> )= </a:t>
            </a:r>
            <a:r>
              <a:rPr lang="en-US" i="1" sz="1300">
                <a:latin typeface="Times New Roman"/>
              </a:rPr>
              <a:t>(tx )(ty</a:t>
            </a:r>
            <a:r>
              <a:rPr lang="en-US" sz="1200">
                <a:latin typeface="Times New Roman"/>
              </a:rPr>
              <a:t> )</a:t>
            </a:r>
          </a:p>
          <a:p>
            <a:pPr marL="673100" indent="0">
              <a:spcAft>
                <a:spcPts val="420"/>
              </a:spcAft>
            </a:pPr>
            <a:r>
              <a:rPr lang="en-US" sz="1200">
                <a:latin typeface="Times New Roman"/>
              </a:rPr>
              <a:t>=</a:t>
            </a:r>
            <a:r>
              <a:rPr lang="en-US" i="1" sz="1300">
                <a:latin typeface="Times New Roman"/>
              </a:rPr>
              <a:t>t</a:t>
            </a:r>
            <a:r>
              <a:rPr lang="en-US" baseline="30000" sz="1200">
                <a:latin typeface="Times New Roman"/>
              </a:rPr>
              <a:t>2</a:t>
            </a:r>
            <a:r>
              <a:rPr lang="en-US" sz="1200">
                <a:latin typeface="Times New Roman"/>
              </a:rPr>
              <a:t> (xy ) = </a:t>
            </a:r>
            <a:r>
              <a:rPr lang="en-US" i="1" sz="1300">
                <a:latin typeface="Times New Roman"/>
              </a:rPr>
              <a:t>t</a:t>
            </a:r>
            <a:r>
              <a:rPr lang="en-US" baseline="30000" sz="1200">
                <a:latin typeface="Times New Roman"/>
              </a:rPr>
              <a:t>2</a:t>
            </a:r>
            <a:r>
              <a:rPr lang="en-US" sz="1200">
                <a:latin typeface="Times New Roman"/>
              </a:rPr>
              <a:t> </a:t>
            </a:r>
            <a:r>
              <a:rPr lang="en-US" i="1" sz="1300">
                <a:latin typeface="Times New Roman"/>
              </a:rPr>
              <a:t>N</a:t>
            </a:r>
            <a:r>
              <a:rPr lang="en-US" sz="1200">
                <a:latin typeface="Times New Roman"/>
              </a:rPr>
              <a:t> (x ,</a:t>
            </a:r>
            <a:r>
              <a:rPr lang="en-US" i="1" sz="1300">
                <a:latin typeface="Times New Roman"/>
              </a:rPr>
              <a:t>y</a:t>
            </a:r>
            <a:r>
              <a:rPr lang="en-US" sz="1200">
                <a:latin typeface="Times New Roman"/>
              </a:rPr>
              <a:t> ) N is H.F. of 2-nd degree</a:t>
            </a:r>
          </a:p>
          <a:p>
            <a:pPr marL="330200" indent="0">
              <a:spcAft>
                <a:spcPts val="420"/>
              </a:spcAft>
            </a:pPr>
            <a:r>
              <a:rPr lang="en-US" sz="1200">
                <a:latin typeface="Times New Roman"/>
              </a:rPr>
              <a:t>DE is H. of 2-nd degree .</a:t>
            </a:r>
          </a:p>
          <a:p>
            <a:pPr algn="just" indent="0">
              <a:spcAft>
                <a:spcPts val="420"/>
              </a:spcAft>
            </a:pPr>
            <a:r>
              <a:rPr lang="en-US" b="1" sz="1200">
                <a:latin typeface="Times New Roman"/>
              </a:rPr>
              <a:t>Example:-</a:t>
            </a:r>
            <a:r>
              <a:rPr lang="en-US" sz="1200">
                <a:latin typeface="Times New Roman"/>
              </a:rPr>
              <a:t>Solve:-</a:t>
            </a:r>
          </a:p>
          <a:p>
            <a:pPr algn="just" indent="0">
              <a:lnSpc>
                <a:spcPts val="2160"/>
              </a:lnSpc>
            </a:pPr>
            <a:r>
              <a:rPr lang="en-US" b="1" sz="1200">
                <a:latin typeface="Times New Roman"/>
              </a:rPr>
              <a:t>(</a:t>
            </a:r>
            <a:r>
              <a:rPr lang="en-US" sz="1200">
                <a:latin typeface="Times New Roman"/>
              </a:rPr>
              <a:t>x </a:t>
            </a:r>
            <a:r>
              <a:rPr lang="en-US" baseline="30000" sz="1200">
                <a:latin typeface="Times New Roman"/>
              </a:rPr>
              <a:t>2</a:t>
            </a:r>
            <a:r>
              <a:rPr lang="en-US" sz="1200">
                <a:latin typeface="Times New Roman"/>
              </a:rPr>
              <a:t> </a:t>
            </a:r>
            <a:r>
              <a:rPr lang="en-US" b="1" sz="1200">
                <a:latin typeface="Times New Roman"/>
              </a:rPr>
              <a:t>+ </a:t>
            </a:r>
            <a:r>
              <a:rPr lang="en-US" i="1" sz="1300">
                <a:latin typeface="Times New Roman"/>
              </a:rPr>
              <a:t>yx </a:t>
            </a:r>
            <a:r>
              <a:rPr lang="en-US" i="1" sz="1200">
                <a:latin typeface="Times New Roman"/>
              </a:rPr>
              <a:t>)</a:t>
            </a:r>
            <a:r>
              <a:rPr lang="en-US" i="1" sz="1300">
                <a:latin typeface="Times New Roman"/>
              </a:rPr>
              <a:t>dx </a:t>
            </a:r>
            <a:r>
              <a:rPr lang="en-US" i="1" sz="1200">
                <a:latin typeface="Times New Roman"/>
              </a:rPr>
              <a:t>+ </a:t>
            </a:r>
            <a:r>
              <a:rPr lang="en-US" i="1" sz="1300">
                <a:latin typeface="Times New Roman"/>
              </a:rPr>
              <a:t>y </a:t>
            </a:r>
            <a:r>
              <a:rPr lang="en-US" i="1" baseline="30000" sz="1300">
                <a:latin typeface="Times New Roman"/>
              </a:rPr>
              <a:t>3</a:t>
            </a:r>
            <a:r>
              <a:rPr lang="en-US" i="1" sz="1300">
                <a:latin typeface="Times New Roman"/>
              </a:rPr>
              <a:t>dy </a:t>
            </a:r>
            <a:r>
              <a:rPr lang="en-US" i="1" sz="1200">
                <a:latin typeface="Times New Roman"/>
              </a:rPr>
              <a:t>=</a:t>
            </a:r>
            <a:r>
              <a:rPr lang="en-US" b="1" sz="1200">
                <a:latin typeface="Times New Roman"/>
              </a:rPr>
              <a:t> 0</a:t>
            </a:r>
            <a:r>
              <a:rPr lang="en-US" sz="1200">
                <a:latin typeface="Times New Roman"/>
              </a:rPr>
              <a:t>.    H.W</a:t>
            </a:r>
          </a:p>
          <a:p>
            <a:pPr algn="just" indent="0">
              <a:lnSpc>
                <a:spcPts val="2160"/>
              </a:lnSpc>
            </a:pPr>
            <a:r>
              <a:rPr lang="en-US" sz="1200">
                <a:latin typeface="Times New Roman"/>
              </a:rPr>
              <a:t>(x </a:t>
            </a:r>
            <a:r>
              <a:rPr lang="en-US" baseline="30000" sz="1200">
                <a:latin typeface="Times New Roman"/>
              </a:rPr>
              <a:t>2</a:t>
            </a:r>
            <a:r>
              <a:rPr lang="en-US" sz="1200">
                <a:latin typeface="Times New Roman"/>
              </a:rPr>
              <a:t> + </a:t>
            </a:r>
            <a:r>
              <a:rPr lang="en-US" i="1" sz="1300">
                <a:latin typeface="Times New Roman"/>
              </a:rPr>
              <a:t>y )dx + y </a:t>
            </a:r>
            <a:r>
              <a:rPr lang="en-US" i="1" baseline="30000" sz="1300">
                <a:latin typeface="Times New Roman"/>
              </a:rPr>
              <a:t>2</a:t>
            </a:r>
            <a:r>
              <a:rPr lang="en-US" i="1" sz="1300">
                <a:latin typeface="Times New Roman"/>
              </a:rPr>
              <a:t>dy =</a:t>
            </a:r>
            <a:r>
              <a:rPr lang="en-US" sz="1200">
                <a:latin typeface="Times New Roman"/>
              </a:rPr>
              <a:t> 0.    H.W</a:t>
            </a:r>
          </a:p>
          <a:p>
            <a:pPr algn="just" indent="0">
              <a:spcAft>
                <a:spcPts val="420"/>
              </a:spcAft>
            </a:pPr>
            <a:r>
              <a:rPr lang="en-US" b="1" sz="1200">
                <a:latin typeface="Times New Roman"/>
              </a:rPr>
              <a:t>Note</a:t>
            </a:r>
            <a:r>
              <a:rPr lang="en-US" sz="1200">
                <a:latin typeface="Times New Roman"/>
              </a:rPr>
              <a:t>: Every homogeneous D. E of n-th degree can be reduced into separable D.E by using the relation</a:t>
            </a:r>
          </a:p>
          <a:p>
            <a:pPr algn="just" indent="0"/>
            <a:r>
              <a:rPr lang="en-US" i="1" sz="1300">
                <a:latin typeface="Times New Roman"/>
              </a:rPr>
              <a:t>(    y \</a:t>
            </a:r>
          </a:p>
          <a:p>
            <a:pPr marL="114300" indent="0"/>
            <a:r>
              <a:rPr lang="en-US" i="1" sz="1300">
                <a:latin typeface="Times New Roman"/>
              </a:rPr>
              <a:t>V = </a:t>
            </a:r>
            <a:r>
              <a:rPr lang="en-US" i="1" baseline="30000" sz="1300">
                <a:latin typeface="Times New Roman"/>
              </a:rPr>
              <a:t>y</a:t>
            </a:r>
            <a:r>
              <a:rPr lang="en-US" sz="1200">
                <a:latin typeface="Times New Roman"/>
              </a:rPr>
              <a:t> .</a:t>
            </a:r>
          </a:p>
          <a:p>
            <a:pPr algn="just" indent="0"/>
            <a:r>
              <a:rPr lang="en-US" sz="1200">
                <a:latin typeface="Times New Roman"/>
              </a:rPr>
              <a:t>V    x </a:t>
            </a:r>
            <a:r>
              <a:rPr lang="en-US" i="1" sz="1300">
                <a:latin typeface="Times New Roman"/>
              </a:rPr>
              <a:t>)</a:t>
            </a:r>
          </a:p>
        </p:txBody>
      </p:sp>
      <p:sp>
        <p:nvSpPr>
          <p:cNvPr id="5" name=""/>
          <p:cNvSpPr/>
          <p:nvPr/>
        </p:nvSpPr>
        <p:spPr>
          <a:xfrm>
            <a:off x="417576" y="9787128"/>
            <a:ext cx="694944" cy="301752"/>
          </a:xfrm>
          <a:prstGeom prst="rect">
            <a:avLst/>
          </a:prstGeom>
        </p:spPr>
        <p:txBody>
          <a:bodyPr lIns="0" tIns="0" rIns="0" bIns="0" wrap="none">
            <a:noAutofit/>
          </a:bodyPr>
          <a:p>
            <a:pPr indent="0"/>
            <a:r>
              <a:rPr lang="en-US" sz="1500">
                <a:solidFill>
                  <a:srgbClr val="4F81BD"/>
                </a:solidFill>
                <a:latin typeface="Franklin Gothic Medium"/>
              </a:rPr>
              <a:t>9 </a:t>
            </a:r>
            <a:r>
              <a:rPr lang="en-US" sz="1500">
                <a:solidFill>
                  <a:srgbClr val="808080"/>
                </a:solidFill>
                <a:latin typeface="Franklin Gothic Medium"/>
              </a:rPr>
              <a:t>f</a:t>
            </a:r>
          </a:p>
        </p:txBody>
      </p:sp>
      <p:sp>
        <p:nvSpPr>
          <p:cNvPr id="6" name=""/>
          <p:cNvSpPr/>
          <p:nvPr/>
        </p:nvSpPr>
        <p:spPr>
          <a:xfrm>
            <a:off x="5916168" y="9848088"/>
            <a:ext cx="1322832" cy="176784"/>
          </a:xfrm>
          <a:prstGeom prst="rect">
            <a:avLst/>
          </a:prstGeom>
        </p:spPr>
        <p:txBody>
          <a:bodyPr lIns="0" tIns="0" rIns="0" bIns="0" wrap="none">
            <a:noAutofit/>
          </a:bodyPr>
          <a:p>
            <a:pPr indent="0"/>
            <a:r>
              <a:rPr lang="en-US" sz="1200">
                <a:latin typeface="Times New Roman"/>
              </a:rPr>
              <a:t>College of Education</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core.xml><?xml version="1.0" encoding="utf-8"?>
<cp:coreProperties xmlns:cp="http://schemas.openxmlformats.org/package/2006/metadata/core-properties" xmlns:dc="http://purl.org/dc/elements/1.1/">
  <dc:title/>
  <dc:subject/>
  <dc:creator>Maher</dc:creator>
  <cp:keywords/>
</cp:coreProperties>
</file>