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0"/>
  </p:normalViewPr>
  <p:slideViewPr>
    <p:cSldViewPr snapToGrid="0" snapToObjects="1">
      <p:cViewPr>
        <p:scale>
          <a:sx n="110" d="100"/>
          <a:sy n="110" d="100"/>
        </p:scale>
        <p:origin x="48"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541EC0-C4A4-D04E-8F32-6C5048481A61}" type="datetimeFigureOut">
              <a:rPr lang="en-US" smtClean="0"/>
              <a:t>10/13/21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1C06E-AD14-0247-A081-FA66219AE30F}" type="slidenum">
              <a:rPr lang="en-US" smtClean="0"/>
              <a:t>‹#›</a:t>
            </a:fld>
            <a:endParaRPr lang="en-US"/>
          </a:p>
        </p:txBody>
      </p:sp>
    </p:spTree>
    <p:extLst>
      <p:ext uri="{BB962C8B-B14F-4D97-AF65-F5344CB8AC3E}">
        <p14:creationId xmlns:p14="http://schemas.microsoft.com/office/powerpoint/2010/main" val="3240915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by analogy, the term </a:t>
            </a:r>
            <a:endParaRPr lang="en-US" dirty="0"/>
          </a:p>
        </p:txBody>
      </p:sp>
      <p:sp>
        <p:nvSpPr>
          <p:cNvPr id="4" name="Slide Number Placeholder 3"/>
          <p:cNvSpPr>
            <a:spLocks noGrp="1"/>
          </p:cNvSpPr>
          <p:nvPr>
            <p:ph type="sldNum" sz="quarter" idx="5"/>
          </p:nvPr>
        </p:nvSpPr>
        <p:spPr/>
        <p:txBody>
          <a:bodyPr/>
          <a:lstStyle/>
          <a:p>
            <a:fld id="{22B1C06E-AD14-0247-A081-FA66219AE30F}" type="slidenum">
              <a:rPr lang="en-US" smtClean="0"/>
              <a:t>8</a:t>
            </a:fld>
            <a:endParaRPr lang="en-US"/>
          </a:p>
        </p:txBody>
      </p:sp>
    </p:spTree>
    <p:extLst>
      <p:ext uri="{BB962C8B-B14F-4D97-AF65-F5344CB8AC3E}">
        <p14:creationId xmlns:p14="http://schemas.microsoft.com/office/powerpoint/2010/main" val="382297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73E2-F4AA-B844-9D06-009E1853C0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D38710-ABAE-D446-B4D4-9F13162E28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F92A39-12EE-BB49-B2D8-8FB3C98092DD}"/>
              </a:ext>
            </a:extLst>
          </p:cNvPr>
          <p:cNvSpPr>
            <a:spLocks noGrp="1"/>
          </p:cNvSpPr>
          <p:nvPr>
            <p:ph type="dt" sz="half" idx="10"/>
          </p:nvPr>
        </p:nvSpPr>
        <p:spPr/>
        <p:txBody>
          <a:bodyPr/>
          <a:lstStyle/>
          <a:p>
            <a:fld id="{B2BD360E-FD7C-444E-8F68-C8C5FC34CEBD}" type="datetimeFigureOut">
              <a:rPr lang="en-US" smtClean="0"/>
              <a:t>10/12/21</a:t>
            </a:fld>
            <a:endParaRPr lang="en-US"/>
          </a:p>
        </p:txBody>
      </p:sp>
      <p:sp>
        <p:nvSpPr>
          <p:cNvPr id="5" name="Footer Placeholder 4">
            <a:extLst>
              <a:ext uri="{FF2B5EF4-FFF2-40B4-BE49-F238E27FC236}">
                <a16:creationId xmlns:a16="http://schemas.microsoft.com/office/drawing/2014/main" id="{6044444B-14D4-D44C-BEC5-18900A4EC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EE355-5FCA-BF4E-BCC3-ACCACE11B72E}"/>
              </a:ext>
            </a:extLst>
          </p:cNvPr>
          <p:cNvSpPr>
            <a:spLocks noGrp="1"/>
          </p:cNvSpPr>
          <p:nvPr>
            <p:ph type="sldNum" sz="quarter" idx="12"/>
          </p:nvPr>
        </p:nvSpPr>
        <p:spPr/>
        <p:txBody>
          <a:bodyPr/>
          <a:lstStyle/>
          <a:p>
            <a:fld id="{9B6AF2F3-FC42-1745-A4CA-BC103D3B15E8}" type="slidenum">
              <a:rPr lang="en-US" smtClean="0"/>
              <a:t>‹#›</a:t>
            </a:fld>
            <a:endParaRPr lang="en-US"/>
          </a:p>
        </p:txBody>
      </p:sp>
    </p:spTree>
    <p:extLst>
      <p:ext uri="{BB962C8B-B14F-4D97-AF65-F5344CB8AC3E}">
        <p14:creationId xmlns:p14="http://schemas.microsoft.com/office/powerpoint/2010/main" val="1851743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A4CE5-B9D8-164D-B3CB-422A9EFBF4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F5F8A3-4E42-B248-8492-5C189B03D6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80CBD-16D8-9244-A528-664E196E68AD}"/>
              </a:ext>
            </a:extLst>
          </p:cNvPr>
          <p:cNvSpPr>
            <a:spLocks noGrp="1"/>
          </p:cNvSpPr>
          <p:nvPr>
            <p:ph type="dt" sz="half" idx="10"/>
          </p:nvPr>
        </p:nvSpPr>
        <p:spPr/>
        <p:txBody>
          <a:bodyPr/>
          <a:lstStyle/>
          <a:p>
            <a:fld id="{B2BD360E-FD7C-444E-8F68-C8C5FC34CEBD}" type="datetimeFigureOut">
              <a:rPr lang="en-US" smtClean="0"/>
              <a:t>10/12/21</a:t>
            </a:fld>
            <a:endParaRPr lang="en-US"/>
          </a:p>
        </p:txBody>
      </p:sp>
      <p:sp>
        <p:nvSpPr>
          <p:cNvPr id="5" name="Footer Placeholder 4">
            <a:extLst>
              <a:ext uri="{FF2B5EF4-FFF2-40B4-BE49-F238E27FC236}">
                <a16:creationId xmlns:a16="http://schemas.microsoft.com/office/drawing/2014/main" id="{792D44DD-C844-8449-A0F1-9D298A130E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3DF68A-2027-9F4C-A298-D256E32B5417}"/>
              </a:ext>
            </a:extLst>
          </p:cNvPr>
          <p:cNvSpPr>
            <a:spLocks noGrp="1"/>
          </p:cNvSpPr>
          <p:nvPr>
            <p:ph type="sldNum" sz="quarter" idx="12"/>
          </p:nvPr>
        </p:nvSpPr>
        <p:spPr/>
        <p:txBody>
          <a:bodyPr/>
          <a:lstStyle/>
          <a:p>
            <a:fld id="{9B6AF2F3-FC42-1745-A4CA-BC103D3B15E8}" type="slidenum">
              <a:rPr lang="en-US" smtClean="0"/>
              <a:t>‹#›</a:t>
            </a:fld>
            <a:endParaRPr lang="en-US"/>
          </a:p>
        </p:txBody>
      </p:sp>
    </p:spTree>
    <p:extLst>
      <p:ext uri="{BB962C8B-B14F-4D97-AF65-F5344CB8AC3E}">
        <p14:creationId xmlns:p14="http://schemas.microsoft.com/office/powerpoint/2010/main" val="3025360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26710B-D5F6-4141-9A6A-22036E7D5C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E4E665-0F33-9548-BE28-7D0335A6AA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C91928-832C-4945-B124-6C67AF20AFC4}"/>
              </a:ext>
            </a:extLst>
          </p:cNvPr>
          <p:cNvSpPr>
            <a:spLocks noGrp="1"/>
          </p:cNvSpPr>
          <p:nvPr>
            <p:ph type="dt" sz="half" idx="10"/>
          </p:nvPr>
        </p:nvSpPr>
        <p:spPr/>
        <p:txBody>
          <a:bodyPr/>
          <a:lstStyle/>
          <a:p>
            <a:fld id="{B2BD360E-FD7C-444E-8F68-C8C5FC34CEBD}" type="datetimeFigureOut">
              <a:rPr lang="en-US" smtClean="0"/>
              <a:t>10/12/21</a:t>
            </a:fld>
            <a:endParaRPr lang="en-US"/>
          </a:p>
        </p:txBody>
      </p:sp>
      <p:sp>
        <p:nvSpPr>
          <p:cNvPr id="5" name="Footer Placeholder 4">
            <a:extLst>
              <a:ext uri="{FF2B5EF4-FFF2-40B4-BE49-F238E27FC236}">
                <a16:creationId xmlns:a16="http://schemas.microsoft.com/office/drawing/2014/main" id="{8B955F02-1221-F341-BA10-6FAAB0538F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1B0ACA-19BC-364C-A82B-45171EA196A9}"/>
              </a:ext>
            </a:extLst>
          </p:cNvPr>
          <p:cNvSpPr>
            <a:spLocks noGrp="1"/>
          </p:cNvSpPr>
          <p:nvPr>
            <p:ph type="sldNum" sz="quarter" idx="12"/>
          </p:nvPr>
        </p:nvSpPr>
        <p:spPr/>
        <p:txBody>
          <a:bodyPr/>
          <a:lstStyle/>
          <a:p>
            <a:fld id="{9B6AF2F3-FC42-1745-A4CA-BC103D3B15E8}" type="slidenum">
              <a:rPr lang="en-US" smtClean="0"/>
              <a:t>‹#›</a:t>
            </a:fld>
            <a:endParaRPr lang="en-US"/>
          </a:p>
        </p:txBody>
      </p:sp>
    </p:spTree>
    <p:extLst>
      <p:ext uri="{BB962C8B-B14F-4D97-AF65-F5344CB8AC3E}">
        <p14:creationId xmlns:p14="http://schemas.microsoft.com/office/powerpoint/2010/main" val="1546965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4DCAA-B880-9747-949B-A51B59E9B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345DAB-388D-F34C-9939-120A6A40C4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007FCB-19C7-EF4D-B3F9-F0AE29B8E109}"/>
              </a:ext>
            </a:extLst>
          </p:cNvPr>
          <p:cNvSpPr>
            <a:spLocks noGrp="1"/>
          </p:cNvSpPr>
          <p:nvPr>
            <p:ph type="dt" sz="half" idx="10"/>
          </p:nvPr>
        </p:nvSpPr>
        <p:spPr/>
        <p:txBody>
          <a:bodyPr/>
          <a:lstStyle/>
          <a:p>
            <a:fld id="{B2BD360E-FD7C-444E-8F68-C8C5FC34CEBD}" type="datetimeFigureOut">
              <a:rPr lang="en-US" smtClean="0"/>
              <a:t>10/12/21</a:t>
            </a:fld>
            <a:endParaRPr lang="en-US"/>
          </a:p>
        </p:txBody>
      </p:sp>
      <p:sp>
        <p:nvSpPr>
          <p:cNvPr id="5" name="Footer Placeholder 4">
            <a:extLst>
              <a:ext uri="{FF2B5EF4-FFF2-40B4-BE49-F238E27FC236}">
                <a16:creationId xmlns:a16="http://schemas.microsoft.com/office/drawing/2014/main" id="{27FD7E9C-582C-714D-A76D-0DA483509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DA573-C060-9F42-BA21-E009B61D2C87}"/>
              </a:ext>
            </a:extLst>
          </p:cNvPr>
          <p:cNvSpPr>
            <a:spLocks noGrp="1"/>
          </p:cNvSpPr>
          <p:nvPr>
            <p:ph type="sldNum" sz="quarter" idx="12"/>
          </p:nvPr>
        </p:nvSpPr>
        <p:spPr/>
        <p:txBody>
          <a:bodyPr/>
          <a:lstStyle/>
          <a:p>
            <a:fld id="{9B6AF2F3-FC42-1745-A4CA-BC103D3B15E8}" type="slidenum">
              <a:rPr lang="en-US" smtClean="0"/>
              <a:t>‹#›</a:t>
            </a:fld>
            <a:endParaRPr lang="en-US"/>
          </a:p>
        </p:txBody>
      </p:sp>
    </p:spTree>
    <p:extLst>
      <p:ext uri="{BB962C8B-B14F-4D97-AF65-F5344CB8AC3E}">
        <p14:creationId xmlns:p14="http://schemas.microsoft.com/office/powerpoint/2010/main" val="232931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C38A9-9A4C-424B-817D-3B49C2E085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874564-B2E8-2E4D-A6F5-C796BCEC48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EBEDC4-6351-FA43-AE96-5350D1762FAD}"/>
              </a:ext>
            </a:extLst>
          </p:cNvPr>
          <p:cNvSpPr>
            <a:spLocks noGrp="1"/>
          </p:cNvSpPr>
          <p:nvPr>
            <p:ph type="dt" sz="half" idx="10"/>
          </p:nvPr>
        </p:nvSpPr>
        <p:spPr/>
        <p:txBody>
          <a:bodyPr/>
          <a:lstStyle/>
          <a:p>
            <a:fld id="{B2BD360E-FD7C-444E-8F68-C8C5FC34CEBD}" type="datetimeFigureOut">
              <a:rPr lang="en-US" smtClean="0"/>
              <a:t>10/12/21</a:t>
            </a:fld>
            <a:endParaRPr lang="en-US"/>
          </a:p>
        </p:txBody>
      </p:sp>
      <p:sp>
        <p:nvSpPr>
          <p:cNvPr id="5" name="Footer Placeholder 4">
            <a:extLst>
              <a:ext uri="{FF2B5EF4-FFF2-40B4-BE49-F238E27FC236}">
                <a16:creationId xmlns:a16="http://schemas.microsoft.com/office/drawing/2014/main" id="{D04AB54D-8F13-9447-8577-F85B06357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B4D4C8-E2AD-2F43-9D58-83126362FD2F}"/>
              </a:ext>
            </a:extLst>
          </p:cNvPr>
          <p:cNvSpPr>
            <a:spLocks noGrp="1"/>
          </p:cNvSpPr>
          <p:nvPr>
            <p:ph type="sldNum" sz="quarter" idx="12"/>
          </p:nvPr>
        </p:nvSpPr>
        <p:spPr/>
        <p:txBody>
          <a:bodyPr/>
          <a:lstStyle/>
          <a:p>
            <a:fld id="{9B6AF2F3-FC42-1745-A4CA-BC103D3B15E8}" type="slidenum">
              <a:rPr lang="en-US" smtClean="0"/>
              <a:t>‹#›</a:t>
            </a:fld>
            <a:endParaRPr lang="en-US"/>
          </a:p>
        </p:txBody>
      </p:sp>
    </p:spTree>
    <p:extLst>
      <p:ext uri="{BB962C8B-B14F-4D97-AF65-F5344CB8AC3E}">
        <p14:creationId xmlns:p14="http://schemas.microsoft.com/office/powerpoint/2010/main" val="66400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3A629-9356-B047-8F93-DA71E829D8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C04990-4769-FE49-9B15-4A14483E1E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EBAD47-D778-1B41-A138-3F8386B3CC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7F1A78-6695-334E-A58D-B5E1BA57093F}"/>
              </a:ext>
            </a:extLst>
          </p:cNvPr>
          <p:cNvSpPr>
            <a:spLocks noGrp="1"/>
          </p:cNvSpPr>
          <p:nvPr>
            <p:ph type="dt" sz="half" idx="10"/>
          </p:nvPr>
        </p:nvSpPr>
        <p:spPr/>
        <p:txBody>
          <a:bodyPr/>
          <a:lstStyle/>
          <a:p>
            <a:fld id="{B2BD360E-FD7C-444E-8F68-C8C5FC34CEBD}" type="datetimeFigureOut">
              <a:rPr lang="en-US" smtClean="0"/>
              <a:t>10/12/21</a:t>
            </a:fld>
            <a:endParaRPr lang="en-US"/>
          </a:p>
        </p:txBody>
      </p:sp>
      <p:sp>
        <p:nvSpPr>
          <p:cNvPr id="6" name="Footer Placeholder 5">
            <a:extLst>
              <a:ext uri="{FF2B5EF4-FFF2-40B4-BE49-F238E27FC236}">
                <a16:creationId xmlns:a16="http://schemas.microsoft.com/office/drawing/2014/main" id="{C12FDD7C-41EC-1945-84A5-DF357A0A61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E6C7C-D741-C04A-9B3D-287C89E269ED}"/>
              </a:ext>
            </a:extLst>
          </p:cNvPr>
          <p:cNvSpPr>
            <a:spLocks noGrp="1"/>
          </p:cNvSpPr>
          <p:nvPr>
            <p:ph type="sldNum" sz="quarter" idx="12"/>
          </p:nvPr>
        </p:nvSpPr>
        <p:spPr/>
        <p:txBody>
          <a:bodyPr/>
          <a:lstStyle/>
          <a:p>
            <a:fld id="{9B6AF2F3-FC42-1745-A4CA-BC103D3B15E8}" type="slidenum">
              <a:rPr lang="en-US" smtClean="0"/>
              <a:t>‹#›</a:t>
            </a:fld>
            <a:endParaRPr lang="en-US"/>
          </a:p>
        </p:txBody>
      </p:sp>
    </p:spTree>
    <p:extLst>
      <p:ext uri="{BB962C8B-B14F-4D97-AF65-F5344CB8AC3E}">
        <p14:creationId xmlns:p14="http://schemas.microsoft.com/office/powerpoint/2010/main" val="378486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C279C-44C4-C544-BB58-F6BBAFDEA2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850A66-4EC0-6B45-B114-39195BF674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5F7B15-EA31-9B45-BC40-4F028E452D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AE24DB-6212-7146-91EB-375ADAC899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7EA297-44F9-554C-B074-8E3EDDF7FC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1810C4-CA99-5543-8651-06E27C3250B2}"/>
              </a:ext>
            </a:extLst>
          </p:cNvPr>
          <p:cNvSpPr>
            <a:spLocks noGrp="1"/>
          </p:cNvSpPr>
          <p:nvPr>
            <p:ph type="dt" sz="half" idx="10"/>
          </p:nvPr>
        </p:nvSpPr>
        <p:spPr/>
        <p:txBody>
          <a:bodyPr/>
          <a:lstStyle/>
          <a:p>
            <a:fld id="{B2BD360E-FD7C-444E-8F68-C8C5FC34CEBD}" type="datetimeFigureOut">
              <a:rPr lang="en-US" smtClean="0"/>
              <a:t>10/12/21</a:t>
            </a:fld>
            <a:endParaRPr lang="en-US"/>
          </a:p>
        </p:txBody>
      </p:sp>
      <p:sp>
        <p:nvSpPr>
          <p:cNvPr id="8" name="Footer Placeholder 7">
            <a:extLst>
              <a:ext uri="{FF2B5EF4-FFF2-40B4-BE49-F238E27FC236}">
                <a16:creationId xmlns:a16="http://schemas.microsoft.com/office/drawing/2014/main" id="{1BF48945-7CAA-944A-975B-93F561D231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686209-A953-6942-BDAE-0404FF759B63}"/>
              </a:ext>
            </a:extLst>
          </p:cNvPr>
          <p:cNvSpPr>
            <a:spLocks noGrp="1"/>
          </p:cNvSpPr>
          <p:nvPr>
            <p:ph type="sldNum" sz="quarter" idx="12"/>
          </p:nvPr>
        </p:nvSpPr>
        <p:spPr/>
        <p:txBody>
          <a:bodyPr/>
          <a:lstStyle/>
          <a:p>
            <a:fld id="{9B6AF2F3-FC42-1745-A4CA-BC103D3B15E8}" type="slidenum">
              <a:rPr lang="en-US" smtClean="0"/>
              <a:t>‹#›</a:t>
            </a:fld>
            <a:endParaRPr lang="en-US"/>
          </a:p>
        </p:txBody>
      </p:sp>
    </p:spTree>
    <p:extLst>
      <p:ext uri="{BB962C8B-B14F-4D97-AF65-F5344CB8AC3E}">
        <p14:creationId xmlns:p14="http://schemas.microsoft.com/office/powerpoint/2010/main" val="3521461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76FA7-853B-2640-B004-B9AEC2359B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16A222-50CF-494B-A36C-D21D5963AA1C}"/>
              </a:ext>
            </a:extLst>
          </p:cNvPr>
          <p:cNvSpPr>
            <a:spLocks noGrp="1"/>
          </p:cNvSpPr>
          <p:nvPr>
            <p:ph type="dt" sz="half" idx="10"/>
          </p:nvPr>
        </p:nvSpPr>
        <p:spPr/>
        <p:txBody>
          <a:bodyPr/>
          <a:lstStyle/>
          <a:p>
            <a:fld id="{B2BD360E-FD7C-444E-8F68-C8C5FC34CEBD}" type="datetimeFigureOut">
              <a:rPr lang="en-US" smtClean="0"/>
              <a:t>10/12/21</a:t>
            </a:fld>
            <a:endParaRPr lang="en-US"/>
          </a:p>
        </p:txBody>
      </p:sp>
      <p:sp>
        <p:nvSpPr>
          <p:cNvPr id="4" name="Footer Placeholder 3">
            <a:extLst>
              <a:ext uri="{FF2B5EF4-FFF2-40B4-BE49-F238E27FC236}">
                <a16:creationId xmlns:a16="http://schemas.microsoft.com/office/drawing/2014/main" id="{F6DE14CE-4EAF-0F44-A850-C0B14A1A8D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ABA462-FFB0-2542-99F7-EB4CE6E19B4B}"/>
              </a:ext>
            </a:extLst>
          </p:cNvPr>
          <p:cNvSpPr>
            <a:spLocks noGrp="1"/>
          </p:cNvSpPr>
          <p:nvPr>
            <p:ph type="sldNum" sz="quarter" idx="12"/>
          </p:nvPr>
        </p:nvSpPr>
        <p:spPr/>
        <p:txBody>
          <a:bodyPr/>
          <a:lstStyle/>
          <a:p>
            <a:fld id="{9B6AF2F3-FC42-1745-A4CA-BC103D3B15E8}" type="slidenum">
              <a:rPr lang="en-US" smtClean="0"/>
              <a:t>‹#›</a:t>
            </a:fld>
            <a:endParaRPr lang="en-US"/>
          </a:p>
        </p:txBody>
      </p:sp>
    </p:spTree>
    <p:extLst>
      <p:ext uri="{BB962C8B-B14F-4D97-AF65-F5344CB8AC3E}">
        <p14:creationId xmlns:p14="http://schemas.microsoft.com/office/powerpoint/2010/main" val="1825451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6C9EE7-C0BE-7149-998A-2652BBBA3FC9}"/>
              </a:ext>
            </a:extLst>
          </p:cNvPr>
          <p:cNvSpPr>
            <a:spLocks noGrp="1"/>
          </p:cNvSpPr>
          <p:nvPr>
            <p:ph type="dt" sz="half" idx="10"/>
          </p:nvPr>
        </p:nvSpPr>
        <p:spPr/>
        <p:txBody>
          <a:bodyPr/>
          <a:lstStyle/>
          <a:p>
            <a:fld id="{B2BD360E-FD7C-444E-8F68-C8C5FC34CEBD}" type="datetimeFigureOut">
              <a:rPr lang="en-US" smtClean="0"/>
              <a:t>10/12/21</a:t>
            </a:fld>
            <a:endParaRPr lang="en-US"/>
          </a:p>
        </p:txBody>
      </p:sp>
      <p:sp>
        <p:nvSpPr>
          <p:cNvPr id="3" name="Footer Placeholder 2">
            <a:extLst>
              <a:ext uri="{FF2B5EF4-FFF2-40B4-BE49-F238E27FC236}">
                <a16:creationId xmlns:a16="http://schemas.microsoft.com/office/drawing/2014/main" id="{E1F0D909-AF55-914A-BF5B-976653A54A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626C98-C899-E64C-85EC-D4A672ECC745}"/>
              </a:ext>
            </a:extLst>
          </p:cNvPr>
          <p:cNvSpPr>
            <a:spLocks noGrp="1"/>
          </p:cNvSpPr>
          <p:nvPr>
            <p:ph type="sldNum" sz="quarter" idx="12"/>
          </p:nvPr>
        </p:nvSpPr>
        <p:spPr/>
        <p:txBody>
          <a:bodyPr/>
          <a:lstStyle/>
          <a:p>
            <a:fld id="{9B6AF2F3-FC42-1745-A4CA-BC103D3B15E8}" type="slidenum">
              <a:rPr lang="en-US" smtClean="0"/>
              <a:t>‹#›</a:t>
            </a:fld>
            <a:endParaRPr lang="en-US"/>
          </a:p>
        </p:txBody>
      </p:sp>
    </p:spTree>
    <p:extLst>
      <p:ext uri="{BB962C8B-B14F-4D97-AF65-F5344CB8AC3E}">
        <p14:creationId xmlns:p14="http://schemas.microsoft.com/office/powerpoint/2010/main" val="428196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F48F5-87A4-6C43-BF38-E1840FA390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84296B-708B-B644-BA40-78D8519DEA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E4058E-710D-2448-B48C-C039BC1F3D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9E288-5BF8-5749-A73B-37A8596A9AD0}"/>
              </a:ext>
            </a:extLst>
          </p:cNvPr>
          <p:cNvSpPr>
            <a:spLocks noGrp="1"/>
          </p:cNvSpPr>
          <p:nvPr>
            <p:ph type="dt" sz="half" idx="10"/>
          </p:nvPr>
        </p:nvSpPr>
        <p:spPr/>
        <p:txBody>
          <a:bodyPr/>
          <a:lstStyle/>
          <a:p>
            <a:fld id="{B2BD360E-FD7C-444E-8F68-C8C5FC34CEBD}" type="datetimeFigureOut">
              <a:rPr lang="en-US" smtClean="0"/>
              <a:t>10/12/21</a:t>
            </a:fld>
            <a:endParaRPr lang="en-US"/>
          </a:p>
        </p:txBody>
      </p:sp>
      <p:sp>
        <p:nvSpPr>
          <p:cNvPr id="6" name="Footer Placeholder 5">
            <a:extLst>
              <a:ext uri="{FF2B5EF4-FFF2-40B4-BE49-F238E27FC236}">
                <a16:creationId xmlns:a16="http://schemas.microsoft.com/office/drawing/2014/main" id="{FA1FE160-8E76-E244-BFB1-0BF351E686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589FA0-64F2-624F-9399-7714D3AB3421}"/>
              </a:ext>
            </a:extLst>
          </p:cNvPr>
          <p:cNvSpPr>
            <a:spLocks noGrp="1"/>
          </p:cNvSpPr>
          <p:nvPr>
            <p:ph type="sldNum" sz="quarter" idx="12"/>
          </p:nvPr>
        </p:nvSpPr>
        <p:spPr/>
        <p:txBody>
          <a:bodyPr/>
          <a:lstStyle/>
          <a:p>
            <a:fld id="{9B6AF2F3-FC42-1745-A4CA-BC103D3B15E8}" type="slidenum">
              <a:rPr lang="en-US" smtClean="0"/>
              <a:t>‹#›</a:t>
            </a:fld>
            <a:endParaRPr lang="en-US"/>
          </a:p>
        </p:txBody>
      </p:sp>
    </p:spTree>
    <p:extLst>
      <p:ext uri="{BB962C8B-B14F-4D97-AF65-F5344CB8AC3E}">
        <p14:creationId xmlns:p14="http://schemas.microsoft.com/office/powerpoint/2010/main" val="146621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843DC-F46F-2E4C-939D-01B49C712A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6DA51F-A2C5-A640-AFD5-16B1EF4091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057E40-D2B6-8D44-B9E3-774E4BFBEC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6292F6-4A9B-8444-9F88-A513395A7034}"/>
              </a:ext>
            </a:extLst>
          </p:cNvPr>
          <p:cNvSpPr>
            <a:spLocks noGrp="1"/>
          </p:cNvSpPr>
          <p:nvPr>
            <p:ph type="dt" sz="half" idx="10"/>
          </p:nvPr>
        </p:nvSpPr>
        <p:spPr/>
        <p:txBody>
          <a:bodyPr/>
          <a:lstStyle/>
          <a:p>
            <a:fld id="{B2BD360E-FD7C-444E-8F68-C8C5FC34CEBD}" type="datetimeFigureOut">
              <a:rPr lang="en-US" smtClean="0"/>
              <a:t>10/12/21</a:t>
            </a:fld>
            <a:endParaRPr lang="en-US"/>
          </a:p>
        </p:txBody>
      </p:sp>
      <p:sp>
        <p:nvSpPr>
          <p:cNvPr id="6" name="Footer Placeholder 5">
            <a:extLst>
              <a:ext uri="{FF2B5EF4-FFF2-40B4-BE49-F238E27FC236}">
                <a16:creationId xmlns:a16="http://schemas.microsoft.com/office/drawing/2014/main" id="{47967C85-69F5-4E4A-8703-D8184B2B0C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B29E172-3794-EC4C-9A71-8D1510AE333E}"/>
              </a:ext>
            </a:extLst>
          </p:cNvPr>
          <p:cNvSpPr>
            <a:spLocks noGrp="1"/>
          </p:cNvSpPr>
          <p:nvPr>
            <p:ph type="sldNum" sz="quarter" idx="12"/>
          </p:nvPr>
        </p:nvSpPr>
        <p:spPr/>
        <p:txBody>
          <a:bodyPr/>
          <a:lstStyle/>
          <a:p>
            <a:fld id="{9B6AF2F3-FC42-1745-A4CA-BC103D3B15E8}" type="slidenum">
              <a:rPr lang="en-US" smtClean="0"/>
              <a:t>‹#›</a:t>
            </a:fld>
            <a:endParaRPr lang="en-US"/>
          </a:p>
        </p:txBody>
      </p:sp>
    </p:spTree>
    <p:extLst>
      <p:ext uri="{BB962C8B-B14F-4D97-AF65-F5344CB8AC3E}">
        <p14:creationId xmlns:p14="http://schemas.microsoft.com/office/powerpoint/2010/main" val="2159095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EE9A3B-CC08-B842-B66D-88B4DE0749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07B67A-BF2C-CE4B-A717-18E2429C72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BC7153-3823-C544-A09A-92583E0F0C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D360E-FD7C-444E-8F68-C8C5FC34CEBD}" type="datetimeFigureOut">
              <a:rPr lang="en-US" smtClean="0"/>
              <a:t>10/12/21</a:t>
            </a:fld>
            <a:endParaRPr lang="en-US"/>
          </a:p>
        </p:txBody>
      </p:sp>
      <p:sp>
        <p:nvSpPr>
          <p:cNvPr id="5" name="Footer Placeholder 4">
            <a:extLst>
              <a:ext uri="{FF2B5EF4-FFF2-40B4-BE49-F238E27FC236}">
                <a16:creationId xmlns:a16="http://schemas.microsoft.com/office/drawing/2014/main" id="{288189C1-897F-1847-BFDC-B461828EA9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253C34-253D-5641-A25F-0E264C1778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AF2F3-FC42-1745-A4CA-BC103D3B15E8}" type="slidenum">
              <a:rPr lang="en-US" smtClean="0"/>
              <a:t>‹#›</a:t>
            </a:fld>
            <a:endParaRPr lang="en-US"/>
          </a:p>
        </p:txBody>
      </p:sp>
    </p:spTree>
    <p:extLst>
      <p:ext uri="{BB962C8B-B14F-4D97-AF65-F5344CB8AC3E}">
        <p14:creationId xmlns:p14="http://schemas.microsoft.com/office/powerpoint/2010/main" val="1238027239"/>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7D190-D5E6-2541-BDDE-0388EB77897E}"/>
              </a:ext>
            </a:extLst>
          </p:cNvPr>
          <p:cNvSpPr>
            <a:spLocks noGrp="1"/>
          </p:cNvSpPr>
          <p:nvPr>
            <p:ph type="ctrTitle"/>
          </p:nvPr>
        </p:nvSpPr>
        <p:spPr>
          <a:xfrm>
            <a:off x="1524000" y="406400"/>
            <a:ext cx="9144000" cy="1655762"/>
          </a:xfrm>
        </p:spPr>
        <p:txBody>
          <a:bodyPr>
            <a:normAutofit fontScale="90000"/>
          </a:bodyPr>
          <a:lstStyle/>
          <a:p>
            <a:r>
              <a:rPr lang="en-US" dirty="0"/>
              <a:t> </a:t>
            </a:r>
            <a:r>
              <a:rPr lang="en-US" b="1" dirty="0">
                <a:solidFill>
                  <a:schemeClr val="accent2"/>
                </a:solidFill>
                <a:latin typeface="Times New Roman" panose="02020603050405020304" pitchFamily="18" charset="0"/>
                <a:cs typeface="Times New Roman" panose="02020603050405020304" pitchFamily="18" charset="0"/>
              </a:rPr>
              <a:t>Chapter Four : (Diode application)</a:t>
            </a:r>
            <a:endParaRPr lang="en-US" dirty="0">
              <a:solidFill>
                <a:schemeClr val="accent2"/>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81D5DA38-A7D8-0744-B942-834B6A915E1A}"/>
              </a:ext>
            </a:extLst>
          </p:cNvPr>
          <p:cNvSpPr>
            <a:spLocks noGrp="1"/>
          </p:cNvSpPr>
          <p:nvPr>
            <p:ph type="subTitle" idx="1"/>
          </p:nvPr>
        </p:nvSpPr>
        <p:spPr>
          <a:xfrm>
            <a:off x="431800" y="2159000"/>
            <a:ext cx="11116187" cy="3340099"/>
          </a:xfrm>
        </p:spPr>
        <p:txBody>
          <a:bodyPr>
            <a:normAutofit/>
          </a:bodyPr>
          <a:lstStyle/>
          <a:p>
            <a:pPr algn="just"/>
            <a:r>
              <a:rPr lang="en-US" b="1" dirty="0"/>
              <a:t> INTRODUCTION </a:t>
            </a:r>
          </a:p>
          <a:p>
            <a:pPr algn="just"/>
            <a:r>
              <a:rPr lang="en-US" sz="2800" dirty="0">
                <a:solidFill>
                  <a:schemeClr val="accent6">
                    <a:lumMod val="50000"/>
                  </a:schemeClr>
                </a:solidFill>
                <a:latin typeface="Times New Roman" panose="02020603050405020304" pitchFamily="18" charset="0"/>
                <a:cs typeface="Times New Roman" panose="02020603050405020304" pitchFamily="18" charset="0"/>
              </a:rPr>
              <a:t>The diode ability to conduct current in one direction while blocking current in the other direction is essential to the operation of many types of circuits. </a:t>
            </a:r>
          </a:p>
          <a:p>
            <a:pPr algn="just"/>
            <a:r>
              <a:rPr lang="en-US" sz="2800" dirty="0">
                <a:solidFill>
                  <a:schemeClr val="accent6">
                    <a:lumMod val="50000"/>
                  </a:schemeClr>
                </a:solidFill>
                <a:latin typeface="Times New Roman" panose="02020603050405020304" pitchFamily="18" charset="0"/>
                <a:cs typeface="Times New Roman" panose="02020603050405020304" pitchFamily="18" charset="0"/>
              </a:rPr>
              <a:t>One circuit in particular is the ac rectifier, which is covered in this chapter. Other important applications are circuits such as diode limiters, diode clampers, and diode voltage multipliers.</a:t>
            </a:r>
          </a:p>
        </p:txBody>
      </p:sp>
    </p:spTree>
    <p:extLst>
      <p:ext uri="{BB962C8B-B14F-4D97-AF65-F5344CB8AC3E}">
        <p14:creationId xmlns:p14="http://schemas.microsoft.com/office/powerpoint/2010/main" val="125310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541BD-3E3D-0B45-8A82-6D7489AEE7C1}"/>
              </a:ext>
            </a:extLst>
          </p:cNvPr>
          <p:cNvSpPr>
            <a:spLocks noGrp="1"/>
          </p:cNvSpPr>
          <p:nvPr>
            <p:ph type="title"/>
          </p:nvPr>
        </p:nvSpPr>
        <p:spPr/>
        <p:txBody>
          <a:bodyPr/>
          <a:lstStyle/>
          <a:p>
            <a:r>
              <a:rPr lang="en-US" b="1" dirty="0">
                <a:solidFill>
                  <a:schemeClr val="accent2"/>
                </a:solidFill>
                <a:latin typeface="American Typewriter Condensed" panose="02090606020004020304" pitchFamily="18" charset="77"/>
              </a:rPr>
              <a:t>CHAPTER OUTLINE</a:t>
            </a:r>
          </a:p>
        </p:txBody>
      </p:sp>
      <p:sp>
        <p:nvSpPr>
          <p:cNvPr id="3" name="Content Placeholder 2">
            <a:extLst>
              <a:ext uri="{FF2B5EF4-FFF2-40B4-BE49-F238E27FC236}">
                <a16:creationId xmlns:a16="http://schemas.microsoft.com/office/drawing/2014/main" id="{03D86CAB-EAE5-A34E-9FB5-1EF00A87FE90}"/>
              </a:ext>
            </a:extLst>
          </p:cNvPr>
          <p:cNvSpPr>
            <a:spLocks noGrp="1"/>
          </p:cNvSpPr>
          <p:nvPr>
            <p:ph idx="1"/>
          </p:nvPr>
        </p:nvSpPr>
        <p:spPr/>
        <p:txBody>
          <a:bodyPr/>
          <a:lstStyle/>
          <a:p>
            <a:pPr marL="0" indent="0">
              <a:buNone/>
            </a:pPr>
            <a:r>
              <a:rPr lang="en-US" b="1" dirty="0">
                <a:solidFill>
                  <a:schemeClr val="accent6">
                    <a:lumMod val="50000"/>
                  </a:schemeClr>
                </a:solidFill>
                <a:latin typeface="Times New Roman" panose="02020603050405020304" pitchFamily="18" charset="0"/>
                <a:cs typeface="Times New Roman" panose="02020603050405020304" pitchFamily="18" charset="0"/>
              </a:rPr>
              <a:t> </a:t>
            </a:r>
            <a:endParaRPr lang="en-US" dirty="0">
              <a:solidFill>
                <a:schemeClr val="accent6">
                  <a:lumMod val="50000"/>
                </a:schemeClr>
              </a:solidFill>
              <a:latin typeface="Times New Roman" panose="02020603050405020304" pitchFamily="18" charset="0"/>
              <a:cs typeface="Times New Roman" panose="02020603050405020304" pitchFamily="18" charset="0"/>
            </a:endParaRPr>
          </a:p>
          <a:p>
            <a:r>
              <a:rPr lang="en-US" dirty="0">
                <a:solidFill>
                  <a:schemeClr val="accent6">
                    <a:lumMod val="50000"/>
                  </a:schemeClr>
                </a:solidFill>
                <a:latin typeface="Times New Roman" panose="02020603050405020304" pitchFamily="18" charset="0"/>
                <a:cs typeface="Times New Roman" panose="02020603050405020304" pitchFamily="18" charset="0"/>
              </a:rPr>
              <a:t>Half-Wave Rectifiers </a:t>
            </a:r>
          </a:p>
          <a:p>
            <a:r>
              <a:rPr lang="en-US" dirty="0">
                <a:solidFill>
                  <a:schemeClr val="accent6">
                    <a:lumMod val="50000"/>
                  </a:schemeClr>
                </a:solidFill>
                <a:latin typeface="Times New Roman" panose="02020603050405020304" pitchFamily="18" charset="0"/>
                <a:cs typeface="Times New Roman" panose="02020603050405020304" pitchFamily="18" charset="0"/>
              </a:rPr>
              <a:t>Full-Wave Rectifiers </a:t>
            </a:r>
          </a:p>
          <a:p>
            <a:r>
              <a:rPr lang="en-US" dirty="0">
                <a:solidFill>
                  <a:schemeClr val="accent6">
                    <a:lumMod val="50000"/>
                  </a:schemeClr>
                </a:solidFill>
                <a:latin typeface="Times New Roman" panose="02020603050405020304" pitchFamily="18" charset="0"/>
                <a:cs typeface="Times New Roman" panose="02020603050405020304" pitchFamily="18" charset="0"/>
              </a:rPr>
              <a:t>Power Supply Filters and Regulators </a:t>
            </a:r>
          </a:p>
          <a:p>
            <a:r>
              <a:rPr lang="en-US" dirty="0">
                <a:solidFill>
                  <a:schemeClr val="accent6">
                    <a:lumMod val="50000"/>
                  </a:schemeClr>
                </a:solidFill>
                <a:latin typeface="Times New Roman" panose="02020603050405020304" pitchFamily="18" charset="0"/>
                <a:cs typeface="Times New Roman" panose="02020603050405020304" pitchFamily="18" charset="0"/>
              </a:rPr>
              <a:t>Diode Limiting and Clamping Circuits </a:t>
            </a:r>
          </a:p>
          <a:p>
            <a:r>
              <a:rPr lang="en-US" dirty="0">
                <a:solidFill>
                  <a:schemeClr val="accent6">
                    <a:lumMod val="50000"/>
                  </a:schemeClr>
                </a:solidFill>
                <a:latin typeface="Times New Roman" panose="02020603050405020304" pitchFamily="18" charset="0"/>
                <a:cs typeface="Times New Roman" panose="02020603050405020304" pitchFamily="18" charset="0"/>
              </a:rPr>
              <a:t>Voltage Multipliers </a:t>
            </a:r>
          </a:p>
          <a:p>
            <a:endParaRPr lang="en-US" dirty="0"/>
          </a:p>
        </p:txBody>
      </p:sp>
    </p:spTree>
    <p:extLst>
      <p:ext uri="{BB962C8B-B14F-4D97-AF65-F5344CB8AC3E}">
        <p14:creationId xmlns:p14="http://schemas.microsoft.com/office/powerpoint/2010/main" val="380025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28982-2083-314C-B7EA-752389DB780A}"/>
              </a:ext>
            </a:extLst>
          </p:cNvPr>
          <p:cNvSpPr>
            <a:spLocks noGrp="1"/>
          </p:cNvSpPr>
          <p:nvPr>
            <p:ph type="title"/>
          </p:nvPr>
        </p:nvSpPr>
        <p:spPr/>
        <p:txBody>
          <a:bodyPr>
            <a:normAutofit fontScale="90000"/>
          </a:bodyPr>
          <a:lstStyle/>
          <a:p>
            <a:r>
              <a:rPr lang="en-US" b="1" i="1" dirty="0">
                <a:solidFill>
                  <a:schemeClr val="accent2"/>
                </a:solidFill>
              </a:rPr>
              <a:t>After completing this section. you should be able to :</a:t>
            </a:r>
            <a:br>
              <a:rPr lang="en-US" b="1" dirty="0">
                <a:solidFill>
                  <a:schemeClr val="accent2"/>
                </a:solidFill>
              </a:rPr>
            </a:br>
            <a:endParaRPr lang="en-US" b="1" dirty="0">
              <a:solidFill>
                <a:schemeClr val="accent2"/>
              </a:solidFill>
            </a:endParaRPr>
          </a:p>
        </p:txBody>
      </p:sp>
      <p:sp>
        <p:nvSpPr>
          <p:cNvPr id="3" name="Content Placeholder 2">
            <a:extLst>
              <a:ext uri="{FF2B5EF4-FFF2-40B4-BE49-F238E27FC236}">
                <a16:creationId xmlns:a16="http://schemas.microsoft.com/office/drawing/2014/main" id="{093BF052-D217-194E-A42D-2597F6C3D236}"/>
              </a:ext>
            </a:extLst>
          </p:cNvPr>
          <p:cNvSpPr>
            <a:spLocks noGrp="1"/>
          </p:cNvSpPr>
          <p:nvPr>
            <p:ph idx="1"/>
          </p:nvPr>
        </p:nvSpPr>
        <p:spPr>
          <a:xfrm>
            <a:off x="838200" y="1825625"/>
            <a:ext cx="11125200" cy="3546475"/>
          </a:xfrm>
        </p:spPr>
        <p:txBody>
          <a:bodyPr/>
          <a:lstStyle/>
          <a:p>
            <a:r>
              <a:rPr lang="en-US" b="1" dirty="0"/>
              <a:t>.</a:t>
            </a:r>
            <a:r>
              <a:rPr lang="en-US" b="1" dirty="0">
                <a:solidFill>
                  <a:schemeClr val="accent6">
                    <a:lumMod val="50000"/>
                  </a:schemeClr>
                </a:solidFill>
                <a:latin typeface="Times New Roman" panose="02020603050405020304" pitchFamily="18" charset="0"/>
                <a:cs typeface="Times New Roman" panose="02020603050405020304" pitchFamily="18" charset="0"/>
              </a:rPr>
              <a:t> Explain and analyze the operation of half-wave rectifiers </a:t>
            </a:r>
          </a:p>
          <a:p>
            <a:r>
              <a:rPr lang="en-US" b="1" dirty="0">
                <a:solidFill>
                  <a:schemeClr val="accent6">
                    <a:lumMod val="50000"/>
                  </a:schemeClr>
                </a:solidFill>
                <a:latin typeface="Times New Roman" panose="02020603050405020304" pitchFamily="18" charset="0"/>
                <a:cs typeface="Times New Roman" panose="02020603050405020304" pitchFamily="18" charset="0"/>
              </a:rPr>
              <a:t>. Describe a basic dc power supply and half-wave rectification </a:t>
            </a:r>
          </a:p>
          <a:p>
            <a:r>
              <a:rPr lang="en-US" b="1" dirty="0">
                <a:solidFill>
                  <a:schemeClr val="accent6">
                    <a:lumMod val="50000"/>
                  </a:schemeClr>
                </a:solidFill>
                <a:latin typeface="Times New Roman" panose="02020603050405020304" pitchFamily="18" charset="0"/>
                <a:cs typeface="Times New Roman" panose="02020603050405020304" pitchFamily="18" charset="0"/>
              </a:rPr>
              <a:t>. Determine the average value of a half-wave rectified voltage </a:t>
            </a:r>
          </a:p>
          <a:p>
            <a:r>
              <a:rPr lang="en-US" b="1" dirty="0">
                <a:solidFill>
                  <a:schemeClr val="accent6">
                    <a:lumMod val="50000"/>
                  </a:schemeClr>
                </a:solidFill>
                <a:latin typeface="Times New Roman" panose="02020603050405020304" pitchFamily="18" charset="0"/>
                <a:cs typeface="Times New Roman" panose="02020603050405020304" pitchFamily="18" charset="0"/>
              </a:rPr>
              <a:t>. Discuss the effect of barrier potential on a half-wave rectifier output </a:t>
            </a:r>
          </a:p>
          <a:p>
            <a:r>
              <a:rPr lang="en-US" b="1" dirty="0">
                <a:solidFill>
                  <a:schemeClr val="accent6">
                    <a:lumMod val="50000"/>
                  </a:schemeClr>
                </a:solidFill>
                <a:latin typeface="Times New Roman" panose="02020603050405020304" pitchFamily="18" charset="0"/>
                <a:cs typeface="Times New Roman" panose="02020603050405020304" pitchFamily="18" charset="0"/>
              </a:rPr>
              <a:t>. Define peak inverse voltage (PI V) </a:t>
            </a:r>
          </a:p>
          <a:p>
            <a:endParaRPr lang="en-US" dirty="0"/>
          </a:p>
        </p:txBody>
      </p:sp>
    </p:spTree>
    <p:extLst>
      <p:ext uri="{BB962C8B-B14F-4D97-AF65-F5344CB8AC3E}">
        <p14:creationId xmlns:p14="http://schemas.microsoft.com/office/powerpoint/2010/main" val="194131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E25F-AE65-3A4B-9E57-8FDAEEE44016}"/>
              </a:ext>
            </a:extLst>
          </p:cNvPr>
          <p:cNvSpPr>
            <a:spLocks noGrp="1"/>
          </p:cNvSpPr>
          <p:nvPr>
            <p:ph type="title"/>
          </p:nvPr>
        </p:nvSpPr>
        <p:spPr/>
        <p:txBody>
          <a:bodyPr/>
          <a:lstStyle/>
          <a:p>
            <a:r>
              <a:rPr lang="en-US" b="1" dirty="0">
                <a:solidFill>
                  <a:schemeClr val="accent2"/>
                </a:solidFill>
              </a:rPr>
              <a:t>HALF-WAVE RECTIFIERS </a:t>
            </a:r>
          </a:p>
        </p:txBody>
      </p:sp>
      <p:sp>
        <p:nvSpPr>
          <p:cNvPr id="3" name="Content Placeholder 2">
            <a:extLst>
              <a:ext uri="{FF2B5EF4-FFF2-40B4-BE49-F238E27FC236}">
                <a16:creationId xmlns:a16="http://schemas.microsoft.com/office/drawing/2014/main" id="{56743D9C-C6D8-3347-95EC-F673FF3B854A}"/>
              </a:ext>
            </a:extLst>
          </p:cNvPr>
          <p:cNvSpPr>
            <a:spLocks noGrp="1"/>
          </p:cNvSpPr>
          <p:nvPr>
            <p:ph idx="1"/>
          </p:nvPr>
        </p:nvSpPr>
        <p:spPr>
          <a:xfrm>
            <a:off x="838200" y="1825625"/>
            <a:ext cx="10515600" cy="2723226"/>
          </a:xfrm>
        </p:spPr>
        <p:txBody>
          <a:bodyPr>
            <a:normAutofit fontScale="92500" lnSpcReduction="10000"/>
          </a:bodyPr>
          <a:lstStyle/>
          <a:p>
            <a:pPr algn="just"/>
            <a:r>
              <a:rPr lang="en-US" dirty="0">
                <a:solidFill>
                  <a:schemeClr val="accent6">
                    <a:lumMod val="50000"/>
                  </a:schemeClr>
                </a:solidFill>
                <a:latin typeface="Times New Roman" panose="02020603050405020304" pitchFamily="18" charset="0"/>
                <a:cs typeface="Times New Roman" panose="02020603050405020304" pitchFamily="18" charset="0"/>
              </a:rPr>
              <a:t> </a:t>
            </a:r>
            <a:r>
              <a:rPr lang="en-US" sz="3500" dirty="0">
                <a:solidFill>
                  <a:schemeClr val="accent6">
                    <a:lumMod val="50000"/>
                  </a:schemeClr>
                </a:solidFill>
                <a:latin typeface="Times New Roman" panose="02020603050405020304" pitchFamily="18" charset="0"/>
                <a:cs typeface="Times New Roman" panose="02020603050405020304" pitchFamily="18" charset="0"/>
              </a:rPr>
              <a:t>Rectifiers are found in all dc power supplies that operate from an ac voltage source. A power supply is an essential part of each electronic system from the simplest to the most complex. </a:t>
            </a:r>
          </a:p>
          <a:p>
            <a:pPr algn="just"/>
            <a:r>
              <a:rPr lang="en-US" sz="3500" dirty="0">
                <a:solidFill>
                  <a:schemeClr val="accent6">
                    <a:lumMod val="50000"/>
                  </a:schemeClr>
                </a:solidFill>
                <a:latin typeface="Times New Roman" panose="02020603050405020304" pitchFamily="18" charset="0"/>
                <a:cs typeface="Times New Roman" panose="02020603050405020304" pitchFamily="18" charset="0"/>
              </a:rPr>
              <a:t>In this section, you will study the most basic type of rectifier, the half-wave rectifier.</a:t>
            </a:r>
            <a:r>
              <a:rPr lang="en-US" sz="3500" dirty="0">
                <a:effectLst/>
              </a:rPr>
              <a:t> </a:t>
            </a:r>
            <a:endParaRPr lang="en-US" sz="3500" dirty="0"/>
          </a:p>
        </p:txBody>
      </p:sp>
    </p:spTree>
    <p:extLst>
      <p:ext uri="{BB962C8B-B14F-4D97-AF65-F5344CB8AC3E}">
        <p14:creationId xmlns:p14="http://schemas.microsoft.com/office/powerpoint/2010/main" val="134267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F8614-14A3-4E48-A521-2ADA8EEDC463}"/>
              </a:ext>
            </a:extLst>
          </p:cNvPr>
          <p:cNvSpPr>
            <a:spLocks noGrp="1"/>
          </p:cNvSpPr>
          <p:nvPr>
            <p:ph type="title"/>
          </p:nvPr>
        </p:nvSpPr>
        <p:spPr/>
        <p:txBody>
          <a:bodyPr/>
          <a:lstStyle/>
          <a:p>
            <a:r>
              <a:rPr lang="en-US" b="1" dirty="0">
                <a:solidFill>
                  <a:schemeClr val="accent2"/>
                </a:solidFill>
              </a:rPr>
              <a:t>HALF-WAVE RECTIFIERS </a:t>
            </a:r>
            <a:endParaRPr lang="en-US" dirty="0">
              <a:solidFill>
                <a:schemeClr val="accent2"/>
              </a:solidFill>
            </a:endParaRPr>
          </a:p>
        </p:txBody>
      </p:sp>
      <p:sp>
        <p:nvSpPr>
          <p:cNvPr id="3" name="Content Placeholder 2">
            <a:extLst>
              <a:ext uri="{FF2B5EF4-FFF2-40B4-BE49-F238E27FC236}">
                <a16:creationId xmlns:a16="http://schemas.microsoft.com/office/drawing/2014/main" id="{B0E5C4D0-66FC-F54F-A141-03FB32622329}"/>
              </a:ext>
            </a:extLst>
          </p:cNvPr>
          <p:cNvSpPr>
            <a:spLocks noGrp="1"/>
          </p:cNvSpPr>
          <p:nvPr>
            <p:ph idx="1"/>
          </p:nvPr>
        </p:nvSpPr>
        <p:spPr/>
        <p:txBody>
          <a:bodyPr>
            <a:normAutofit/>
          </a:bodyPr>
          <a:lstStyle/>
          <a:p>
            <a:r>
              <a:rPr lang="en-US" sz="3200" dirty="0">
                <a:solidFill>
                  <a:schemeClr val="accent6">
                    <a:lumMod val="50000"/>
                  </a:schemeClr>
                </a:solidFill>
                <a:latin typeface="Times New Roman" panose="02020603050405020304" pitchFamily="18" charset="0"/>
                <a:cs typeface="Times New Roman" panose="02020603050405020304" pitchFamily="18" charset="0"/>
              </a:rPr>
              <a:t> Rectifiers are found in all dc power supplies that operate from an ac voltage source. A power supply is an essential part of each electronic system from the simplest to the most complex. In this section, you will study the most basic type of rectifier, the half-wave rectifier.</a:t>
            </a:r>
            <a:r>
              <a:rPr lang="en-US" sz="3200" dirty="0">
                <a:solidFill>
                  <a:schemeClr val="accent6">
                    <a:lumMod val="50000"/>
                  </a:schemeClr>
                </a:solidFill>
                <a:effectLst/>
                <a:latin typeface="Times New Roman" panose="02020603050405020304" pitchFamily="18" charset="0"/>
                <a:cs typeface="Times New Roman" panose="02020603050405020304" pitchFamily="18" charset="0"/>
              </a:rPr>
              <a:t> </a:t>
            </a:r>
            <a:endParaRPr lang="en-US" sz="3200"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10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AD8DC-9148-4E46-AF44-72BDF112C667}"/>
              </a:ext>
            </a:extLst>
          </p:cNvPr>
          <p:cNvSpPr>
            <a:spLocks noGrp="1"/>
          </p:cNvSpPr>
          <p:nvPr>
            <p:ph type="title"/>
          </p:nvPr>
        </p:nvSpPr>
        <p:spPr/>
        <p:txBody>
          <a:bodyPr/>
          <a:lstStyle/>
          <a:p>
            <a:r>
              <a:rPr lang="en-US" b="1" dirty="0"/>
              <a:t>HALF-WAVE RECTIFIERS </a:t>
            </a:r>
          </a:p>
        </p:txBody>
      </p:sp>
      <p:pic>
        <p:nvPicPr>
          <p:cNvPr id="4" name="Content Placeholder 3">
            <a:extLst>
              <a:ext uri="{FF2B5EF4-FFF2-40B4-BE49-F238E27FC236}">
                <a16:creationId xmlns:a16="http://schemas.microsoft.com/office/drawing/2014/main" id="{2299B777-A190-6E44-93E3-B29690573A6B}"/>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65408" y="1690689"/>
            <a:ext cx="6447098" cy="4629088"/>
          </a:xfrm>
          <a:prstGeom prst="rect">
            <a:avLst/>
          </a:prstGeom>
          <a:noFill/>
          <a:ln w="6350" cmpd="sng">
            <a:solidFill>
              <a:schemeClr val="accent2">
                <a:lumMod val="100000"/>
                <a:lumOff val="0"/>
              </a:schemeClr>
            </a:solidFill>
            <a:miter lim="800000"/>
            <a:headEnd/>
            <a:tailEnd/>
          </a:ln>
          <a:effectLst/>
        </p:spPr>
      </p:pic>
    </p:spTree>
    <p:extLst>
      <p:ext uri="{BB962C8B-B14F-4D97-AF65-F5344CB8AC3E}">
        <p14:creationId xmlns:p14="http://schemas.microsoft.com/office/powerpoint/2010/main" val="390750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7ADB-1873-244B-81C9-26A133A0571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F1AE7D6-FCC1-0E4E-94EB-89500358505B}"/>
              </a:ext>
            </a:extLst>
          </p:cNvPr>
          <p:cNvSpPr>
            <a:spLocks noGrp="1"/>
          </p:cNvSpPr>
          <p:nvPr>
            <p:ph idx="1"/>
          </p:nvPr>
        </p:nvSpPr>
        <p:spPr>
          <a:xfrm>
            <a:off x="838200" y="1825625"/>
            <a:ext cx="10515600" cy="4864542"/>
          </a:xfrm>
        </p:spPr>
        <p:txBody>
          <a:bodyPr/>
          <a:lstStyle/>
          <a:p>
            <a:endParaRPr lang="en-US" dirty="0"/>
          </a:p>
          <a:p>
            <a:endParaRPr lang="en-US" dirty="0"/>
          </a:p>
          <a:p>
            <a:endParaRPr lang="en-US" dirty="0"/>
          </a:p>
          <a:p>
            <a:endParaRPr lang="en-US" dirty="0"/>
          </a:p>
          <a:p>
            <a:endParaRPr lang="en-US" dirty="0"/>
          </a:p>
          <a:p>
            <a:endParaRPr lang="en-US" dirty="0"/>
          </a:p>
          <a:p>
            <a:pPr marL="0" indent="0">
              <a:buNone/>
            </a:pPr>
            <a:r>
              <a:rPr lang="en-US" dirty="0"/>
              <a:t>    In the interval</a:t>
            </a:r>
            <a:r>
              <a:rPr lang="en-US" dirty="0">
                <a:effectLst/>
              </a:rPr>
              <a:t> </a:t>
            </a:r>
            <a:r>
              <a:rPr lang="en-US" dirty="0"/>
              <a:t>                   the current given by in the interval</a:t>
            </a:r>
            <a:r>
              <a:rPr lang="en-US" dirty="0">
                <a:effectLst/>
              </a:rPr>
              <a:t> </a:t>
            </a:r>
          </a:p>
          <a:p>
            <a:pPr marL="0" indent="0">
              <a:buNone/>
            </a:pPr>
            <a:r>
              <a:rPr lang="en-US" dirty="0"/>
              <a:t>                                  can be expressed as</a:t>
            </a:r>
            <a:r>
              <a:rPr lang="en-US" dirty="0">
                <a:effectLst/>
              </a:rPr>
              <a:t> </a:t>
            </a:r>
            <a:endParaRPr lang="en-US" dirty="0"/>
          </a:p>
        </p:txBody>
      </p:sp>
      <p:pic>
        <p:nvPicPr>
          <p:cNvPr id="13" name="Picture 12">
            <a:extLst>
              <a:ext uri="{FF2B5EF4-FFF2-40B4-BE49-F238E27FC236}">
                <a16:creationId xmlns:a16="http://schemas.microsoft.com/office/drawing/2014/main" id="{1B31CAEF-AE7D-0D42-B515-983F098CD4AF}"/>
              </a:ext>
            </a:extLst>
          </p:cNvPr>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8200" y="2465408"/>
            <a:ext cx="2945685" cy="635626"/>
          </a:xfrm>
          <a:prstGeom prst="rect">
            <a:avLst/>
          </a:prstGeom>
          <a:noFill/>
          <a:ln>
            <a:noFill/>
          </a:ln>
        </p:spPr>
      </p:pic>
      <p:pic>
        <p:nvPicPr>
          <p:cNvPr id="14" name="Picture 13">
            <a:extLst>
              <a:ext uri="{FF2B5EF4-FFF2-40B4-BE49-F238E27FC236}">
                <a16:creationId xmlns:a16="http://schemas.microsoft.com/office/drawing/2014/main" id="{55E3CA3D-7E0B-FE42-BE6D-90DF1EEEE118}"/>
              </a:ext>
            </a:extLst>
          </p:cNvPr>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57195" y="2465409"/>
            <a:ext cx="1338805" cy="459100"/>
          </a:xfrm>
          <a:prstGeom prst="rect">
            <a:avLst/>
          </a:prstGeom>
          <a:noFill/>
          <a:ln>
            <a:noFill/>
          </a:ln>
        </p:spPr>
      </p:pic>
      <p:pic>
        <p:nvPicPr>
          <p:cNvPr id="15" name="Picture 14">
            <a:extLst>
              <a:ext uri="{FF2B5EF4-FFF2-40B4-BE49-F238E27FC236}">
                <a16:creationId xmlns:a16="http://schemas.microsoft.com/office/drawing/2014/main" id="{B8F316FD-E2D8-AA43-83C5-7332EBDD5FCD}"/>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8200" y="3146425"/>
            <a:ext cx="850812" cy="511175"/>
          </a:xfrm>
          <a:prstGeom prst="rect">
            <a:avLst/>
          </a:prstGeom>
          <a:noFill/>
          <a:ln>
            <a:noFill/>
          </a:ln>
        </p:spPr>
      </p:pic>
      <p:pic>
        <p:nvPicPr>
          <p:cNvPr id="16" name="Picture 15">
            <a:extLst>
              <a:ext uri="{FF2B5EF4-FFF2-40B4-BE49-F238E27FC236}">
                <a16:creationId xmlns:a16="http://schemas.microsoft.com/office/drawing/2014/main" id="{4D72A7D0-BD92-7348-84F7-B0C64F05B8C1}"/>
              </a:ext>
            </a:extLst>
          </p:cNvPr>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57195" y="3059447"/>
            <a:ext cx="1255772" cy="369554"/>
          </a:xfrm>
          <a:prstGeom prst="rect">
            <a:avLst/>
          </a:prstGeom>
          <a:noFill/>
          <a:ln>
            <a:noFill/>
          </a:ln>
        </p:spPr>
      </p:pic>
      <p:pic>
        <p:nvPicPr>
          <p:cNvPr id="17" name="Picture 16">
            <a:extLst>
              <a:ext uri="{FF2B5EF4-FFF2-40B4-BE49-F238E27FC236}">
                <a16:creationId xmlns:a16="http://schemas.microsoft.com/office/drawing/2014/main" id="{BFBE908D-3BB8-CF41-9358-1779F2D403CF}"/>
              </a:ext>
            </a:extLst>
          </p:cNvPr>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8200" y="3860005"/>
            <a:ext cx="4370408" cy="511175"/>
          </a:xfrm>
          <a:prstGeom prst="rect">
            <a:avLst/>
          </a:prstGeom>
          <a:noFill/>
          <a:ln>
            <a:noFill/>
          </a:ln>
        </p:spPr>
      </p:pic>
      <p:pic>
        <p:nvPicPr>
          <p:cNvPr id="18" name="Picture 17">
            <a:extLst>
              <a:ext uri="{FF2B5EF4-FFF2-40B4-BE49-F238E27FC236}">
                <a16:creationId xmlns:a16="http://schemas.microsoft.com/office/drawing/2014/main" id="{4E50B9BB-1C92-B34B-9DCE-D2EAD2D465C2}"/>
              </a:ext>
            </a:extLst>
          </p:cNvPr>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34209" y="4860964"/>
            <a:ext cx="1222986" cy="511175"/>
          </a:xfrm>
          <a:prstGeom prst="rect">
            <a:avLst/>
          </a:prstGeom>
          <a:noFill/>
          <a:ln>
            <a:noFill/>
          </a:ln>
        </p:spPr>
      </p:pic>
      <p:pic>
        <p:nvPicPr>
          <p:cNvPr id="22" name="Picture 21">
            <a:extLst>
              <a:ext uri="{FF2B5EF4-FFF2-40B4-BE49-F238E27FC236}">
                <a16:creationId xmlns:a16="http://schemas.microsoft.com/office/drawing/2014/main" id="{473A3E3F-3DDE-DF40-B29F-23B4722AD3A9}"/>
              </a:ext>
            </a:extLst>
          </p:cNvPr>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89012" y="5478099"/>
            <a:ext cx="1267480" cy="427761"/>
          </a:xfrm>
          <a:prstGeom prst="rect">
            <a:avLst/>
          </a:prstGeom>
          <a:noFill/>
          <a:ln>
            <a:noFill/>
          </a:ln>
        </p:spPr>
      </p:pic>
      <p:pic>
        <p:nvPicPr>
          <p:cNvPr id="23" name="Picture 22">
            <a:extLst>
              <a:ext uri="{FF2B5EF4-FFF2-40B4-BE49-F238E27FC236}">
                <a16:creationId xmlns:a16="http://schemas.microsoft.com/office/drawing/2014/main" id="{159D40E7-507B-AF4B-AEB1-0184874B9483}"/>
              </a:ext>
            </a:extLst>
          </p:cNvPr>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34208" y="5953165"/>
            <a:ext cx="5100505" cy="511175"/>
          </a:xfrm>
          <a:prstGeom prst="rect">
            <a:avLst/>
          </a:prstGeom>
          <a:noFill/>
          <a:ln>
            <a:noFill/>
          </a:ln>
        </p:spPr>
      </p:pic>
    </p:spTree>
    <p:extLst>
      <p:ext uri="{BB962C8B-B14F-4D97-AF65-F5344CB8AC3E}">
        <p14:creationId xmlns:p14="http://schemas.microsoft.com/office/powerpoint/2010/main" val="3317832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D5561-8930-EE4B-A365-4122FB43E68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E688C1-76EE-2B4B-A558-932E22D806EB}"/>
              </a:ext>
            </a:extLst>
          </p:cNvPr>
          <p:cNvSpPr>
            <a:spLocks noGrp="1"/>
          </p:cNvSpPr>
          <p:nvPr>
            <p:ph idx="1"/>
          </p:nvPr>
        </p:nvSpPr>
        <p:spPr>
          <a:xfrm>
            <a:off x="722453" y="1825626"/>
            <a:ext cx="10515600" cy="4351338"/>
          </a:xfrm>
        </p:spPr>
        <p:txBody>
          <a:bodyPr/>
          <a:lstStyle/>
          <a:p>
            <a:r>
              <a:rPr lang="en-US" dirty="0"/>
              <a:t>by analogy, the term </a:t>
            </a:r>
          </a:p>
        </p:txBody>
      </p:sp>
      <p:pic>
        <p:nvPicPr>
          <p:cNvPr id="4" name="Picture 3">
            <a:extLst>
              <a:ext uri="{FF2B5EF4-FFF2-40B4-BE49-F238E27FC236}">
                <a16:creationId xmlns:a16="http://schemas.microsoft.com/office/drawing/2014/main" id="{48043F2A-48F4-B64C-94EA-0AB540B1965D}"/>
              </a:ext>
            </a:extLst>
          </p:cNvPr>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79403" y="1825626"/>
            <a:ext cx="397875" cy="542856"/>
          </a:xfrm>
          <a:prstGeom prst="rect">
            <a:avLst/>
          </a:prstGeom>
          <a:noFill/>
          <a:ln>
            <a:noFill/>
          </a:ln>
        </p:spPr>
      </p:pic>
      <p:sp>
        <p:nvSpPr>
          <p:cNvPr id="5" name="Rectangle 4">
            <a:extLst>
              <a:ext uri="{FF2B5EF4-FFF2-40B4-BE49-F238E27FC236}">
                <a16:creationId xmlns:a16="http://schemas.microsoft.com/office/drawing/2014/main" id="{1B520CBF-B442-5240-98E6-66EEFF74CD9A}"/>
              </a:ext>
            </a:extLst>
          </p:cNvPr>
          <p:cNvSpPr/>
          <p:nvPr/>
        </p:nvSpPr>
        <p:spPr>
          <a:xfrm>
            <a:off x="5177398" y="1912388"/>
            <a:ext cx="5147563" cy="369332"/>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represents the average or dc value of </a:t>
            </a:r>
            <a:r>
              <a:rPr lang="en-US" i="1" dirty="0" err="1">
                <a:latin typeface="Times New Roman" panose="02020603050405020304" pitchFamily="18" charset="0"/>
                <a:ea typeface="Times New Roman" panose="02020603050405020304" pitchFamily="18" charset="0"/>
              </a:rPr>
              <a:t>i</a:t>
            </a:r>
            <a:r>
              <a:rPr lang="en-US" dirty="0">
                <a:latin typeface="Times New Roman" panose="02020603050405020304" pitchFamily="18" charset="0"/>
                <a:ea typeface="Times New Roman" panose="02020603050405020304" pitchFamily="18" charset="0"/>
              </a:rPr>
              <a:t>  in the interval </a:t>
            </a:r>
            <a:endParaRPr lang="en-US" dirty="0"/>
          </a:p>
        </p:txBody>
      </p:sp>
      <p:pic>
        <p:nvPicPr>
          <p:cNvPr id="6" name="Picture 5">
            <a:extLst>
              <a:ext uri="{FF2B5EF4-FFF2-40B4-BE49-F238E27FC236}">
                <a16:creationId xmlns:a16="http://schemas.microsoft.com/office/drawing/2014/main" id="{B7FE5542-4D91-AE4E-BA66-1DDCF77387C7}"/>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38740" y="1999145"/>
            <a:ext cx="1115060" cy="282575"/>
          </a:xfrm>
          <a:prstGeom prst="rect">
            <a:avLst/>
          </a:prstGeom>
          <a:noFill/>
          <a:ln>
            <a:noFill/>
          </a:ln>
        </p:spPr>
      </p:pic>
      <p:sp>
        <p:nvSpPr>
          <p:cNvPr id="7" name="Rectangle 6">
            <a:extLst>
              <a:ext uri="{FF2B5EF4-FFF2-40B4-BE49-F238E27FC236}">
                <a16:creationId xmlns:a16="http://schemas.microsoft.com/office/drawing/2014/main" id="{9CE48FA4-1664-114A-B662-8373B043DF1D}"/>
              </a:ext>
            </a:extLst>
          </p:cNvPr>
          <p:cNvSpPr/>
          <p:nvPr/>
        </p:nvSpPr>
        <p:spPr>
          <a:xfrm>
            <a:off x="838200" y="2642450"/>
            <a:ext cx="1582484" cy="369332"/>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Thus, we have </a:t>
            </a:r>
            <a:endParaRPr lang="en-US" dirty="0"/>
          </a:p>
        </p:txBody>
      </p:sp>
      <p:pic>
        <p:nvPicPr>
          <p:cNvPr id="8" name="Picture 7">
            <a:extLst>
              <a:ext uri="{FF2B5EF4-FFF2-40B4-BE49-F238E27FC236}">
                <a16:creationId xmlns:a16="http://schemas.microsoft.com/office/drawing/2014/main" id="{6C58F470-6754-C045-AEA5-BD56C5561BE2}"/>
              </a:ext>
            </a:extLst>
          </p:cNvPr>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77924" y="2673396"/>
            <a:ext cx="2002419" cy="648538"/>
          </a:xfrm>
          <a:prstGeom prst="rect">
            <a:avLst/>
          </a:prstGeom>
          <a:noFill/>
          <a:ln>
            <a:noFill/>
          </a:ln>
        </p:spPr>
      </p:pic>
      <p:pic>
        <p:nvPicPr>
          <p:cNvPr id="9" name="Picture 8">
            <a:extLst>
              <a:ext uri="{FF2B5EF4-FFF2-40B4-BE49-F238E27FC236}">
                <a16:creationId xmlns:a16="http://schemas.microsoft.com/office/drawing/2014/main" id="{F248C5B7-8EDB-D042-BD2B-0154DF8BB020}"/>
              </a:ext>
            </a:extLst>
          </p:cNvPr>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41781" y="3961424"/>
            <a:ext cx="2757805" cy="416560"/>
          </a:xfrm>
          <a:prstGeom prst="rect">
            <a:avLst/>
          </a:prstGeom>
          <a:noFill/>
          <a:ln>
            <a:noFill/>
          </a:ln>
        </p:spPr>
      </p:pic>
    </p:spTree>
    <p:extLst>
      <p:ext uri="{BB962C8B-B14F-4D97-AF65-F5344CB8AC3E}">
        <p14:creationId xmlns:p14="http://schemas.microsoft.com/office/powerpoint/2010/main" val="734953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1400</TotalTime>
  <Words>308</Words>
  <Application>Microsoft Macintosh PowerPoint</Application>
  <PresentationFormat>Widescreen</PresentationFormat>
  <Paragraphs>36</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American Typewriter Condensed</vt:lpstr>
      <vt:lpstr>Arial</vt:lpstr>
      <vt:lpstr>Calibri</vt:lpstr>
      <vt:lpstr>Calibri Light</vt:lpstr>
      <vt:lpstr>Times New Roman</vt:lpstr>
      <vt:lpstr>Office Theme</vt:lpstr>
      <vt:lpstr> Chapter Four : (Diode application)</vt:lpstr>
      <vt:lpstr>CHAPTER OUTLINE</vt:lpstr>
      <vt:lpstr>After completing this section. you should be able to : </vt:lpstr>
      <vt:lpstr>HALF-WAVE RECTIFIERS </vt:lpstr>
      <vt:lpstr>HALF-WAVE RECTIFIERS </vt:lpstr>
      <vt:lpstr>HALF-WAVE RECTIFIERS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Chapter Four : (Diode application)</dc:title>
  <dc:creator>Microsoft Office User</dc:creator>
  <cp:lastModifiedBy>Microsoft Office User</cp:lastModifiedBy>
  <cp:revision>1</cp:revision>
  <dcterms:created xsi:type="dcterms:W3CDTF">2021-10-12T08:42:52Z</dcterms:created>
  <dcterms:modified xsi:type="dcterms:W3CDTF">2021-10-13T08:03:23Z</dcterms:modified>
</cp:coreProperties>
</file>