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6" r:id="rId2"/>
  </p:sldIdLst>
  <p:sldSz cx="15122525" cy="21386800"/>
  <p:notesSz cx="6858000" cy="9144000"/>
  <p:defaultTextStyle>
    <a:defPPr>
      <a:defRPr lang="en-US"/>
    </a:defPPr>
    <a:lvl1pPr marL="0" algn="l" defTabSz="1644274" rtl="0" eaLnBrk="1" latinLnBrk="0" hangingPunct="1">
      <a:defRPr sz="3200" kern="1200">
        <a:solidFill>
          <a:schemeClr val="tx1"/>
        </a:solidFill>
        <a:latin typeface="+mn-lt"/>
        <a:ea typeface="+mn-ea"/>
        <a:cs typeface="+mn-cs"/>
      </a:defRPr>
    </a:lvl1pPr>
    <a:lvl2pPr marL="822137" algn="l" defTabSz="1644274" rtl="0" eaLnBrk="1" latinLnBrk="0" hangingPunct="1">
      <a:defRPr sz="3200" kern="1200">
        <a:solidFill>
          <a:schemeClr val="tx1"/>
        </a:solidFill>
        <a:latin typeface="+mn-lt"/>
        <a:ea typeface="+mn-ea"/>
        <a:cs typeface="+mn-cs"/>
      </a:defRPr>
    </a:lvl2pPr>
    <a:lvl3pPr marL="1644274" algn="l" defTabSz="1644274" rtl="0" eaLnBrk="1" latinLnBrk="0" hangingPunct="1">
      <a:defRPr sz="3200" kern="1200">
        <a:solidFill>
          <a:schemeClr val="tx1"/>
        </a:solidFill>
        <a:latin typeface="+mn-lt"/>
        <a:ea typeface="+mn-ea"/>
        <a:cs typeface="+mn-cs"/>
      </a:defRPr>
    </a:lvl3pPr>
    <a:lvl4pPr marL="2466411" algn="l" defTabSz="1644274" rtl="0" eaLnBrk="1" latinLnBrk="0" hangingPunct="1">
      <a:defRPr sz="3200" kern="1200">
        <a:solidFill>
          <a:schemeClr val="tx1"/>
        </a:solidFill>
        <a:latin typeface="+mn-lt"/>
        <a:ea typeface="+mn-ea"/>
        <a:cs typeface="+mn-cs"/>
      </a:defRPr>
    </a:lvl4pPr>
    <a:lvl5pPr marL="3288548" algn="l" defTabSz="1644274" rtl="0" eaLnBrk="1" latinLnBrk="0" hangingPunct="1">
      <a:defRPr sz="3200" kern="1200">
        <a:solidFill>
          <a:schemeClr val="tx1"/>
        </a:solidFill>
        <a:latin typeface="+mn-lt"/>
        <a:ea typeface="+mn-ea"/>
        <a:cs typeface="+mn-cs"/>
      </a:defRPr>
    </a:lvl5pPr>
    <a:lvl6pPr marL="4110685" algn="l" defTabSz="1644274" rtl="0" eaLnBrk="1" latinLnBrk="0" hangingPunct="1">
      <a:defRPr sz="3200" kern="1200">
        <a:solidFill>
          <a:schemeClr val="tx1"/>
        </a:solidFill>
        <a:latin typeface="+mn-lt"/>
        <a:ea typeface="+mn-ea"/>
        <a:cs typeface="+mn-cs"/>
      </a:defRPr>
    </a:lvl6pPr>
    <a:lvl7pPr marL="4932822" algn="l" defTabSz="1644274" rtl="0" eaLnBrk="1" latinLnBrk="0" hangingPunct="1">
      <a:defRPr sz="3200" kern="1200">
        <a:solidFill>
          <a:schemeClr val="tx1"/>
        </a:solidFill>
        <a:latin typeface="+mn-lt"/>
        <a:ea typeface="+mn-ea"/>
        <a:cs typeface="+mn-cs"/>
      </a:defRPr>
    </a:lvl7pPr>
    <a:lvl8pPr marL="5754959" algn="l" defTabSz="1644274" rtl="0" eaLnBrk="1" latinLnBrk="0" hangingPunct="1">
      <a:defRPr sz="3200" kern="1200">
        <a:solidFill>
          <a:schemeClr val="tx1"/>
        </a:solidFill>
        <a:latin typeface="+mn-lt"/>
        <a:ea typeface="+mn-ea"/>
        <a:cs typeface="+mn-cs"/>
      </a:defRPr>
    </a:lvl8pPr>
    <a:lvl9pPr marL="6577096" algn="l" defTabSz="1644274" rtl="0" eaLnBrk="1" latinLnBrk="0" hangingPunct="1">
      <a:defRPr sz="3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2148" y="2052"/>
      </p:cViewPr>
      <p:guideLst>
        <p:guide orient="horz" pos="6737"/>
        <p:guide pos="476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9A1C31-84B1-4CA9-B363-C76413E38ACF}" type="datetimeFigureOut">
              <a:rPr lang="ar-IQ" smtClean="0"/>
              <a:t>07/09/1443</a:t>
            </a:fld>
            <a:endParaRPr lang="ar-IQ"/>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4E4477C-BE60-41B1-9D38-1BD0BFF54A41}" type="slidenum">
              <a:rPr lang="ar-IQ" smtClean="0"/>
              <a:t>‹#›</a:t>
            </a:fld>
            <a:endParaRPr lang="ar-IQ"/>
          </a:p>
        </p:txBody>
      </p:sp>
    </p:spTree>
    <p:extLst>
      <p:ext uri="{BB962C8B-B14F-4D97-AF65-F5344CB8AC3E}">
        <p14:creationId xmlns:p14="http://schemas.microsoft.com/office/powerpoint/2010/main" val="22741364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6150" y="685800"/>
            <a:ext cx="2425700" cy="3429000"/>
          </a:xfrm>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94E4477C-BE60-41B1-9D38-1BD0BFF54A41}" type="slidenum">
              <a:rPr lang="ar-IQ" smtClean="0"/>
              <a:t>1</a:t>
            </a:fld>
            <a:endParaRPr lang="ar-IQ"/>
          </a:p>
        </p:txBody>
      </p:sp>
    </p:spTree>
    <p:extLst>
      <p:ext uri="{BB962C8B-B14F-4D97-AF65-F5344CB8AC3E}">
        <p14:creationId xmlns:p14="http://schemas.microsoft.com/office/powerpoint/2010/main" val="1490286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191" y="6643789"/>
            <a:ext cx="12854146" cy="4584299"/>
          </a:xfrm>
        </p:spPr>
        <p:txBody>
          <a:bodyPr/>
          <a:lstStyle/>
          <a:p>
            <a:r>
              <a:rPr lang="en-US" smtClean="0"/>
              <a:t>Click to edit Master title style</a:t>
            </a:r>
            <a:endParaRPr lang="ar-IQ"/>
          </a:p>
        </p:txBody>
      </p:sp>
      <p:sp>
        <p:nvSpPr>
          <p:cNvPr id="3" name="Subtitle 2"/>
          <p:cNvSpPr>
            <a:spLocks noGrp="1"/>
          </p:cNvSpPr>
          <p:nvPr>
            <p:ph type="subTitle" idx="1"/>
          </p:nvPr>
        </p:nvSpPr>
        <p:spPr>
          <a:xfrm>
            <a:off x="2268379" y="12119186"/>
            <a:ext cx="10585768" cy="5465516"/>
          </a:xfrm>
        </p:spPr>
        <p:txBody>
          <a:bodyPr/>
          <a:lstStyle>
            <a:lvl1pPr marL="0" indent="0" algn="ctr">
              <a:buNone/>
              <a:defRPr>
                <a:solidFill>
                  <a:schemeClr val="tx1">
                    <a:tint val="75000"/>
                  </a:schemeClr>
                </a:solidFill>
              </a:defRPr>
            </a:lvl1pPr>
            <a:lvl2pPr marL="822047" indent="0" algn="ctr">
              <a:buNone/>
              <a:defRPr>
                <a:solidFill>
                  <a:schemeClr val="tx1">
                    <a:tint val="75000"/>
                  </a:schemeClr>
                </a:solidFill>
              </a:defRPr>
            </a:lvl2pPr>
            <a:lvl3pPr marL="1644103" indent="0" algn="ctr">
              <a:buNone/>
              <a:defRPr>
                <a:solidFill>
                  <a:schemeClr val="tx1">
                    <a:tint val="75000"/>
                  </a:schemeClr>
                </a:solidFill>
              </a:defRPr>
            </a:lvl3pPr>
            <a:lvl4pPr marL="2466150" indent="0" algn="ctr">
              <a:buNone/>
              <a:defRPr>
                <a:solidFill>
                  <a:schemeClr val="tx1">
                    <a:tint val="75000"/>
                  </a:schemeClr>
                </a:solidFill>
              </a:defRPr>
            </a:lvl4pPr>
            <a:lvl5pPr marL="3288203" indent="0" algn="ctr">
              <a:buNone/>
              <a:defRPr>
                <a:solidFill>
                  <a:schemeClr val="tx1">
                    <a:tint val="75000"/>
                  </a:schemeClr>
                </a:solidFill>
              </a:defRPr>
            </a:lvl5pPr>
            <a:lvl6pPr marL="4110254" indent="0" algn="ctr">
              <a:buNone/>
              <a:defRPr>
                <a:solidFill>
                  <a:schemeClr val="tx1">
                    <a:tint val="75000"/>
                  </a:schemeClr>
                </a:solidFill>
              </a:defRPr>
            </a:lvl6pPr>
            <a:lvl7pPr marL="4932304" indent="0" algn="ctr">
              <a:buNone/>
              <a:defRPr>
                <a:solidFill>
                  <a:schemeClr val="tx1">
                    <a:tint val="75000"/>
                  </a:schemeClr>
                </a:solidFill>
              </a:defRPr>
            </a:lvl7pPr>
            <a:lvl8pPr marL="5754357" indent="0" algn="ctr">
              <a:buNone/>
              <a:defRPr>
                <a:solidFill>
                  <a:schemeClr val="tx1">
                    <a:tint val="75000"/>
                  </a:schemeClr>
                </a:solidFill>
              </a:defRPr>
            </a:lvl8pPr>
            <a:lvl9pPr marL="6576404"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91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77355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210625" y="1490147"/>
            <a:ext cx="6269547" cy="31718801"/>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1394109" y="1490147"/>
            <a:ext cx="18564474" cy="31718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808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220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576" y="13743017"/>
            <a:ext cx="12854146" cy="4247656"/>
          </a:xfrm>
        </p:spPr>
        <p:txBody>
          <a:bodyPr anchor="t"/>
          <a:lstStyle>
            <a:lvl1pPr algn="r">
              <a:defRPr sz="7200" b="1" cap="all"/>
            </a:lvl1pPr>
          </a:lstStyle>
          <a:p>
            <a:r>
              <a:rPr lang="en-US" smtClean="0"/>
              <a:t>Click to edit Master title style</a:t>
            </a:r>
            <a:endParaRPr lang="ar-IQ"/>
          </a:p>
        </p:txBody>
      </p:sp>
      <p:sp>
        <p:nvSpPr>
          <p:cNvPr id="3" name="Text Placeholder 2"/>
          <p:cNvSpPr>
            <a:spLocks noGrp="1"/>
          </p:cNvSpPr>
          <p:nvPr>
            <p:ph type="body" idx="1"/>
          </p:nvPr>
        </p:nvSpPr>
        <p:spPr>
          <a:xfrm>
            <a:off x="1194576" y="9064656"/>
            <a:ext cx="12854146" cy="4678361"/>
          </a:xfrm>
        </p:spPr>
        <p:txBody>
          <a:bodyPr anchor="b"/>
          <a:lstStyle>
            <a:lvl1pPr marL="0" indent="0">
              <a:buNone/>
              <a:defRPr sz="3600">
                <a:solidFill>
                  <a:schemeClr val="tx1">
                    <a:tint val="75000"/>
                  </a:schemeClr>
                </a:solidFill>
              </a:defRPr>
            </a:lvl1pPr>
            <a:lvl2pPr marL="822047" indent="0">
              <a:buNone/>
              <a:defRPr sz="3200">
                <a:solidFill>
                  <a:schemeClr val="tx1">
                    <a:tint val="75000"/>
                  </a:schemeClr>
                </a:solidFill>
              </a:defRPr>
            </a:lvl2pPr>
            <a:lvl3pPr marL="1644103" indent="0">
              <a:buNone/>
              <a:defRPr sz="2900">
                <a:solidFill>
                  <a:schemeClr val="tx1">
                    <a:tint val="75000"/>
                  </a:schemeClr>
                </a:solidFill>
              </a:defRPr>
            </a:lvl3pPr>
            <a:lvl4pPr marL="2466150" indent="0">
              <a:buNone/>
              <a:defRPr sz="2500">
                <a:solidFill>
                  <a:schemeClr val="tx1">
                    <a:tint val="75000"/>
                  </a:schemeClr>
                </a:solidFill>
              </a:defRPr>
            </a:lvl4pPr>
            <a:lvl5pPr marL="3288203" indent="0">
              <a:buNone/>
              <a:defRPr sz="2500">
                <a:solidFill>
                  <a:schemeClr val="tx1">
                    <a:tint val="75000"/>
                  </a:schemeClr>
                </a:solidFill>
              </a:defRPr>
            </a:lvl5pPr>
            <a:lvl6pPr marL="4110254" indent="0">
              <a:buNone/>
              <a:defRPr sz="2500">
                <a:solidFill>
                  <a:schemeClr val="tx1">
                    <a:tint val="75000"/>
                  </a:schemeClr>
                </a:solidFill>
              </a:defRPr>
            </a:lvl6pPr>
            <a:lvl7pPr marL="4932304" indent="0">
              <a:buNone/>
              <a:defRPr sz="2500">
                <a:solidFill>
                  <a:schemeClr val="tx1">
                    <a:tint val="75000"/>
                  </a:schemeClr>
                </a:solidFill>
              </a:defRPr>
            </a:lvl7pPr>
            <a:lvl8pPr marL="5754357" indent="0">
              <a:buNone/>
              <a:defRPr sz="2500">
                <a:solidFill>
                  <a:schemeClr val="tx1">
                    <a:tint val="75000"/>
                  </a:schemeClr>
                </a:solidFill>
              </a:defRPr>
            </a:lvl8pPr>
            <a:lvl9pPr marL="6576404" indent="0">
              <a:buNone/>
              <a:defRPr sz="2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70816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1394118" y="8673535"/>
            <a:ext cx="12415697" cy="24535412"/>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14061851" y="8673535"/>
            <a:ext cx="12418324" cy="24535412"/>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006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128" y="856463"/>
            <a:ext cx="13610272" cy="3564466"/>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756126" y="4787279"/>
            <a:ext cx="6681742" cy="1995110"/>
          </a:xfrm>
        </p:spPr>
        <p:txBody>
          <a:bodyPr anchor="b"/>
          <a:lstStyle>
            <a:lvl1pPr marL="0" indent="0">
              <a:buNone/>
              <a:defRPr sz="4300" b="1"/>
            </a:lvl1pPr>
            <a:lvl2pPr marL="822047" indent="0">
              <a:buNone/>
              <a:defRPr sz="3600" b="1"/>
            </a:lvl2pPr>
            <a:lvl3pPr marL="1644103" indent="0">
              <a:buNone/>
              <a:defRPr sz="3200" b="1"/>
            </a:lvl3pPr>
            <a:lvl4pPr marL="2466150" indent="0">
              <a:buNone/>
              <a:defRPr sz="2900" b="1"/>
            </a:lvl4pPr>
            <a:lvl5pPr marL="3288203" indent="0">
              <a:buNone/>
              <a:defRPr sz="2900" b="1"/>
            </a:lvl5pPr>
            <a:lvl6pPr marL="4110254" indent="0">
              <a:buNone/>
              <a:defRPr sz="2900" b="1"/>
            </a:lvl6pPr>
            <a:lvl7pPr marL="4932304" indent="0">
              <a:buNone/>
              <a:defRPr sz="2900" b="1"/>
            </a:lvl7pPr>
            <a:lvl8pPr marL="5754357" indent="0">
              <a:buNone/>
              <a:defRPr sz="2900" b="1"/>
            </a:lvl8pPr>
            <a:lvl9pPr marL="6576404" indent="0">
              <a:buNone/>
              <a:defRPr sz="2900" b="1"/>
            </a:lvl9pPr>
          </a:lstStyle>
          <a:p>
            <a:pPr lvl="0"/>
            <a:r>
              <a:rPr lang="en-US" smtClean="0"/>
              <a:t>Click to edit Master text styles</a:t>
            </a:r>
          </a:p>
        </p:txBody>
      </p:sp>
      <p:sp>
        <p:nvSpPr>
          <p:cNvPr id="4" name="Content Placeholder 3"/>
          <p:cNvSpPr>
            <a:spLocks noGrp="1"/>
          </p:cNvSpPr>
          <p:nvPr>
            <p:ph sz="half" idx="2"/>
          </p:nvPr>
        </p:nvSpPr>
        <p:spPr>
          <a:xfrm>
            <a:off x="756126" y="6782389"/>
            <a:ext cx="6681742" cy="12322165"/>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7682035" y="4787279"/>
            <a:ext cx="6684366" cy="1995110"/>
          </a:xfrm>
        </p:spPr>
        <p:txBody>
          <a:bodyPr anchor="b"/>
          <a:lstStyle>
            <a:lvl1pPr marL="0" indent="0">
              <a:buNone/>
              <a:defRPr sz="4300" b="1"/>
            </a:lvl1pPr>
            <a:lvl2pPr marL="822047" indent="0">
              <a:buNone/>
              <a:defRPr sz="3600" b="1"/>
            </a:lvl2pPr>
            <a:lvl3pPr marL="1644103" indent="0">
              <a:buNone/>
              <a:defRPr sz="3200" b="1"/>
            </a:lvl3pPr>
            <a:lvl4pPr marL="2466150" indent="0">
              <a:buNone/>
              <a:defRPr sz="2900" b="1"/>
            </a:lvl4pPr>
            <a:lvl5pPr marL="3288203" indent="0">
              <a:buNone/>
              <a:defRPr sz="2900" b="1"/>
            </a:lvl5pPr>
            <a:lvl6pPr marL="4110254" indent="0">
              <a:buNone/>
              <a:defRPr sz="2900" b="1"/>
            </a:lvl6pPr>
            <a:lvl7pPr marL="4932304" indent="0">
              <a:buNone/>
              <a:defRPr sz="2900" b="1"/>
            </a:lvl7pPr>
            <a:lvl8pPr marL="5754357" indent="0">
              <a:buNone/>
              <a:defRPr sz="2900" b="1"/>
            </a:lvl8pPr>
            <a:lvl9pPr marL="6576404" indent="0">
              <a:buNone/>
              <a:defRPr sz="2900" b="1"/>
            </a:lvl9pPr>
          </a:lstStyle>
          <a:p>
            <a:pPr lvl="0"/>
            <a:r>
              <a:rPr lang="en-US" smtClean="0"/>
              <a:t>Click to edit Master text styles</a:t>
            </a:r>
          </a:p>
        </p:txBody>
      </p:sp>
      <p:sp>
        <p:nvSpPr>
          <p:cNvPr id="6" name="Content Placeholder 5"/>
          <p:cNvSpPr>
            <a:spLocks noGrp="1"/>
          </p:cNvSpPr>
          <p:nvPr>
            <p:ph sz="quarter" idx="4"/>
          </p:nvPr>
        </p:nvSpPr>
        <p:spPr>
          <a:xfrm>
            <a:off x="7682035" y="6782389"/>
            <a:ext cx="6684366" cy="12322165"/>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pPr/>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932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pPr/>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889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508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129" y="851512"/>
            <a:ext cx="4975206" cy="3623875"/>
          </a:xfrm>
        </p:spPr>
        <p:txBody>
          <a:bodyPr anchor="b"/>
          <a:lstStyle>
            <a:lvl1pPr algn="r">
              <a:defRPr sz="3600" b="1"/>
            </a:lvl1pPr>
          </a:lstStyle>
          <a:p>
            <a:r>
              <a:rPr lang="en-US" smtClean="0"/>
              <a:t>Click to edit Master title style</a:t>
            </a:r>
            <a:endParaRPr lang="ar-IQ"/>
          </a:p>
        </p:txBody>
      </p:sp>
      <p:sp>
        <p:nvSpPr>
          <p:cNvPr id="3" name="Content Placeholder 2"/>
          <p:cNvSpPr>
            <a:spLocks noGrp="1"/>
          </p:cNvSpPr>
          <p:nvPr>
            <p:ph idx="1"/>
          </p:nvPr>
        </p:nvSpPr>
        <p:spPr>
          <a:xfrm>
            <a:off x="5912488" y="851531"/>
            <a:ext cx="8453912" cy="18253041"/>
          </a:xfrm>
        </p:spPr>
        <p:txBody>
          <a:bodyPr/>
          <a:lstStyle>
            <a:lvl1pPr>
              <a:defRPr sz="58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756129" y="4475393"/>
            <a:ext cx="4975206" cy="14629167"/>
          </a:xfrm>
        </p:spPr>
        <p:txBody>
          <a:bodyPr/>
          <a:lstStyle>
            <a:lvl1pPr marL="0" indent="0">
              <a:buNone/>
              <a:defRPr sz="2500"/>
            </a:lvl1pPr>
            <a:lvl2pPr marL="822047" indent="0">
              <a:buNone/>
              <a:defRPr sz="2200"/>
            </a:lvl2pPr>
            <a:lvl3pPr marL="1644103" indent="0">
              <a:buNone/>
              <a:defRPr sz="1800"/>
            </a:lvl3pPr>
            <a:lvl4pPr marL="2466150" indent="0">
              <a:buNone/>
              <a:defRPr sz="1600"/>
            </a:lvl4pPr>
            <a:lvl5pPr marL="3288203" indent="0">
              <a:buNone/>
              <a:defRPr sz="1600"/>
            </a:lvl5pPr>
            <a:lvl6pPr marL="4110254" indent="0">
              <a:buNone/>
              <a:defRPr sz="1600"/>
            </a:lvl6pPr>
            <a:lvl7pPr marL="4932304" indent="0">
              <a:buNone/>
              <a:defRPr sz="1600"/>
            </a:lvl7pPr>
            <a:lvl8pPr marL="5754357" indent="0">
              <a:buNone/>
              <a:defRPr sz="1600"/>
            </a:lvl8pPr>
            <a:lvl9pPr marL="6576404"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650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123" y="14970763"/>
            <a:ext cx="9073515" cy="1767383"/>
          </a:xfrm>
        </p:spPr>
        <p:txBody>
          <a:bodyPr anchor="b"/>
          <a:lstStyle>
            <a:lvl1pPr algn="r">
              <a:defRPr sz="3600" b="1"/>
            </a:lvl1pPr>
          </a:lstStyle>
          <a:p>
            <a:r>
              <a:rPr lang="en-US" smtClean="0"/>
              <a:t>Click to edit Master title style</a:t>
            </a:r>
            <a:endParaRPr lang="ar-IQ"/>
          </a:p>
        </p:txBody>
      </p:sp>
      <p:sp>
        <p:nvSpPr>
          <p:cNvPr id="3" name="Picture Placeholder 2"/>
          <p:cNvSpPr>
            <a:spLocks noGrp="1"/>
          </p:cNvSpPr>
          <p:nvPr>
            <p:ph type="pic" idx="1"/>
          </p:nvPr>
        </p:nvSpPr>
        <p:spPr>
          <a:xfrm>
            <a:off x="2964123" y="1910951"/>
            <a:ext cx="9073515" cy="12832080"/>
          </a:xfrm>
        </p:spPr>
        <p:txBody>
          <a:bodyPr/>
          <a:lstStyle>
            <a:lvl1pPr marL="0" indent="0">
              <a:buNone/>
              <a:defRPr sz="5800"/>
            </a:lvl1pPr>
            <a:lvl2pPr marL="822047" indent="0">
              <a:buNone/>
              <a:defRPr sz="5000"/>
            </a:lvl2pPr>
            <a:lvl3pPr marL="1644103" indent="0">
              <a:buNone/>
              <a:defRPr sz="4300"/>
            </a:lvl3pPr>
            <a:lvl4pPr marL="2466150" indent="0">
              <a:buNone/>
              <a:defRPr sz="3600"/>
            </a:lvl4pPr>
            <a:lvl5pPr marL="3288203" indent="0">
              <a:buNone/>
              <a:defRPr sz="3600"/>
            </a:lvl5pPr>
            <a:lvl6pPr marL="4110254" indent="0">
              <a:buNone/>
              <a:defRPr sz="3600"/>
            </a:lvl6pPr>
            <a:lvl7pPr marL="4932304" indent="0">
              <a:buNone/>
              <a:defRPr sz="3600"/>
            </a:lvl7pPr>
            <a:lvl8pPr marL="5754357" indent="0">
              <a:buNone/>
              <a:defRPr sz="3600"/>
            </a:lvl8pPr>
            <a:lvl9pPr marL="6576404" indent="0">
              <a:buNone/>
              <a:defRPr sz="3600"/>
            </a:lvl9pPr>
          </a:lstStyle>
          <a:p>
            <a:endParaRPr lang="ar-IQ"/>
          </a:p>
        </p:txBody>
      </p:sp>
      <p:sp>
        <p:nvSpPr>
          <p:cNvPr id="4" name="Text Placeholder 3"/>
          <p:cNvSpPr>
            <a:spLocks noGrp="1"/>
          </p:cNvSpPr>
          <p:nvPr>
            <p:ph type="body" sz="half" idx="2"/>
          </p:nvPr>
        </p:nvSpPr>
        <p:spPr>
          <a:xfrm>
            <a:off x="2964123" y="16738143"/>
            <a:ext cx="9073515" cy="2509978"/>
          </a:xfrm>
        </p:spPr>
        <p:txBody>
          <a:bodyPr/>
          <a:lstStyle>
            <a:lvl1pPr marL="0" indent="0">
              <a:buNone/>
              <a:defRPr sz="2500"/>
            </a:lvl1pPr>
            <a:lvl2pPr marL="822047" indent="0">
              <a:buNone/>
              <a:defRPr sz="2200"/>
            </a:lvl2pPr>
            <a:lvl3pPr marL="1644103" indent="0">
              <a:buNone/>
              <a:defRPr sz="1800"/>
            </a:lvl3pPr>
            <a:lvl4pPr marL="2466150" indent="0">
              <a:buNone/>
              <a:defRPr sz="1600"/>
            </a:lvl4pPr>
            <a:lvl5pPr marL="3288203" indent="0">
              <a:buNone/>
              <a:defRPr sz="1600"/>
            </a:lvl5pPr>
            <a:lvl6pPr marL="4110254" indent="0">
              <a:buNone/>
              <a:defRPr sz="1600"/>
            </a:lvl6pPr>
            <a:lvl7pPr marL="4932304" indent="0">
              <a:buNone/>
              <a:defRPr sz="1600"/>
            </a:lvl7pPr>
            <a:lvl8pPr marL="5754357" indent="0">
              <a:buNone/>
              <a:defRPr sz="1600"/>
            </a:lvl8pPr>
            <a:lvl9pPr marL="6576404" indent="0">
              <a:buNone/>
              <a:defRPr sz="1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5508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89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6128" y="856463"/>
            <a:ext cx="13610272" cy="3564466"/>
          </a:xfrm>
          <a:prstGeom prst="rect">
            <a:avLst/>
          </a:prstGeom>
        </p:spPr>
        <p:txBody>
          <a:bodyPr vert="horz" lIns="164409" tIns="82205" rIns="164409" bIns="82205"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756128" y="4990261"/>
            <a:ext cx="13610272" cy="14114299"/>
          </a:xfrm>
          <a:prstGeom prst="rect">
            <a:avLst/>
          </a:prstGeom>
        </p:spPr>
        <p:txBody>
          <a:bodyPr vert="horz" lIns="164409" tIns="82205" rIns="164409" bIns="82205"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10837810" y="19822399"/>
            <a:ext cx="3528589" cy="1138649"/>
          </a:xfrm>
          <a:prstGeom prst="rect">
            <a:avLst/>
          </a:prstGeom>
        </p:spPr>
        <p:txBody>
          <a:bodyPr vert="horz" lIns="164409" tIns="82205" rIns="164409" bIns="82205" rtlCol="1" anchor="ctr"/>
          <a:lstStyle>
            <a:lvl1pPr algn="r">
              <a:defRPr sz="2200">
                <a:solidFill>
                  <a:schemeClr val="tx1">
                    <a:tint val="75000"/>
                  </a:schemeClr>
                </a:solidFill>
              </a:defRPr>
            </a:lvl1pPr>
          </a:lstStyle>
          <a:p>
            <a:fld id="{1D8BD707-D9CF-40AE-B4C6-C98DA3205C09}" type="datetimeFigureOut">
              <a:rPr lang="en-US" smtClean="0"/>
              <a:pPr/>
              <a:t>4/8/2022</a:t>
            </a:fld>
            <a:endParaRPr lang="en-US"/>
          </a:p>
        </p:txBody>
      </p:sp>
      <p:sp>
        <p:nvSpPr>
          <p:cNvPr id="5" name="Footer Placeholder 4"/>
          <p:cNvSpPr>
            <a:spLocks noGrp="1"/>
          </p:cNvSpPr>
          <p:nvPr>
            <p:ph type="ftr" sz="quarter" idx="3"/>
          </p:nvPr>
        </p:nvSpPr>
        <p:spPr>
          <a:xfrm>
            <a:off x="5166864" y="19822399"/>
            <a:ext cx="4788800" cy="1138649"/>
          </a:xfrm>
          <a:prstGeom prst="rect">
            <a:avLst/>
          </a:prstGeom>
        </p:spPr>
        <p:txBody>
          <a:bodyPr vert="horz" lIns="164409" tIns="82205" rIns="164409" bIns="82205" rtlCol="1" anchor="ctr"/>
          <a:lstStyle>
            <a:lvl1pPr algn="ctr">
              <a:defRPr sz="2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6126" y="19822399"/>
            <a:ext cx="3528589" cy="1138649"/>
          </a:xfrm>
          <a:prstGeom prst="rect">
            <a:avLst/>
          </a:prstGeom>
        </p:spPr>
        <p:txBody>
          <a:bodyPr vert="horz" lIns="164409" tIns="82205" rIns="164409" bIns="82205" rtlCol="1" anchor="ctr"/>
          <a:lstStyle>
            <a:lvl1pPr algn="l">
              <a:defRPr sz="2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1413607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1644103" rtl="1" eaLnBrk="1" latinLnBrk="0" hangingPunct="1">
        <a:spcBef>
          <a:spcPct val="0"/>
        </a:spcBef>
        <a:buNone/>
        <a:defRPr sz="7900" kern="1200">
          <a:solidFill>
            <a:schemeClr val="tx1"/>
          </a:solidFill>
          <a:latin typeface="+mj-lt"/>
          <a:ea typeface="+mj-ea"/>
          <a:cs typeface="+mj-cs"/>
        </a:defRPr>
      </a:lvl1pPr>
    </p:titleStyle>
    <p:bodyStyle>
      <a:lvl1pPr marL="616540" indent="-616540" algn="r" defTabSz="1644103" rtl="1" eaLnBrk="1" latinLnBrk="0" hangingPunct="1">
        <a:spcBef>
          <a:spcPct val="20000"/>
        </a:spcBef>
        <a:buFont typeface="Arial" pitchFamily="34" charset="0"/>
        <a:buChar char="•"/>
        <a:defRPr sz="5800" kern="1200">
          <a:solidFill>
            <a:schemeClr val="tx1"/>
          </a:solidFill>
          <a:latin typeface="+mn-lt"/>
          <a:ea typeface="+mn-ea"/>
          <a:cs typeface="+mn-cs"/>
        </a:defRPr>
      </a:lvl1pPr>
      <a:lvl2pPr marL="1335838" indent="-513782" algn="r" defTabSz="1644103" rtl="1" eaLnBrk="1" latinLnBrk="0" hangingPunct="1">
        <a:spcBef>
          <a:spcPct val="20000"/>
        </a:spcBef>
        <a:buFont typeface="Arial" pitchFamily="34" charset="0"/>
        <a:buChar char="–"/>
        <a:defRPr sz="5000" kern="1200">
          <a:solidFill>
            <a:schemeClr val="tx1"/>
          </a:solidFill>
          <a:latin typeface="+mn-lt"/>
          <a:ea typeface="+mn-ea"/>
          <a:cs typeface="+mn-cs"/>
        </a:defRPr>
      </a:lvl2pPr>
      <a:lvl3pPr marL="2055127" indent="-411024" algn="r" defTabSz="1644103" rtl="1" eaLnBrk="1" latinLnBrk="0" hangingPunct="1">
        <a:spcBef>
          <a:spcPct val="20000"/>
        </a:spcBef>
        <a:buFont typeface="Arial" pitchFamily="34" charset="0"/>
        <a:buChar char="•"/>
        <a:defRPr sz="4300" kern="1200">
          <a:solidFill>
            <a:schemeClr val="tx1"/>
          </a:solidFill>
          <a:latin typeface="+mn-lt"/>
          <a:ea typeface="+mn-ea"/>
          <a:cs typeface="+mn-cs"/>
        </a:defRPr>
      </a:lvl3pPr>
      <a:lvl4pPr marL="2877176" indent="-411024" algn="r" defTabSz="1644103" rtl="1" eaLnBrk="1" latinLnBrk="0" hangingPunct="1">
        <a:spcBef>
          <a:spcPct val="20000"/>
        </a:spcBef>
        <a:buFont typeface="Arial" pitchFamily="34" charset="0"/>
        <a:buChar char="–"/>
        <a:defRPr sz="3600" kern="1200">
          <a:solidFill>
            <a:schemeClr val="tx1"/>
          </a:solidFill>
          <a:latin typeface="+mn-lt"/>
          <a:ea typeface="+mn-ea"/>
          <a:cs typeface="+mn-cs"/>
        </a:defRPr>
      </a:lvl4pPr>
      <a:lvl5pPr marL="3699230" indent="-411024" algn="r" defTabSz="1644103" rtl="1" eaLnBrk="1" latinLnBrk="0" hangingPunct="1">
        <a:spcBef>
          <a:spcPct val="20000"/>
        </a:spcBef>
        <a:buFont typeface="Arial" pitchFamily="34" charset="0"/>
        <a:buChar char="»"/>
        <a:defRPr sz="3600" kern="1200">
          <a:solidFill>
            <a:schemeClr val="tx1"/>
          </a:solidFill>
          <a:latin typeface="+mn-lt"/>
          <a:ea typeface="+mn-ea"/>
          <a:cs typeface="+mn-cs"/>
        </a:defRPr>
      </a:lvl5pPr>
      <a:lvl6pPr marL="4521279" indent="-411024" algn="r" defTabSz="1644103" rtl="1" eaLnBrk="1" latinLnBrk="0" hangingPunct="1">
        <a:spcBef>
          <a:spcPct val="20000"/>
        </a:spcBef>
        <a:buFont typeface="Arial" pitchFamily="34" charset="0"/>
        <a:buChar char="•"/>
        <a:defRPr sz="3600" kern="1200">
          <a:solidFill>
            <a:schemeClr val="tx1"/>
          </a:solidFill>
          <a:latin typeface="+mn-lt"/>
          <a:ea typeface="+mn-ea"/>
          <a:cs typeface="+mn-cs"/>
        </a:defRPr>
      </a:lvl6pPr>
      <a:lvl7pPr marL="5343332" indent="-411024" algn="r" defTabSz="1644103" rtl="1" eaLnBrk="1" latinLnBrk="0" hangingPunct="1">
        <a:spcBef>
          <a:spcPct val="20000"/>
        </a:spcBef>
        <a:buFont typeface="Arial" pitchFamily="34" charset="0"/>
        <a:buChar char="•"/>
        <a:defRPr sz="3600" kern="1200">
          <a:solidFill>
            <a:schemeClr val="tx1"/>
          </a:solidFill>
          <a:latin typeface="+mn-lt"/>
          <a:ea typeface="+mn-ea"/>
          <a:cs typeface="+mn-cs"/>
        </a:defRPr>
      </a:lvl7pPr>
      <a:lvl8pPr marL="6165380" indent="-411024" algn="r" defTabSz="1644103" rtl="1" eaLnBrk="1" latinLnBrk="0" hangingPunct="1">
        <a:spcBef>
          <a:spcPct val="20000"/>
        </a:spcBef>
        <a:buFont typeface="Arial" pitchFamily="34" charset="0"/>
        <a:buChar char="•"/>
        <a:defRPr sz="3600" kern="1200">
          <a:solidFill>
            <a:schemeClr val="tx1"/>
          </a:solidFill>
          <a:latin typeface="+mn-lt"/>
          <a:ea typeface="+mn-ea"/>
          <a:cs typeface="+mn-cs"/>
        </a:defRPr>
      </a:lvl8pPr>
      <a:lvl9pPr marL="6987433" indent="-411024" algn="r" defTabSz="1644103" rtl="1" eaLnBrk="1" latinLnBrk="0" hangingPunct="1">
        <a:spcBef>
          <a:spcPct val="20000"/>
        </a:spcBef>
        <a:buFont typeface="Arial" pitchFamily="34" charset="0"/>
        <a:buChar char="•"/>
        <a:defRPr sz="3600" kern="1200">
          <a:solidFill>
            <a:schemeClr val="tx1"/>
          </a:solidFill>
          <a:latin typeface="+mn-lt"/>
          <a:ea typeface="+mn-ea"/>
          <a:cs typeface="+mn-cs"/>
        </a:defRPr>
      </a:lvl9pPr>
    </p:bodyStyle>
    <p:otherStyle>
      <a:defPPr>
        <a:defRPr lang="ar-IQ"/>
      </a:defPPr>
      <a:lvl1pPr marL="0" algn="r" defTabSz="1644103" rtl="1" eaLnBrk="1" latinLnBrk="0" hangingPunct="1">
        <a:defRPr sz="3200" kern="1200">
          <a:solidFill>
            <a:schemeClr val="tx1"/>
          </a:solidFill>
          <a:latin typeface="+mn-lt"/>
          <a:ea typeface="+mn-ea"/>
          <a:cs typeface="+mn-cs"/>
        </a:defRPr>
      </a:lvl1pPr>
      <a:lvl2pPr marL="822047" algn="r" defTabSz="1644103" rtl="1" eaLnBrk="1" latinLnBrk="0" hangingPunct="1">
        <a:defRPr sz="3200" kern="1200">
          <a:solidFill>
            <a:schemeClr val="tx1"/>
          </a:solidFill>
          <a:latin typeface="+mn-lt"/>
          <a:ea typeface="+mn-ea"/>
          <a:cs typeface="+mn-cs"/>
        </a:defRPr>
      </a:lvl2pPr>
      <a:lvl3pPr marL="1644103" algn="r" defTabSz="1644103" rtl="1" eaLnBrk="1" latinLnBrk="0" hangingPunct="1">
        <a:defRPr sz="3200" kern="1200">
          <a:solidFill>
            <a:schemeClr val="tx1"/>
          </a:solidFill>
          <a:latin typeface="+mn-lt"/>
          <a:ea typeface="+mn-ea"/>
          <a:cs typeface="+mn-cs"/>
        </a:defRPr>
      </a:lvl3pPr>
      <a:lvl4pPr marL="2466150" algn="r" defTabSz="1644103" rtl="1" eaLnBrk="1" latinLnBrk="0" hangingPunct="1">
        <a:defRPr sz="3200" kern="1200">
          <a:solidFill>
            <a:schemeClr val="tx1"/>
          </a:solidFill>
          <a:latin typeface="+mn-lt"/>
          <a:ea typeface="+mn-ea"/>
          <a:cs typeface="+mn-cs"/>
        </a:defRPr>
      </a:lvl4pPr>
      <a:lvl5pPr marL="3288203" algn="r" defTabSz="1644103" rtl="1" eaLnBrk="1" latinLnBrk="0" hangingPunct="1">
        <a:defRPr sz="3200" kern="1200">
          <a:solidFill>
            <a:schemeClr val="tx1"/>
          </a:solidFill>
          <a:latin typeface="+mn-lt"/>
          <a:ea typeface="+mn-ea"/>
          <a:cs typeface="+mn-cs"/>
        </a:defRPr>
      </a:lvl5pPr>
      <a:lvl6pPr marL="4110254" algn="r" defTabSz="1644103" rtl="1" eaLnBrk="1" latinLnBrk="0" hangingPunct="1">
        <a:defRPr sz="3200" kern="1200">
          <a:solidFill>
            <a:schemeClr val="tx1"/>
          </a:solidFill>
          <a:latin typeface="+mn-lt"/>
          <a:ea typeface="+mn-ea"/>
          <a:cs typeface="+mn-cs"/>
        </a:defRPr>
      </a:lvl6pPr>
      <a:lvl7pPr marL="4932304" algn="r" defTabSz="1644103" rtl="1" eaLnBrk="1" latinLnBrk="0" hangingPunct="1">
        <a:defRPr sz="3200" kern="1200">
          <a:solidFill>
            <a:schemeClr val="tx1"/>
          </a:solidFill>
          <a:latin typeface="+mn-lt"/>
          <a:ea typeface="+mn-ea"/>
          <a:cs typeface="+mn-cs"/>
        </a:defRPr>
      </a:lvl7pPr>
      <a:lvl8pPr marL="5754357" algn="r" defTabSz="1644103" rtl="1" eaLnBrk="1" latinLnBrk="0" hangingPunct="1">
        <a:defRPr sz="3200" kern="1200">
          <a:solidFill>
            <a:schemeClr val="tx1"/>
          </a:solidFill>
          <a:latin typeface="+mn-lt"/>
          <a:ea typeface="+mn-ea"/>
          <a:cs typeface="+mn-cs"/>
        </a:defRPr>
      </a:lvl8pPr>
      <a:lvl9pPr marL="6576404" algn="r" defTabSz="1644103" rtl="1"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0" y="5347"/>
            <a:ext cx="15122525" cy="167976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solidFill>
                  <a:schemeClr val="tx1"/>
                </a:solidFill>
              </a:rPr>
              <a:t> </a:t>
            </a:r>
            <a:r>
              <a:rPr lang="ar-IQ" sz="2800" b="1" dirty="0" smtClean="0">
                <a:solidFill>
                  <a:schemeClr val="tx1"/>
                </a:solidFill>
              </a:rPr>
              <a:t>مرۆڤ لە ڕوانگەی مەسعوود محمد</a:t>
            </a:r>
            <a:br>
              <a:rPr lang="ar-IQ" sz="2800" b="1" dirty="0" smtClean="0">
                <a:solidFill>
                  <a:schemeClr val="tx1"/>
                </a:solidFill>
              </a:rPr>
            </a:br>
            <a:r>
              <a:rPr lang="ar-IQ" sz="2800" b="1" dirty="0" smtClean="0">
                <a:solidFill>
                  <a:schemeClr val="tx1"/>
                </a:solidFill>
              </a:rPr>
              <a:t>ئامادەکردنی:- خەڵات حەکیم ڕحمان</a:t>
            </a:r>
            <a:br>
              <a:rPr lang="ar-IQ" sz="2800" b="1" dirty="0" smtClean="0">
                <a:solidFill>
                  <a:schemeClr val="tx1"/>
                </a:solidFill>
              </a:rPr>
            </a:br>
            <a:r>
              <a:rPr lang="ar-IQ" sz="2800" b="1" dirty="0" smtClean="0">
                <a:solidFill>
                  <a:schemeClr val="tx1"/>
                </a:solidFill>
              </a:rPr>
              <a:t>زانکۆی سەڵاحەدین – کۆلێژی ئاداب – بەشی فەلسەفە – قۆناغی چوارەم</a:t>
            </a:r>
            <a:br>
              <a:rPr lang="ar-IQ" sz="2800" b="1" dirty="0" smtClean="0">
                <a:solidFill>
                  <a:schemeClr val="tx1"/>
                </a:solidFill>
              </a:rPr>
            </a:br>
            <a:r>
              <a:rPr lang="ar-IQ" sz="2400" b="1" dirty="0" smtClean="0">
                <a:solidFill>
                  <a:schemeClr val="tx1"/>
                </a:solidFill>
              </a:rPr>
              <a:t>بە سەرپەرشتی :- م. محمد جەودەت</a:t>
            </a:r>
            <a:endParaRPr lang="ar-IQ" sz="2400" dirty="0">
              <a:solidFill>
                <a:schemeClr val="tx1"/>
              </a:solidFill>
            </a:endParaRPr>
          </a:p>
        </p:txBody>
      </p:sp>
      <p:sp>
        <p:nvSpPr>
          <p:cNvPr id="7" name="Rounded Rectangle 6"/>
          <p:cNvSpPr/>
          <p:nvPr/>
        </p:nvSpPr>
        <p:spPr>
          <a:xfrm>
            <a:off x="249473" y="13787992"/>
            <a:ext cx="3691964" cy="680886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Rounded Rectangle 7"/>
          <p:cNvSpPr/>
          <p:nvPr/>
        </p:nvSpPr>
        <p:spPr>
          <a:xfrm>
            <a:off x="171885" y="1785072"/>
            <a:ext cx="3691964" cy="1158084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Rounded Rectangle 8"/>
          <p:cNvSpPr/>
          <p:nvPr/>
        </p:nvSpPr>
        <p:spPr>
          <a:xfrm>
            <a:off x="11058454" y="1785072"/>
            <a:ext cx="3749997" cy="1158084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000" dirty="0">
              <a:solidFill>
                <a:schemeClr val="tx1"/>
              </a:solidFill>
            </a:endParaRPr>
          </a:p>
        </p:txBody>
      </p:sp>
      <p:sp>
        <p:nvSpPr>
          <p:cNvPr id="10" name="Rounded Rectangle 9"/>
          <p:cNvSpPr/>
          <p:nvPr/>
        </p:nvSpPr>
        <p:spPr>
          <a:xfrm>
            <a:off x="11086829" y="13787992"/>
            <a:ext cx="3691964" cy="689902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Rounded Rectangle 10"/>
          <p:cNvSpPr/>
          <p:nvPr/>
        </p:nvSpPr>
        <p:spPr>
          <a:xfrm>
            <a:off x="4087464" y="1785071"/>
            <a:ext cx="6823911" cy="1485192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Rounded Rectangle 11"/>
          <p:cNvSpPr/>
          <p:nvPr/>
        </p:nvSpPr>
        <p:spPr>
          <a:xfrm>
            <a:off x="11697630" y="2119842"/>
            <a:ext cx="2529679" cy="109369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پێشەکی</a:t>
            </a:r>
            <a:endParaRPr lang="ar-IQ" dirty="0">
              <a:solidFill>
                <a:schemeClr val="tx1"/>
              </a:solidFill>
            </a:endParaRPr>
          </a:p>
        </p:txBody>
      </p:sp>
      <p:sp>
        <p:nvSpPr>
          <p:cNvPr id="13" name="Rounded Rectangle 12"/>
          <p:cNvSpPr/>
          <p:nvPr/>
        </p:nvSpPr>
        <p:spPr>
          <a:xfrm>
            <a:off x="6364113" y="2119842"/>
            <a:ext cx="2529679" cy="109369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تەوەرەکان</a:t>
            </a:r>
            <a:endParaRPr lang="ar-IQ" dirty="0">
              <a:solidFill>
                <a:schemeClr val="tx1"/>
              </a:solidFill>
            </a:endParaRPr>
          </a:p>
        </p:txBody>
      </p:sp>
      <p:sp>
        <p:nvSpPr>
          <p:cNvPr id="14" name="Rounded Rectangle 13"/>
          <p:cNvSpPr/>
          <p:nvPr/>
        </p:nvSpPr>
        <p:spPr>
          <a:xfrm>
            <a:off x="753027" y="2119842"/>
            <a:ext cx="2529679" cy="109369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ئەنجام</a:t>
            </a:r>
            <a:endParaRPr lang="ar-IQ" dirty="0">
              <a:solidFill>
                <a:schemeClr val="tx1"/>
              </a:solidFill>
            </a:endParaRPr>
          </a:p>
        </p:txBody>
      </p:sp>
      <p:sp>
        <p:nvSpPr>
          <p:cNvPr id="15" name="Rounded Rectangle 14"/>
          <p:cNvSpPr/>
          <p:nvPr/>
        </p:nvSpPr>
        <p:spPr>
          <a:xfrm>
            <a:off x="11783222" y="13923012"/>
            <a:ext cx="2529679" cy="109369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پوختەی توێژینەوە</a:t>
            </a:r>
            <a:endParaRPr lang="ar-IQ" dirty="0">
              <a:solidFill>
                <a:schemeClr val="tx1"/>
              </a:solidFill>
            </a:endParaRPr>
          </a:p>
        </p:txBody>
      </p:sp>
      <p:sp>
        <p:nvSpPr>
          <p:cNvPr id="16" name="Rounded Rectangle 15"/>
          <p:cNvSpPr/>
          <p:nvPr/>
        </p:nvSpPr>
        <p:spPr>
          <a:xfrm>
            <a:off x="903320" y="14123844"/>
            <a:ext cx="2529679" cy="109369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rPr>
              <a:t>سەرچاوەکان</a:t>
            </a:r>
            <a:endParaRPr lang="ar-IQ" dirty="0">
              <a:solidFill>
                <a:schemeClr val="tx1"/>
              </a:solidFill>
            </a:endParaRPr>
          </a:p>
        </p:txBody>
      </p:sp>
      <p:pic>
        <p:nvPicPr>
          <p:cNvPr id="1027" name="Picture 3" descr="C:\Users\Ali\Downloads\kisspng-salahaddin-university-erbil-university-of-kurdista-5af8df4b32efd3.995684381526259531208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48062" y="130718"/>
            <a:ext cx="1687589" cy="1625194"/>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11086932" y="3470783"/>
            <a:ext cx="3691964" cy="9694962"/>
          </a:xfrm>
          <a:prstGeom prst="rect">
            <a:avLst/>
          </a:prstGeom>
        </p:spPr>
        <p:txBody>
          <a:bodyPr wrap="square">
            <a:spAutoFit/>
          </a:bodyPr>
          <a:lstStyle/>
          <a:p>
            <a:pPr algn="ctr"/>
            <a:r>
              <a:rPr lang="ar-IQ" sz="2400" dirty="0"/>
              <a:t>دیارە هەر لە کۆنەوە بابەتی مرۆڤ بە گشتی لەلای فەیلەسووفان و بیرمەندان، بابەتێکی گرینگ و جێی بایەخ بووە. زۆرێک لە فەیلەسووفان و بیرمەند و ڕۆشفکر قسەیان دەربارەی مرۆڤ کردووە. وە هەندێک ڕای جیاوازیشیان لە بارەیەوە دەربڕیوە. کە گۆشەنیگا و تێڕوانینە جیاجیاکاندا </a:t>
            </a:r>
            <a:r>
              <a:rPr lang="ar-IQ" sz="2400" dirty="0" smtClean="0"/>
              <a:t>سەیری مرۆڤیان کردووە. مرۆڤ وەکوو چەمکێکی فەلسەفی جێگەی بایەخە. چونکە ئێمەی مرۆڤ بەبەردەوامی پەیوەندیمان لەگەڵ مرۆڤەکانی تردا هەیە. کەواتا: ئەمە گرینگە کە ئێمە هەڵوەستەیەک بکەین لەسەر ئەم بابەتە و، تێڕامان و دیدگا جیاوازەکان بخەینە ڕوو سەبارەت بەم پەیوەندییە. وە کاتێک کەوا زانیمان سرووشتی مرۆڤ چۆنە، ئەوا دەتوانین بە شێوەیەکی چاکتر، ئەم مرۆڤە بناسین.</a:t>
            </a:r>
            <a:br>
              <a:rPr lang="ar-IQ" sz="2400" dirty="0" smtClean="0"/>
            </a:br>
            <a:r>
              <a:rPr lang="ar-IQ" sz="2400" dirty="0" smtClean="0"/>
              <a:t>منیش </a:t>
            </a:r>
            <a:r>
              <a:rPr lang="ar-IQ" sz="2400" dirty="0"/>
              <a:t>لێرەدا بە پێویستم زانی تیشک بخەمە سەر تێڕوانینە جیاوازەکانی فەیلەسووفان و بەو ئومێدەی بتوانم سوودێک بە خوێنەر و دۆستانی فەلسەفە بگەیەنم</a:t>
            </a:r>
          </a:p>
        </p:txBody>
      </p:sp>
      <p:sp>
        <p:nvSpPr>
          <p:cNvPr id="18" name="Rectangle 17"/>
          <p:cNvSpPr/>
          <p:nvPr/>
        </p:nvSpPr>
        <p:spPr>
          <a:xfrm>
            <a:off x="316419" y="3382816"/>
            <a:ext cx="3632767" cy="9694962"/>
          </a:xfrm>
          <a:prstGeom prst="rect">
            <a:avLst/>
          </a:prstGeom>
        </p:spPr>
        <p:txBody>
          <a:bodyPr wrap="square">
            <a:spAutoFit/>
          </a:bodyPr>
          <a:lstStyle/>
          <a:p>
            <a:pPr algn="ctr"/>
            <a:r>
              <a:rPr lang="ar-IQ" sz="2400" dirty="0"/>
              <a:t>لەم توێژینەوەیەدا، هەوڵماندا </a:t>
            </a:r>
            <a:r>
              <a:rPr lang="ar-IQ" sz="2400" dirty="0" smtClean="0"/>
              <a:t>مرۆڤ لە ڕوانگەی مەسعوود محمد ئاشنای </a:t>
            </a:r>
            <a:r>
              <a:rPr lang="ar-IQ" sz="2400" dirty="0"/>
              <a:t>خوێنەر بکەین و بابەتە گرینگەکانی باس بکەین. </a:t>
            </a:r>
            <a:r>
              <a:rPr lang="ar-IQ" sz="2400" dirty="0" smtClean="0"/>
              <a:t>مرۆڤ وەکوو </a:t>
            </a:r>
            <a:r>
              <a:rPr lang="ar-IQ" sz="2400" dirty="0"/>
              <a:t>بنەمایەکی بەهێز دەمێنێتەوە لەناو زانستی </a:t>
            </a:r>
            <a:r>
              <a:rPr lang="ar-IQ" sz="2400" dirty="0" smtClean="0"/>
              <a:t>کۆمەڵایەتی سەردەم، </a:t>
            </a:r>
            <a:r>
              <a:rPr lang="ar-IQ" sz="2400" dirty="0"/>
              <a:t>وە بەتایبەتی فەلسەفە</a:t>
            </a:r>
            <a:r>
              <a:rPr lang="ar-IQ" sz="2400" dirty="0" smtClean="0"/>
              <a:t>.</a:t>
            </a:r>
            <a:endParaRPr lang="ar-IQ" sz="2400" dirty="0"/>
          </a:p>
          <a:p>
            <a:pPr algn="ctr"/>
            <a:r>
              <a:rPr lang="ar-IQ" sz="2400" dirty="0" smtClean="0"/>
              <a:t>لەم </a:t>
            </a:r>
            <a:r>
              <a:rPr lang="ar-IQ" sz="2400" dirty="0"/>
              <a:t>توێژینەوەیەدا بۆمان دەردەکەوێت </a:t>
            </a:r>
            <a:r>
              <a:rPr lang="ar-IQ" sz="2400" dirty="0" smtClean="0"/>
              <a:t>کەوا مرۆڤ بابەتێکی گرینگە </a:t>
            </a:r>
            <a:r>
              <a:rPr lang="ar-IQ" sz="2400" dirty="0"/>
              <a:t>و دەمانگەیەنێت </a:t>
            </a:r>
            <a:r>
              <a:rPr lang="ar-IQ" sz="2400" dirty="0" smtClean="0"/>
              <a:t>بە چەندین </a:t>
            </a:r>
            <a:r>
              <a:rPr lang="ar-IQ" sz="2400" dirty="0"/>
              <a:t>ڕوونکردنەوە لە زانستی </a:t>
            </a:r>
            <a:r>
              <a:rPr lang="ar-IQ" sz="2400" dirty="0" smtClean="0"/>
              <a:t>مرۆڤناسیدا. کە ئەمەش بایەخێکی گرینگی دەبێت. وە ئەم بابەتە، پرسێکی گرینگیشە بە پێی ئەوەی کەوا باس لە خۆمان دەکات. </a:t>
            </a:r>
            <a:r>
              <a:rPr lang="ar-IQ" sz="2400" dirty="0" smtClean="0"/>
              <a:t>بوونی چەشنەکەمان.وە هەر ئەنجامێک سەبارەت بە بابەتێک،  و بە تایبەتتر ئەم بابەتەی کە باسمان لێوە کردووە. جۆرێک لە هەژموونی مرۆڤ دەنوێنێت سەبارەت بە دۆخەکەی خۆی. وە ئەوەی جێگای سەرنجە ئەوەیە کەوا ئێمە دەبێت بزانین کە هەمیشە لێکۆڵینەوەی جیاواز بوونی هەیە سەبارەت بە سرووشتی مرۆڤ. وە هەروەها مرۆڤایەتی بە گشتی.</a:t>
            </a:r>
            <a:endParaRPr lang="ar-IQ" sz="2400" dirty="0"/>
          </a:p>
        </p:txBody>
      </p:sp>
      <p:sp>
        <p:nvSpPr>
          <p:cNvPr id="19" name="Rectangle 18"/>
          <p:cNvSpPr/>
          <p:nvPr/>
        </p:nvSpPr>
        <p:spPr>
          <a:xfrm>
            <a:off x="316419" y="15313161"/>
            <a:ext cx="3703482" cy="5170646"/>
          </a:xfrm>
          <a:prstGeom prst="rect">
            <a:avLst/>
          </a:prstGeom>
        </p:spPr>
        <p:txBody>
          <a:bodyPr wrap="square">
            <a:spAutoFit/>
          </a:bodyPr>
          <a:lstStyle/>
          <a:p>
            <a:pPr algn="ctr"/>
            <a:r>
              <a:rPr lang="ar-IQ" sz="2200" dirty="0" smtClean="0"/>
              <a:t>١. محمد جەودەت، ٢٠١٩، هوونەری مرۆڤبوون، چاپی هێڤی هەولێر، چاپی یەکەم.</a:t>
            </a:r>
            <a:br>
              <a:rPr lang="ar-IQ" sz="2200" dirty="0" smtClean="0"/>
            </a:br>
            <a:r>
              <a:rPr lang="ar-IQ" sz="2200" dirty="0" smtClean="0"/>
              <a:t>٢. ئەریک فڕۆم، ٢٠١٢، جەوهەری مرۆڤ، خانەی موکریانی بۆ چاپ و بڵاوکردنەوە.</a:t>
            </a:r>
            <a:br>
              <a:rPr lang="ar-IQ" sz="2200" dirty="0" smtClean="0"/>
            </a:br>
            <a:r>
              <a:rPr lang="ar-IQ" sz="2200" dirty="0" smtClean="0"/>
              <a:t>٣. محمد جەودەت، ٢٠١٦، فەلسەفەی مرۆڤبوون، شوێنی چاپ: ڕۆژهەڵات. هەولێر، چاپی یەکەم.</a:t>
            </a:r>
            <a:br>
              <a:rPr lang="ar-IQ" sz="2200" dirty="0" smtClean="0"/>
            </a:br>
            <a:r>
              <a:rPr lang="ar-IQ" sz="2200" dirty="0" smtClean="0"/>
              <a:t>٤. حەکیم کاکەوەیس، ٢٠٠٦ نامەکانی مەسعوود محمد، چاپخانەی وەزارەتی پەروەردە، هەولێر.</a:t>
            </a:r>
            <a:br>
              <a:rPr lang="ar-IQ" sz="2200" dirty="0" smtClean="0"/>
            </a:br>
            <a:r>
              <a:rPr lang="ar-IQ" sz="2200" dirty="0" smtClean="0"/>
              <a:t>٥. مەسعوود محمد ، ١٩٨٤، مرۆڤ و دەورووبەر، بەشی یەکەم، چاپخانەی ئاراس، هەولێر، چاپی دووەم.</a:t>
            </a:r>
            <a:endParaRPr lang="ar-IQ" sz="2200" dirty="0"/>
          </a:p>
        </p:txBody>
      </p:sp>
      <p:sp>
        <p:nvSpPr>
          <p:cNvPr id="20" name="Rectangle 19"/>
          <p:cNvSpPr/>
          <p:nvPr/>
        </p:nvSpPr>
        <p:spPr>
          <a:xfrm>
            <a:off x="11217116" y="15195380"/>
            <a:ext cx="3661892" cy="5401479"/>
          </a:xfrm>
          <a:prstGeom prst="rect">
            <a:avLst/>
          </a:prstGeom>
        </p:spPr>
        <p:txBody>
          <a:bodyPr wrap="square">
            <a:spAutoFit/>
          </a:bodyPr>
          <a:lstStyle/>
          <a:p>
            <a:pPr algn="ctr"/>
            <a:r>
              <a:rPr lang="ar-IQ" sz="2300" dirty="0" smtClean="0"/>
              <a:t>بەشی </a:t>
            </a:r>
            <a:r>
              <a:rPr lang="ar-IQ" sz="2300" dirty="0"/>
              <a:t>یەکەم کردوومە بە دوو تەوەرەوە لە تەوەری یەکەمدا گرینگترین ڕەهەندەکانی توێژینەوەم خستووەتە ڕوو. وە تەوەری دووەمیش بریتییە لە پێناسەکردنی چەمکەکان. بەشی دووەم لە دوو تەوەر پێک هاتووە و تەوەری یەکەم باس لە ژیان و بەرهەمی مەسعوود محمد دەکەم و تەوەری دووەم باس لە تێڕوانینە هیزرییەکانی مەسعوود محمد بە گشتی دەکەم. بەشی سێیەمیش لە دوو تەوەر پێک هاتووە، تەوەری یەکەم، بیر و ڕای (ماڕکس) بۆ مرۆڤ و تەوەری دووەمیش بیروڕای هۆبز بۆ مرۆڤ</a:t>
            </a:r>
          </a:p>
        </p:txBody>
      </p:sp>
      <p:sp>
        <p:nvSpPr>
          <p:cNvPr id="21" name="Rectangle 20"/>
          <p:cNvSpPr/>
          <p:nvPr/>
        </p:nvSpPr>
        <p:spPr>
          <a:xfrm>
            <a:off x="4682315" y="3507273"/>
            <a:ext cx="5970719" cy="3046988"/>
          </a:xfrm>
          <a:prstGeom prst="rect">
            <a:avLst/>
          </a:prstGeom>
        </p:spPr>
        <p:txBody>
          <a:bodyPr wrap="square">
            <a:spAutoFit/>
          </a:bodyPr>
          <a:lstStyle/>
          <a:p>
            <a:pPr algn="ctr"/>
            <a:r>
              <a:rPr lang="ar-IQ" sz="2400" dirty="0" smtClean="0"/>
              <a:t>مرۆڤ چەمکێکی ڕەهایە و یەکەیەکی تەواوە، وە شایەنی پارچەپارچەبوون نییە. یان تەنها لە یەک ڕوانگەوە سەیری مرۆڤ بکرێت.ئێمە نابێت بڵێین کەوا مرۆڤ بریتییە لە هیزر و بیرکردنەوە یان بابەتێکی تر. مرۆڤبوون بریتییە لە فێربوونی شێوە و میتۆدی مرۆییبوون و بەگەڕخستنی هێز و تواناکان و بەکارهێنانیان بۆ پەرەپێدانی لایەنی مرۆڤیی و ئاکاری و ژیانکاری.</a:t>
            </a:r>
            <a:br>
              <a:rPr lang="ar-IQ" sz="2400" dirty="0" smtClean="0"/>
            </a:br>
            <a:endParaRPr lang="ar-IQ" sz="2400" dirty="0"/>
          </a:p>
        </p:txBody>
      </p:sp>
      <p:sp>
        <p:nvSpPr>
          <p:cNvPr id="22" name="Rectangle 21"/>
          <p:cNvSpPr/>
          <p:nvPr/>
        </p:nvSpPr>
        <p:spPr>
          <a:xfrm>
            <a:off x="4110609" y="6559900"/>
            <a:ext cx="6795487" cy="8956298"/>
          </a:xfrm>
          <a:prstGeom prst="rect">
            <a:avLst/>
          </a:prstGeom>
        </p:spPr>
        <p:txBody>
          <a:bodyPr wrap="square">
            <a:spAutoFit/>
          </a:bodyPr>
          <a:lstStyle/>
          <a:p>
            <a:pPr algn="ctr"/>
            <a:r>
              <a:rPr lang="ar-IQ" sz="2400" dirty="0" smtClean="0"/>
              <a:t>کاتێک هۆبز دێتە سەر باسی مرۆڤ، ئەو بە شێوەیەکی نەرێنیانە باس لە دۆخی مرۆڤ دەکات. کە مرۆڤ بە سرووشتی بە گورگ ناوەزەند دەکات. وە ئەم بیروڕایەش بەهۆی ئەم هەلومەرجە بووە کەوا لە سەدەی حەڤدەی </a:t>
            </a:r>
            <a:br>
              <a:rPr lang="ar-IQ" sz="2400" dirty="0" smtClean="0"/>
            </a:br>
            <a:r>
              <a:rPr lang="ar-IQ" sz="2400" dirty="0" smtClean="0"/>
              <a:t>بەڕیتانیادا بوونی هەبووە.</a:t>
            </a:r>
            <a:br>
              <a:rPr lang="ar-IQ" sz="2400" dirty="0" smtClean="0"/>
            </a:br>
            <a:r>
              <a:rPr lang="ar-IQ" sz="2400" dirty="0" smtClean="0"/>
              <a:t/>
            </a:r>
            <a:br>
              <a:rPr lang="ar-IQ" sz="2400" dirty="0" smtClean="0"/>
            </a:br>
            <a:r>
              <a:rPr lang="ar-IQ" sz="2400" dirty="0" smtClean="0"/>
              <a:t>سەبارەت بە تێڕوانینی مەسعوود محمد، کورتە گوتەی گرینگ ئەوەیە کە مرۆڤ لەنێوان هەموو گیاندارەکاندا تەنها خەڵقەندەیەکە کە ژووخانی پێک هێناوە بەسەر گوزەرانیدا ڕاشکاندووە و هەتا بۆی کرابێت حەز و شەهوانیەتی خۆی لەناو بەرگی نەشمیلانەی </a:t>
            </a:r>
            <a:r>
              <a:rPr lang="ar-IQ" sz="2400" dirty="0" smtClean="0"/>
              <a:t/>
            </a:r>
            <a:br>
              <a:rPr lang="ar-IQ" sz="2400" dirty="0" smtClean="0"/>
            </a:br>
            <a:r>
              <a:rPr lang="ar-IQ" sz="2400" dirty="0" smtClean="0"/>
              <a:t>نامادیدا </a:t>
            </a:r>
            <a:r>
              <a:rPr lang="ar-IQ" sz="2400" dirty="0" smtClean="0"/>
              <a:t>شاردووەتەوە</a:t>
            </a:r>
            <a:r>
              <a:rPr lang="ar-IQ" sz="2400" dirty="0" smtClean="0"/>
              <a:t>.</a:t>
            </a:r>
            <a:br>
              <a:rPr lang="ar-IQ" sz="2400" dirty="0" smtClean="0"/>
            </a:br>
            <a:r>
              <a:rPr lang="ar-IQ" sz="2400" dirty="0" smtClean="0"/>
              <a:t/>
            </a:r>
            <a:br>
              <a:rPr lang="ar-IQ" sz="2400" dirty="0" smtClean="0"/>
            </a:br>
            <a:r>
              <a:rPr lang="ar-IQ" sz="2400" dirty="0" smtClean="0"/>
              <a:t>کە مرۆڤ پەیدا بوو سەرلەنوێ عاملێکی نوێی گۆڕان و کاتێکردن هاتە کایەوە کە ئەویش نەک هەر لە بەرامبەر سرووشت بەڵکوو لە بەرامبەر ڕووەک و گیانەوەریشدا بە هەموو خاسییەتەکانییەوە، کە شەقڵی تایبەتی نەون و سەرانسەر نوێ و بێ پێشینە بوو. هێزی هۆش و لێکدانەوە و بەبیرهاتنەوە بە یەکدی گرتن هەست و پێزانینی ئەوتۆیی بوو.</a:t>
            </a:r>
            <a:br>
              <a:rPr lang="ar-IQ" sz="2400" dirty="0" smtClean="0"/>
            </a:br>
            <a:r>
              <a:rPr lang="ar-IQ" sz="2400" dirty="0" smtClean="0"/>
              <a:t/>
            </a:r>
            <a:br>
              <a:rPr lang="ar-IQ" sz="2400" dirty="0" smtClean="0"/>
            </a:br>
            <a:r>
              <a:rPr lang="ar-IQ" sz="2400" dirty="0" smtClean="0"/>
              <a:t>سرووشتی مرۆڤ بریتییە لە چەند بنەمایەکی غەریزەیی و بنچینەیی کەوا بەردەوامی بە بوونەکەی دەدەن بۆ ئەوەی بیگەیەنن بە ئەوپەڕی. ئەوەش لەم کاتەدایە کەوا مرۆڤ هەوڵ بدات. بەڵام سرووشتی مرۆڤ، هەمیشە لە گۆڕاندایە و ئەو گۆڕانکارییە. کاریگەری دەبێت لەسەر چەشنی مرۆڤ بە گشتی.</a:t>
            </a:r>
            <a:endParaRPr lang="ar-IQ" sz="2400" dirty="0"/>
          </a:p>
        </p:txBody>
      </p:sp>
      <p:pic>
        <p:nvPicPr>
          <p:cNvPr id="2" name="Picture 2" descr="C:\Users\Ali\Downloads\downloa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8935" y="16977178"/>
            <a:ext cx="3130420" cy="370983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Ali\Downloads\Thomas_Hobbes-05beb6a35a05410da0e9ae31c3d4e4d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0609" y="16953818"/>
            <a:ext cx="3413251" cy="3677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99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TotalTime>
  <Words>435</Words>
  <Application>Microsoft Office PowerPoint</Application>
  <PresentationFormat>Custom</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EE</dc:creator>
  <cp:lastModifiedBy>Ali</cp:lastModifiedBy>
  <cp:revision>35</cp:revision>
  <dcterms:created xsi:type="dcterms:W3CDTF">2006-08-16T00:00:00Z</dcterms:created>
  <dcterms:modified xsi:type="dcterms:W3CDTF">2022-04-08T17:01:29Z</dcterms:modified>
</cp:coreProperties>
</file>