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1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9" r:id="rId11"/>
    <p:sldId id="270" r:id="rId12"/>
    <p:sldId id="272" r:id="rId13"/>
    <p:sldId id="273" r:id="rId14"/>
    <p:sldId id="274" r:id="rId15"/>
    <p:sldId id="277" r:id="rId16"/>
    <p:sldId id="278" r:id="rId17"/>
    <p:sldId id="279" r:id="rId18"/>
    <p:sldId id="280" r:id="rId19"/>
    <p:sldId id="282" r:id="rId20"/>
    <p:sldId id="283" r:id="rId21"/>
    <p:sldId id="286" r:id="rId22"/>
    <p:sldId id="287" r:id="rId23"/>
    <p:sldId id="288" r:id="rId24"/>
    <p:sldId id="289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accent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accent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855964" y="5344667"/>
            <a:ext cx="125095" cy="317500"/>
          </a:xfrm>
          <a:custGeom>
            <a:avLst/>
            <a:gdLst/>
            <a:ahLst/>
            <a:cxnLst/>
            <a:rect l="l" t="t" r="r" b="b"/>
            <a:pathLst>
              <a:path w="125095" h="317500">
                <a:moveTo>
                  <a:pt x="124968" y="172593"/>
                </a:moveTo>
                <a:lnTo>
                  <a:pt x="122428" y="159766"/>
                </a:lnTo>
                <a:lnTo>
                  <a:pt x="112141" y="180213"/>
                </a:lnTo>
                <a:lnTo>
                  <a:pt x="99187" y="184023"/>
                </a:lnTo>
                <a:lnTo>
                  <a:pt x="91440" y="149606"/>
                </a:lnTo>
                <a:lnTo>
                  <a:pt x="87630" y="136779"/>
                </a:lnTo>
                <a:lnTo>
                  <a:pt x="72136" y="136779"/>
                </a:lnTo>
                <a:lnTo>
                  <a:pt x="74676" y="34544"/>
                </a:lnTo>
                <a:lnTo>
                  <a:pt x="52832" y="0"/>
                </a:lnTo>
                <a:lnTo>
                  <a:pt x="40005" y="3810"/>
                </a:lnTo>
                <a:lnTo>
                  <a:pt x="32258" y="43434"/>
                </a:lnTo>
                <a:lnTo>
                  <a:pt x="28321" y="61341"/>
                </a:lnTo>
                <a:lnTo>
                  <a:pt x="25781" y="86868"/>
                </a:lnTo>
                <a:lnTo>
                  <a:pt x="28321" y="113792"/>
                </a:lnTo>
                <a:lnTo>
                  <a:pt x="36068" y="122682"/>
                </a:lnTo>
                <a:lnTo>
                  <a:pt x="43815" y="136779"/>
                </a:lnTo>
                <a:lnTo>
                  <a:pt x="36068" y="184023"/>
                </a:lnTo>
                <a:lnTo>
                  <a:pt x="32258" y="189230"/>
                </a:lnTo>
                <a:lnTo>
                  <a:pt x="19304" y="201930"/>
                </a:lnTo>
                <a:lnTo>
                  <a:pt x="9017" y="207010"/>
                </a:lnTo>
                <a:lnTo>
                  <a:pt x="2540" y="207010"/>
                </a:lnTo>
                <a:lnTo>
                  <a:pt x="0" y="214757"/>
                </a:lnTo>
                <a:lnTo>
                  <a:pt x="2540" y="230124"/>
                </a:lnTo>
                <a:lnTo>
                  <a:pt x="9017" y="232664"/>
                </a:lnTo>
                <a:lnTo>
                  <a:pt x="19304" y="232664"/>
                </a:lnTo>
                <a:lnTo>
                  <a:pt x="32258" y="246697"/>
                </a:lnTo>
                <a:lnTo>
                  <a:pt x="40005" y="254368"/>
                </a:lnTo>
                <a:lnTo>
                  <a:pt x="40005" y="264579"/>
                </a:lnTo>
                <a:lnTo>
                  <a:pt x="32258" y="286308"/>
                </a:lnTo>
                <a:lnTo>
                  <a:pt x="19304" y="290144"/>
                </a:lnTo>
                <a:lnTo>
                  <a:pt x="12954" y="300380"/>
                </a:lnTo>
                <a:lnTo>
                  <a:pt x="19304" y="308051"/>
                </a:lnTo>
                <a:lnTo>
                  <a:pt x="33528" y="313156"/>
                </a:lnTo>
                <a:lnTo>
                  <a:pt x="40005" y="316992"/>
                </a:lnTo>
                <a:lnTo>
                  <a:pt x="49022" y="313156"/>
                </a:lnTo>
                <a:lnTo>
                  <a:pt x="74676" y="300380"/>
                </a:lnTo>
                <a:lnTo>
                  <a:pt x="72136" y="286308"/>
                </a:lnTo>
                <a:lnTo>
                  <a:pt x="68326" y="272249"/>
                </a:lnTo>
                <a:lnTo>
                  <a:pt x="72136" y="259473"/>
                </a:lnTo>
                <a:lnTo>
                  <a:pt x="85090" y="246697"/>
                </a:lnTo>
                <a:lnTo>
                  <a:pt x="94107" y="242824"/>
                </a:lnTo>
                <a:lnTo>
                  <a:pt x="109474" y="230124"/>
                </a:lnTo>
                <a:lnTo>
                  <a:pt x="112141" y="201930"/>
                </a:lnTo>
                <a:lnTo>
                  <a:pt x="118491" y="189230"/>
                </a:lnTo>
                <a:lnTo>
                  <a:pt x="120523" y="184023"/>
                </a:lnTo>
                <a:lnTo>
                  <a:pt x="124968" y="172593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6695" y="5599175"/>
            <a:ext cx="230124" cy="2682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0643" y="5614415"/>
            <a:ext cx="88391" cy="14173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9140" y="4085844"/>
            <a:ext cx="140207" cy="15849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72840" y="979932"/>
            <a:ext cx="4082796" cy="438912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2854" y="5457697"/>
            <a:ext cx="250063" cy="9271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062214" y="5307710"/>
            <a:ext cx="338455" cy="154305"/>
          </a:xfrm>
          <a:custGeom>
            <a:avLst/>
            <a:gdLst/>
            <a:ahLst/>
            <a:cxnLst/>
            <a:rect l="l" t="t" r="r" b="b"/>
            <a:pathLst>
              <a:path w="338454" h="154304">
                <a:moveTo>
                  <a:pt x="338327" y="0"/>
                </a:moveTo>
                <a:lnTo>
                  <a:pt x="0" y="0"/>
                </a:lnTo>
                <a:lnTo>
                  <a:pt x="5079" y="16509"/>
                </a:lnTo>
                <a:lnTo>
                  <a:pt x="2539" y="44450"/>
                </a:lnTo>
                <a:lnTo>
                  <a:pt x="2539" y="88900"/>
                </a:lnTo>
                <a:lnTo>
                  <a:pt x="8889" y="96519"/>
                </a:lnTo>
                <a:lnTo>
                  <a:pt x="15239" y="123189"/>
                </a:lnTo>
                <a:lnTo>
                  <a:pt x="27939" y="153797"/>
                </a:lnTo>
                <a:lnTo>
                  <a:pt x="40639" y="149986"/>
                </a:lnTo>
                <a:lnTo>
                  <a:pt x="290702" y="149986"/>
                </a:lnTo>
                <a:lnTo>
                  <a:pt x="293369" y="128269"/>
                </a:lnTo>
                <a:lnTo>
                  <a:pt x="302259" y="69850"/>
                </a:lnTo>
                <a:lnTo>
                  <a:pt x="320039" y="44450"/>
                </a:lnTo>
                <a:lnTo>
                  <a:pt x="317500" y="29209"/>
                </a:lnTo>
                <a:lnTo>
                  <a:pt x="332739" y="11429"/>
                </a:lnTo>
                <a:lnTo>
                  <a:pt x="338327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423404" y="4550282"/>
            <a:ext cx="1036319" cy="857885"/>
          </a:xfrm>
          <a:custGeom>
            <a:avLst/>
            <a:gdLst/>
            <a:ahLst/>
            <a:cxnLst/>
            <a:rect l="l" t="t" r="r" b="b"/>
            <a:pathLst>
              <a:path w="1036320" h="857885">
                <a:moveTo>
                  <a:pt x="1036320" y="526034"/>
                </a:moveTo>
                <a:lnTo>
                  <a:pt x="1029970" y="424434"/>
                </a:lnTo>
                <a:lnTo>
                  <a:pt x="981710" y="367284"/>
                </a:lnTo>
                <a:lnTo>
                  <a:pt x="981710" y="354584"/>
                </a:lnTo>
                <a:lnTo>
                  <a:pt x="932180" y="283337"/>
                </a:lnTo>
                <a:lnTo>
                  <a:pt x="932180" y="270637"/>
                </a:lnTo>
                <a:lnTo>
                  <a:pt x="922528" y="252857"/>
                </a:lnTo>
                <a:lnTo>
                  <a:pt x="917575" y="243967"/>
                </a:lnTo>
                <a:lnTo>
                  <a:pt x="912749" y="235077"/>
                </a:lnTo>
                <a:lnTo>
                  <a:pt x="854710" y="128270"/>
                </a:lnTo>
                <a:lnTo>
                  <a:pt x="854456" y="124460"/>
                </a:lnTo>
                <a:lnTo>
                  <a:pt x="693420" y="124460"/>
                </a:lnTo>
                <a:lnTo>
                  <a:pt x="681990" y="119380"/>
                </a:lnTo>
                <a:lnTo>
                  <a:pt x="662940" y="106680"/>
                </a:lnTo>
                <a:lnTo>
                  <a:pt x="643890" y="97790"/>
                </a:lnTo>
                <a:lnTo>
                  <a:pt x="628650" y="71120"/>
                </a:lnTo>
                <a:lnTo>
                  <a:pt x="598551" y="39370"/>
                </a:lnTo>
                <a:lnTo>
                  <a:pt x="369570" y="39370"/>
                </a:lnTo>
                <a:lnTo>
                  <a:pt x="360680" y="35560"/>
                </a:lnTo>
                <a:lnTo>
                  <a:pt x="334010" y="0"/>
                </a:lnTo>
                <a:lnTo>
                  <a:pt x="317500" y="0"/>
                </a:lnTo>
                <a:lnTo>
                  <a:pt x="307340" y="10160"/>
                </a:lnTo>
                <a:lnTo>
                  <a:pt x="293370" y="12700"/>
                </a:lnTo>
                <a:lnTo>
                  <a:pt x="259080" y="57150"/>
                </a:lnTo>
                <a:lnTo>
                  <a:pt x="232410" y="111760"/>
                </a:lnTo>
                <a:lnTo>
                  <a:pt x="203200" y="114300"/>
                </a:lnTo>
                <a:lnTo>
                  <a:pt x="185420" y="137160"/>
                </a:lnTo>
                <a:lnTo>
                  <a:pt x="190500" y="151130"/>
                </a:lnTo>
                <a:lnTo>
                  <a:pt x="185420" y="158750"/>
                </a:lnTo>
                <a:lnTo>
                  <a:pt x="190500" y="168910"/>
                </a:lnTo>
                <a:lnTo>
                  <a:pt x="179070" y="181737"/>
                </a:lnTo>
                <a:lnTo>
                  <a:pt x="170180" y="213487"/>
                </a:lnTo>
                <a:lnTo>
                  <a:pt x="172720" y="226187"/>
                </a:lnTo>
                <a:lnTo>
                  <a:pt x="163830" y="235077"/>
                </a:lnTo>
                <a:lnTo>
                  <a:pt x="153670" y="231267"/>
                </a:lnTo>
                <a:lnTo>
                  <a:pt x="140970" y="243967"/>
                </a:lnTo>
                <a:lnTo>
                  <a:pt x="133350" y="238887"/>
                </a:lnTo>
                <a:lnTo>
                  <a:pt x="129540" y="252857"/>
                </a:lnTo>
                <a:lnTo>
                  <a:pt x="86360" y="252857"/>
                </a:lnTo>
                <a:lnTo>
                  <a:pt x="81280" y="243967"/>
                </a:lnTo>
                <a:lnTo>
                  <a:pt x="45720" y="238887"/>
                </a:lnTo>
                <a:lnTo>
                  <a:pt x="12700" y="287147"/>
                </a:lnTo>
                <a:lnTo>
                  <a:pt x="2540" y="304927"/>
                </a:lnTo>
                <a:lnTo>
                  <a:pt x="0" y="340487"/>
                </a:lnTo>
                <a:lnTo>
                  <a:pt x="8890" y="354584"/>
                </a:lnTo>
                <a:lnTo>
                  <a:pt x="8890" y="393954"/>
                </a:lnTo>
                <a:lnTo>
                  <a:pt x="19050" y="459994"/>
                </a:lnTo>
                <a:lnTo>
                  <a:pt x="45720" y="557911"/>
                </a:lnTo>
                <a:lnTo>
                  <a:pt x="68580" y="598551"/>
                </a:lnTo>
                <a:lnTo>
                  <a:pt x="71120" y="609981"/>
                </a:lnTo>
                <a:lnTo>
                  <a:pt x="74930" y="615061"/>
                </a:lnTo>
                <a:lnTo>
                  <a:pt x="88900" y="627761"/>
                </a:lnTo>
                <a:lnTo>
                  <a:pt x="91440" y="659511"/>
                </a:lnTo>
                <a:lnTo>
                  <a:pt x="101600" y="684911"/>
                </a:lnTo>
                <a:lnTo>
                  <a:pt x="110490" y="711581"/>
                </a:lnTo>
                <a:lnTo>
                  <a:pt x="105410" y="747268"/>
                </a:lnTo>
                <a:lnTo>
                  <a:pt x="101600" y="805688"/>
                </a:lnTo>
                <a:lnTo>
                  <a:pt x="110490" y="827278"/>
                </a:lnTo>
                <a:lnTo>
                  <a:pt x="116840" y="814578"/>
                </a:lnTo>
                <a:lnTo>
                  <a:pt x="120650" y="827278"/>
                </a:lnTo>
                <a:lnTo>
                  <a:pt x="140970" y="857758"/>
                </a:lnTo>
                <a:lnTo>
                  <a:pt x="190500" y="857758"/>
                </a:lnTo>
                <a:lnTo>
                  <a:pt x="205740" y="836168"/>
                </a:lnTo>
                <a:lnTo>
                  <a:pt x="218440" y="831088"/>
                </a:lnTo>
                <a:lnTo>
                  <a:pt x="228600" y="814578"/>
                </a:lnTo>
                <a:lnTo>
                  <a:pt x="237490" y="818388"/>
                </a:lnTo>
                <a:lnTo>
                  <a:pt x="240157" y="814578"/>
                </a:lnTo>
                <a:lnTo>
                  <a:pt x="248920" y="801878"/>
                </a:lnTo>
                <a:lnTo>
                  <a:pt x="274320" y="786638"/>
                </a:lnTo>
                <a:lnTo>
                  <a:pt x="297180" y="779018"/>
                </a:lnTo>
                <a:lnTo>
                  <a:pt x="323850" y="779018"/>
                </a:lnTo>
                <a:lnTo>
                  <a:pt x="342900" y="752348"/>
                </a:lnTo>
                <a:lnTo>
                  <a:pt x="354330" y="752348"/>
                </a:lnTo>
                <a:lnTo>
                  <a:pt x="373380" y="729488"/>
                </a:lnTo>
                <a:lnTo>
                  <a:pt x="388620" y="707771"/>
                </a:lnTo>
                <a:lnTo>
                  <a:pt x="394970" y="716788"/>
                </a:lnTo>
                <a:lnTo>
                  <a:pt x="419100" y="711581"/>
                </a:lnTo>
                <a:lnTo>
                  <a:pt x="421005" y="707771"/>
                </a:lnTo>
                <a:lnTo>
                  <a:pt x="425450" y="698881"/>
                </a:lnTo>
                <a:lnTo>
                  <a:pt x="441960" y="707771"/>
                </a:lnTo>
                <a:lnTo>
                  <a:pt x="464820" y="707771"/>
                </a:lnTo>
                <a:lnTo>
                  <a:pt x="481330" y="711581"/>
                </a:lnTo>
                <a:lnTo>
                  <a:pt x="496570" y="698881"/>
                </a:lnTo>
                <a:lnTo>
                  <a:pt x="500380" y="711581"/>
                </a:lnTo>
                <a:lnTo>
                  <a:pt x="527050" y="711581"/>
                </a:lnTo>
                <a:lnTo>
                  <a:pt x="530860" y="707771"/>
                </a:lnTo>
                <a:lnTo>
                  <a:pt x="546100" y="744728"/>
                </a:lnTo>
                <a:lnTo>
                  <a:pt x="562610" y="768858"/>
                </a:lnTo>
                <a:lnTo>
                  <a:pt x="601980" y="768858"/>
                </a:lnTo>
                <a:lnTo>
                  <a:pt x="638810" y="757428"/>
                </a:lnTo>
                <a:lnTo>
                  <a:pt x="977138" y="757428"/>
                </a:lnTo>
                <a:lnTo>
                  <a:pt x="990600" y="729488"/>
                </a:lnTo>
                <a:lnTo>
                  <a:pt x="993648" y="707771"/>
                </a:lnTo>
                <a:lnTo>
                  <a:pt x="994918" y="698881"/>
                </a:lnTo>
                <a:lnTo>
                  <a:pt x="996950" y="684911"/>
                </a:lnTo>
                <a:lnTo>
                  <a:pt x="1014730" y="663333"/>
                </a:lnTo>
                <a:lnTo>
                  <a:pt x="1029970" y="620141"/>
                </a:lnTo>
                <a:lnTo>
                  <a:pt x="1036320" y="52603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16824" y="4448555"/>
            <a:ext cx="161035" cy="2261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92974" y="4461255"/>
            <a:ext cx="228980" cy="128396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8269224" y="4306061"/>
            <a:ext cx="114300" cy="80010"/>
          </a:xfrm>
          <a:custGeom>
            <a:avLst/>
            <a:gdLst/>
            <a:ahLst/>
            <a:cxnLst/>
            <a:rect l="l" t="t" r="r" b="b"/>
            <a:pathLst>
              <a:path w="114300" h="80010">
                <a:moveTo>
                  <a:pt x="114300" y="49530"/>
                </a:moveTo>
                <a:lnTo>
                  <a:pt x="92710" y="12700"/>
                </a:lnTo>
                <a:lnTo>
                  <a:pt x="88900" y="5080"/>
                </a:lnTo>
                <a:lnTo>
                  <a:pt x="84836" y="0"/>
                </a:lnTo>
                <a:lnTo>
                  <a:pt x="0" y="0"/>
                </a:lnTo>
                <a:lnTo>
                  <a:pt x="45720" y="69850"/>
                </a:lnTo>
                <a:lnTo>
                  <a:pt x="55880" y="67310"/>
                </a:lnTo>
                <a:lnTo>
                  <a:pt x="64770" y="67310"/>
                </a:lnTo>
                <a:lnTo>
                  <a:pt x="72390" y="80010"/>
                </a:lnTo>
                <a:lnTo>
                  <a:pt x="95250" y="80010"/>
                </a:lnTo>
                <a:lnTo>
                  <a:pt x="103251" y="67310"/>
                </a:lnTo>
                <a:lnTo>
                  <a:pt x="114300" y="4953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833360" y="4014215"/>
            <a:ext cx="520700" cy="359410"/>
          </a:xfrm>
          <a:custGeom>
            <a:avLst/>
            <a:gdLst/>
            <a:ahLst/>
            <a:cxnLst/>
            <a:rect l="l" t="t" r="r" b="b"/>
            <a:pathLst>
              <a:path w="520700" h="359410">
                <a:moveTo>
                  <a:pt x="520700" y="291846"/>
                </a:moveTo>
                <a:lnTo>
                  <a:pt x="510794" y="279273"/>
                </a:lnTo>
                <a:lnTo>
                  <a:pt x="510794" y="260223"/>
                </a:lnTo>
                <a:lnTo>
                  <a:pt x="485394" y="234823"/>
                </a:lnTo>
                <a:lnTo>
                  <a:pt x="470154" y="229743"/>
                </a:lnTo>
                <a:lnTo>
                  <a:pt x="452374" y="220853"/>
                </a:lnTo>
                <a:lnTo>
                  <a:pt x="435864" y="203073"/>
                </a:lnTo>
                <a:lnTo>
                  <a:pt x="439674" y="195453"/>
                </a:lnTo>
                <a:lnTo>
                  <a:pt x="429387" y="176403"/>
                </a:lnTo>
                <a:lnTo>
                  <a:pt x="413512" y="151003"/>
                </a:lnTo>
                <a:lnTo>
                  <a:pt x="410337" y="145923"/>
                </a:lnTo>
                <a:lnTo>
                  <a:pt x="370967" y="128143"/>
                </a:lnTo>
                <a:lnTo>
                  <a:pt x="355727" y="124333"/>
                </a:lnTo>
                <a:lnTo>
                  <a:pt x="336677" y="106553"/>
                </a:lnTo>
                <a:lnTo>
                  <a:pt x="315087" y="96520"/>
                </a:lnTo>
                <a:lnTo>
                  <a:pt x="307467" y="88900"/>
                </a:lnTo>
                <a:lnTo>
                  <a:pt x="293497" y="74930"/>
                </a:lnTo>
                <a:lnTo>
                  <a:pt x="271907" y="74930"/>
                </a:lnTo>
                <a:lnTo>
                  <a:pt x="222377" y="49530"/>
                </a:lnTo>
                <a:lnTo>
                  <a:pt x="207137" y="49530"/>
                </a:lnTo>
                <a:lnTo>
                  <a:pt x="191897" y="62230"/>
                </a:lnTo>
                <a:lnTo>
                  <a:pt x="188087" y="62230"/>
                </a:lnTo>
                <a:lnTo>
                  <a:pt x="169037" y="83820"/>
                </a:lnTo>
                <a:lnTo>
                  <a:pt x="162560" y="88900"/>
                </a:lnTo>
                <a:lnTo>
                  <a:pt x="152527" y="74930"/>
                </a:lnTo>
                <a:lnTo>
                  <a:pt x="129540" y="74930"/>
                </a:lnTo>
                <a:lnTo>
                  <a:pt x="116840" y="88900"/>
                </a:lnTo>
                <a:lnTo>
                  <a:pt x="110490" y="80010"/>
                </a:lnTo>
                <a:lnTo>
                  <a:pt x="106680" y="62230"/>
                </a:lnTo>
                <a:lnTo>
                  <a:pt x="90170" y="10160"/>
                </a:lnTo>
                <a:lnTo>
                  <a:pt x="48260" y="5080"/>
                </a:lnTo>
                <a:lnTo>
                  <a:pt x="0" y="0"/>
                </a:lnTo>
                <a:lnTo>
                  <a:pt x="39370" y="39370"/>
                </a:lnTo>
                <a:lnTo>
                  <a:pt x="35560" y="67310"/>
                </a:lnTo>
                <a:lnTo>
                  <a:pt x="35560" y="119253"/>
                </a:lnTo>
                <a:lnTo>
                  <a:pt x="52070" y="133223"/>
                </a:lnTo>
                <a:lnTo>
                  <a:pt x="83820" y="145923"/>
                </a:lnTo>
                <a:lnTo>
                  <a:pt x="97790" y="163703"/>
                </a:lnTo>
                <a:lnTo>
                  <a:pt x="129540" y="151003"/>
                </a:lnTo>
                <a:lnTo>
                  <a:pt x="162560" y="151003"/>
                </a:lnTo>
                <a:lnTo>
                  <a:pt x="179197" y="176403"/>
                </a:lnTo>
                <a:lnTo>
                  <a:pt x="198247" y="203073"/>
                </a:lnTo>
                <a:lnTo>
                  <a:pt x="218567" y="252603"/>
                </a:lnTo>
                <a:lnTo>
                  <a:pt x="241427" y="291846"/>
                </a:lnTo>
                <a:lnTo>
                  <a:pt x="252857" y="336296"/>
                </a:lnTo>
                <a:lnTo>
                  <a:pt x="263017" y="327406"/>
                </a:lnTo>
                <a:lnTo>
                  <a:pt x="280797" y="336296"/>
                </a:lnTo>
                <a:lnTo>
                  <a:pt x="293497" y="336296"/>
                </a:lnTo>
                <a:lnTo>
                  <a:pt x="312547" y="343916"/>
                </a:lnTo>
                <a:lnTo>
                  <a:pt x="327787" y="359156"/>
                </a:lnTo>
                <a:lnTo>
                  <a:pt x="345567" y="327406"/>
                </a:lnTo>
                <a:lnTo>
                  <a:pt x="358267" y="304546"/>
                </a:lnTo>
                <a:lnTo>
                  <a:pt x="362077" y="314706"/>
                </a:lnTo>
                <a:lnTo>
                  <a:pt x="368554" y="304546"/>
                </a:lnTo>
                <a:lnTo>
                  <a:pt x="370967" y="300736"/>
                </a:lnTo>
                <a:lnTo>
                  <a:pt x="381127" y="291846"/>
                </a:lnTo>
                <a:lnTo>
                  <a:pt x="407797" y="296926"/>
                </a:lnTo>
                <a:lnTo>
                  <a:pt x="435864" y="291846"/>
                </a:lnTo>
                <a:lnTo>
                  <a:pt x="520700" y="29184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70862" y="3447161"/>
            <a:ext cx="385953" cy="219456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941120" y="2749168"/>
            <a:ext cx="829310" cy="701040"/>
          </a:xfrm>
          <a:custGeom>
            <a:avLst/>
            <a:gdLst/>
            <a:ahLst/>
            <a:cxnLst/>
            <a:rect l="l" t="t" r="r" b="b"/>
            <a:pathLst>
              <a:path w="829310" h="701039">
                <a:moveTo>
                  <a:pt x="828878" y="0"/>
                </a:moveTo>
                <a:lnTo>
                  <a:pt x="0" y="0"/>
                </a:lnTo>
                <a:lnTo>
                  <a:pt x="130771" y="210312"/>
                </a:lnTo>
                <a:lnTo>
                  <a:pt x="157441" y="274320"/>
                </a:lnTo>
                <a:lnTo>
                  <a:pt x="179019" y="304800"/>
                </a:lnTo>
                <a:lnTo>
                  <a:pt x="191719" y="350520"/>
                </a:lnTo>
                <a:lnTo>
                  <a:pt x="201879" y="460248"/>
                </a:lnTo>
                <a:lnTo>
                  <a:pt x="323761" y="566928"/>
                </a:lnTo>
                <a:lnTo>
                  <a:pt x="392379" y="588264"/>
                </a:lnTo>
                <a:lnTo>
                  <a:pt x="425272" y="588264"/>
                </a:lnTo>
                <a:lnTo>
                  <a:pt x="454482" y="618744"/>
                </a:lnTo>
                <a:lnTo>
                  <a:pt x="477342" y="579120"/>
                </a:lnTo>
                <a:lnTo>
                  <a:pt x="521792" y="597408"/>
                </a:lnTo>
                <a:lnTo>
                  <a:pt x="558622" y="658368"/>
                </a:lnTo>
                <a:lnTo>
                  <a:pt x="585292" y="682752"/>
                </a:lnTo>
                <a:lnTo>
                  <a:pt x="608152" y="701040"/>
                </a:lnTo>
                <a:lnTo>
                  <a:pt x="629742" y="697992"/>
                </a:lnTo>
                <a:lnTo>
                  <a:pt x="775411" y="697992"/>
                </a:lnTo>
                <a:lnTo>
                  <a:pt x="793572" y="649224"/>
                </a:lnTo>
                <a:lnTo>
                  <a:pt x="786714" y="618744"/>
                </a:lnTo>
                <a:lnTo>
                  <a:pt x="784682" y="609600"/>
                </a:lnTo>
                <a:lnTo>
                  <a:pt x="759282" y="618744"/>
                </a:lnTo>
                <a:lnTo>
                  <a:pt x="743280" y="606552"/>
                </a:lnTo>
                <a:lnTo>
                  <a:pt x="731342" y="597408"/>
                </a:lnTo>
                <a:lnTo>
                  <a:pt x="685622" y="606552"/>
                </a:lnTo>
                <a:lnTo>
                  <a:pt x="650062" y="579120"/>
                </a:lnTo>
                <a:lnTo>
                  <a:pt x="657682" y="515112"/>
                </a:lnTo>
                <a:lnTo>
                  <a:pt x="659460" y="512064"/>
                </a:lnTo>
                <a:lnTo>
                  <a:pt x="483692" y="512064"/>
                </a:lnTo>
                <a:lnTo>
                  <a:pt x="457022" y="451104"/>
                </a:lnTo>
                <a:lnTo>
                  <a:pt x="431749" y="384048"/>
                </a:lnTo>
                <a:lnTo>
                  <a:pt x="411429" y="286512"/>
                </a:lnTo>
                <a:lnTo>
                  <a:pt x="429082" y="204216"/>
                </a:lnTo>
                <a:lnTo>
                  <a:pt x="411429" y="170688"/>
                </a:lnTo>
                <a:lnTo>
                  <a:pt x="435559" y="103632"/>
                </a:lnTo>
                <a:lnTo>
                  <a:pt x="478612" y="103632"/>
                </a:lnTo>
                <a:lnTo>
                  <a:pt x="472262" y="51816"/>
                </a:lnTo>
                <a:lnTo>
                  <a:pt x="583641" y="51816"/>
                </a:lnTo>
                <a:lnTo>
                  <a:pt x="577672" y="42672"/>
                </a:lnTo>
                <a:lnTo>
                  <a:pt x="667969" y="42672"/>
                </a:lnTo>
                <a:lnTo>
                  <a:pt x="672922" y="39624"/>
                </a:lnTo>
                <a:lnTo>
                  <a:pt x="825195" y="39624"/>
                </a:lnTo>
                <a:lnTo>
                  <a:pt x="828878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4812" y="3124073"/>
            <a:ext cx="213360" cy="137160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698614" y="1679447"/>
            <a:ext cx="1371600" cy="1408430"/>
          </a:xfrm>
          <a:custGeom>
            <a:avLst/>
            <a:gdLst/>
            <a:ahLst/>
            <a:cxnLst/>
            <a:rect l="l" t="t" r="r" b="b"/>
            <a:pathLst>
              <a:path w="1371600" h="1408430">
                <a:moveTo>
                  <a:pt x="723658" y="1194689"/>
                </a:moveTo>
                <a:lnTo>
                  <a:pt x="721118" y="1173353"/>
                </a:lnTo>
                <a:lnTo>
                  <a:pt x="678065" y="1173353"/>
                </a:lnTo>
                <a:lnTo>
                  <a:pt x="723658" y="1194689"/>
                </a:lnTo>
                <a:close/>
              </a:path>
              <a:path w="1371600" h="1408430">
                <a:moveTo>
                  <a:pt x="859548" y="1173353"/>
                </a:moveTo>
                <a:lnTo>
                  <a:pt x="826147" y="1121537"/>
                </a:lnTo>
                <a:lnTo>
                  <a:pt x="775728" y="1121537"/>
                </a:lnTo>
                <a:lnTo>
                  <a:pt x="811288" y="1167257"/>
                </a:lnTo>
                <a:lnTo>
                  <a:pt x="859548" y="1173353"/>
                </a:lnTo>
                <a:close/>
              </a:path>
              <a:path w="1371600" h="1408430">
                <a:moveTo>
                  <a:pt x="910475" y="1112393"/>
                </a:moveTo>
                <a:lnTo>
                  <a:pt x="820178" y="1112393"/>
                </a:lnTo>
                <a:lnTo>
                  <a:pt x="881138" y="1130681"/>
                </a:lnTo>
                <a:lnTo>
                  <a:pt x="910475" y="1112393"/>
                </a:lnTo>
                <a:close/>
              </a:path>
              <a:path w="1371600" h="1408430">
                <a:moveTo>
                  <a:pt x="1116088" y="1313561"/>
                </a:moveTo>
                <a:lnTo>
                  <a:pt x="1103388" y="1240409"/>
                </a:lnTo>
                <a:lnTo>
                  <a:pt x="1081798" y="1173353"/>
                </a:lnTo>
                <a:lnTo>
                  <a:pt x="1066558" y="1121537"/>
                </a:lnTo>
                <a:lnTo>
                  <a:pt x="1066812" y="1118489"/>
                </a:lnTo>
                <a:lnTo>
                  <a:pt x="1067701" y="1109345"/>
                </a:lnTo>
                <a:lnTo>
                  <a:pt x="915428" y="1109345"/>
                </a:lnTo>
                <a:lnTo>
                  <a:pt x="942098" y="1127633"/>
                </a:lnTo>
                <a:lnTo>
                  <a:pt x="973848" y="1118489"/>
                </a:lnTo>
                <a:lnTo>
                  <a:pt x="1001788" y="1142873"/>
                </a:lnTo>
                <a:lnTo>
                  <a:pt x="1027188" y="1142873"/>
                </a:lnTo>
                <a:lnTo>
                  <a:pt x="1039888" y="1194689"/>
                </a:lnTo>
                <a:lnTo>
                  <a:pt x="1056398" y="1206881"/>
                </a:lnTo>
                <a:lnTo>
                  <a:pt x="1072908" y="1286129"/>
                </a:lnTo>
                <a:lnTo>
                  <a:pt x="1066558" y="1319657"/>
                </a:lnTo>
                <a:lnTo>
                  <a:pt x="1095768" y="1344041"/>
                </a:lnTo>
                <a:lnTo>
                  <a:pt x="1116088" y="1313561"/>
                </a:lnTo>
                <a:close/>
              </a:path>
              <a:path w="1371600" h="1408430">
                <a:moveTo>
                  <a:pt x="1371231" y="487680"/>
                </a:moveTo>
                <a:lnTo>
                  <a:pt x="1321701" y="472440"/>
                </a:lnTo>
                <a:lnTo>
                  <a:pt x="1284871" y="429768"/>
                </a:lnTo>
                <a:lnTo>
                  <a:pt x="1317129" y="387096"/>
                </a:lnTo>
                <a:lnTo>
                  <a:pt x="1239151" y="387096"/>
                </a:lnTo>
                <a:lnTo>
                  <a:pt x="1220101" y="347472"/>
                </a:lnTo>
                <a:lnTo>
                  <a:pt x="1226197" y="307848"/>
                </a:lnTo>
                <a:lnTo>
                  <a:pt x="971308" y="307848"/>
                </a:lnTo>
                <a:lnTo>
                  <a:pt x="935748" y="286512"/>
                </a:lnTo>
                <a:lnTo>
                  <a:pt x="928128" y="243840"/>
                </a:lnTo>
                <a:lnTo>
                  <a:pt x="900188" y="182880"/>
                </a:lnTo>
                <a:lnTo>
                  <a:pt x="919238" y="143256"/>
                </a:lnTo>
                <a:lnTo>
                  <a:pt x="931926" y="128016"/>
                </a:lnTo>
                <a:lnTo>
                  <a:pt x="910094" y="100584"/>
                </a:lnTo>
                <a:lnTo>
                  <a:pt x="840498" y="100584"/>
                </a:lnTo>
                <a:lnTo>
                  <a:pt x="775728" y="91440"/>
                </a:lnTo>
                <a:lnTo>
                  <a:pt x="738898" y="24384"/>
                </a:lnTo>
                <a:lnTo>
                  <a:pt x="718578" y="0"/>
                </a:lnTo>
                <a:lnTo>
                  <a:pt x="0" y="0"/>
                </a:lnTo>
                <a:lnTo>
                  <a:pt x="33007" y="21336"/>
                </a:lnTo>
                <a:lnTo>
                  <a:pt x="8877" y="51816"/>
                </a:lnTo>
                <a:lnTo>
                  <a:pt x="29197" y="88392"/>
                </a:lnTo>
                <a:lnTo>
                  <a:pt x="33007" y="131064"/>
                </a:lnTo>
                <a:lnTo>
                  <a:pt x="55854" y="152400"/>
                </a:lnTo>
                <a:lnTo>
                  <a:pt x="41897" y="192024"/>
                </a:lnTo>
                <a:lnTo>
                  <a:pt x="72364" y="259080"/>
                </a:lnTo>
                <a:lnTo>
                  <a:pt x="69824" y="307848"/>
                </a:lnTo>
                <a:lnTo>
                  <a:pt x="140931" y="414528"/>
                </a:lnTo>
                <a:lnTo>
                  <a:pt x="82524" y="432816"/>
                </a:lnTo>
                <a:lnTo>
                  <a:pt x="104101" y="487680"/>
                </a:lnTo>
                <a:lnTo>
                  <a:pt x="104101" y="573024"/>
                </a:lnTo>
                <a:lnTo>
                  <a:pt x="76174" y="661416"/>
                </a:lnTo>
                <a:lnTo>
                  <a:pt x="69824" y="740537"/>
                </a:lnTo>
                <a:lnTo>
                  <a:pt x="82524" y="847217"/>
                </a:lnTo>
                <a:lnTo>
                  <a:pt x="186639" y="1033145"/>
                </a:lnTo>
                <a:lnTo>
                  <a:pt x="218376" y="1121537"/>
                </a:lnTo>
                <a:lnTo>
                  <a:pt x="184099" y="1167257"/>
                </a:lnTo>
                <a:lnTo>
                  <a:pt x="271703" y="1240409"/>
                </a:lnTo>
                <a:lnTo>
                  <a:pt x="233616" y="1267841"/>
                </a:lnTo>
                <a:lnTo>
                  <a:pt x="298361" y="1313561"/>
                </a:lnTo>
                <a:lnTo>
                  <a:pt x="307251" y="1383665"/>
                </a:lnTo>
                <a:lnTo>
                  <a:pt x="356768" y="1408049"/>
                </a:lnTo>
                <a:lnTo>
                  <a:pt x="323761" y="1289177"/>
                </a:lnTo>
                <a:lnTo>
                  <a:pt x="242506" y="1148969"/>
                </a:lnTo>
                <a:lnTo>
                  <a:pt x="242506" y="1069721"/>
                </a:lnTo>
                <a:lnTo>
                  <a:pt x="1071384" y="1069721"/>
                </a:lnTo>
                <a:lnTo>
                  <a:pt x="1072908" y="1054481"/>
                </a:lnTo>
                <a:lnTo>
                  <a:pt x="1118628" y="959993"/>
                </a:lnTo>
                <a:lnTo>
                  <a:pt x="1155458" y="923417"/>
                </a:lnTo>
                <a:lnTo>
                  <a:pt x="1164348" y="862457"/>
                </a:lnTo>
                <a:lnTo>
                  <a:pt x="1189621" y="795401"/>
                </a:lnTo>
                <a:lnTo>
                  <a:pt x="1174381" y="761873"/>
                </a:lnTo>
                <a:lnTo>
                  <a:pt x="1189621" y="722376"/>
                </a:lnTo>
                <a:lnTo>
                  <a:pt x="1174381" y="688848"/>
                </a:lnTo>
                <a:lnTo>
                  <a:pt x="1217561" y="685800"/>
                </a:lnTo>
                <a:lnTo>
                  <a:pt x="1249311" y="661416"/>
                </a:lnTo>
                <a:lnTo>
                  <a:pt x="1245501" y="594360"/>
                </a:lnTo>
                <a:lnTo>
                  <a:pt x="1265821" y="573024"/>
                </a:lnTo>
                <a:lnTo>
                  <a:pt x="1288681" y="554736"/>
                </a:lnTo>
                <a:lnTo>
                  <a:pt x="1273441" y="530352"/>
                </a:lnTo>
                <a:lnTo>
                  <a:pt x="1301381" y="499872"/>
                </a:lnTo>
                <a:lnTo>
                  <a:pt x="1368310" y="499872"/>
                </a:lnTo>
                <a:lnTo>
                  <a:pt x="1371231" y="48768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99996" y="2179320"/>
            <a:ext cx="66929" cy="167639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46304" y="1261871"/>
            <a:ext cx="2001520" cy="805180"/>
          </a:xfrm>
          <a:custGeom>
            <a:avLst/>
            <a:gdLst/>
            <a:ahLst/>
            <a:cxnLst/>
            <a:rect l="l" t="t" r="r" b="b"/>
            <a:pathLst>
              <a:path w="2001520" h="805180">
                <a:moveTo>
                  <a:pt x="1270889" y="417576"/>
                </a:moveTo>
                <a:lnTo>
                  <a:pt x="1245616" y="387096"/>
                </a:lnTo>
                <a:lnTo>
                  <a:pt x="1253871" y="368808"/>
                </a:lnTo>
                <a:lnTo>
                  <a:pt x="440575" y="368808"/>
                </a:lnTo>
                <a:lnTo>
                  <a:pt x="483743" y="387096"/>
                </a:lnTo>
                <a:lnTo>
                  <a:pt x="523100" y="448056"/>
                </a:lnTo>
                <a:lnTo>
                  <a:pt x="552310" y="417576"/>
                </a:lnTo>
                <a:lnTo>
                  <a:pt x="1270889" y="417576"/>
                </a:lnTo>
                <a:close/>
              </a:path>
              <a:path w="2001520" h="805180">
                <a:moveTo>
                  <a:pt x="1462405" y="518160"/>
                </a:moveTo>
                <a:lnTo>
                  <a:pt x="1455039" y="509016"/>
                </a:lnTo>
                <a:lnTo>
                  <a:pt x="1392809" y="518160"/>
                </a:lnTo>
                <a:lnTo>
                  <a:pt x="1462405" y="518160"/>
                </a:lnTo>
                <a:close/>
              </a:path>
              <a:path w="2001520" h="805180">
                <a:moveTo>
                  <a:pt x="1467739" y="137160"/>
                </a:moveTo>
                <a:lnTo>
                  <a:pt x="1001776" y="137160"/>
                </a:lnTo>
                <a:lnTo>
                  <a:pt x="930668" y="97536"/>
                </a:lnTo>
                <a:lnTo>
                  <a:pt x="925855" y="94488"/>
                </a:lnTo>
                <a:lnTo>
                  <a:pt x="656412" y="94488"/>
                </a:lnTo>
                <a:lnTo>
                  <a:pt x="607123" y="48768"/>
                </a:lnTo>
                <a:lnTo>
                  <a:pt x="481203" y="48768"/>
                </a:lnTo>
                <a:lnTo>
                  <a:pt x="450723" y="0"/>
                </a:lnTo>
                <a:lnTo>
                  <a:pt x="425335" y="27432"/>
                </a:lnTo>
                <a:lnTo>
                  <a:pt x="384708" y="30480"/>
                </a:lnTo>
                <a:lnTo>
                  <a:pt x="356768" y="67056"/>
                </a:lnTo>
                <a:lnTo>
                  <a:pt x="261531" y="67056"/>
                </a:lnTo>
                <a:lnTo>
                  <a:pt x="234886" y="97536"/>
                </a:lnTo>
                <a:lnTo>
                  <a:pt x="293293" y="112776"/>
                </a:lnTo>
                <a:lnTo>
                  <a:pt x="286943" y="155448"/>
                </a:lnTo>
                <a:lnTo>
                  <a:pt x="224726" y="167640"/>
                </a:lnTo>
                <a:lnTo>
                  <a:pt x="222186" y="213360"/>
                </a:lnTo>
                <a:lnTo>
                  <a:pt x="203136" y="262128"/>
                </a:lnTo>
                <a:lnTo>
                  <a:pt x="129501" y="271272"/>
                </a:lnTo>
                <a:lnTo>
                  <a:pt x="133311" y="295656"/>
                </a:lnTo>
                <a:lnTo>
                  <a:pt x="114274" y="313944"/>
                </a:lnTo>
                <a:lnTo>
                  <a:pt x="116801" y="374904"/>
                </a:lnTo>
                <a:lnTo>
                  <a:pt x="159981" y="408432"/>
                </a:lnTo>
                <a:lnTo>
                  <a:pt x="149809" y="460248"/>
                </a:lnTo>
                <a:lnTo>
                  <a:pt x="95224" y="493776"/>
                </a:lnTo>
                <a:lnTo>
                  <a:pt x="0" y="579120"/>
                </a:lnTo>
                <a:lnTo>
                  <a:pt x="39357" y="585216"/>
                </a:lnTo>
                <a:lnTo>
                  <a:pt x="137121" y="515112"/>
                </a:lnTo>
                <a:lnTo>
                  <a:pt x="196799" y="493776"/>
                </a:lnTo>
                <a:lnTo>
                  <a:pt x="261531" y="423672"/>
                </a:lnTo>
                <a:lnTo>
                  <a:pt x="323761" y="347472"/>
                </a:lnTo>
                <a:lnTo>
                  <a:pt x="352971" y="332232"/>
                </a:lnTo>
                <a:lnTo>
                  <a:pt x="1270508" y="332232"/>
                </a:lnTo>
                <a:lnTo>
                  <a:pt x="1275969" y="320040"/>
                </a:lnTo>
                <a:lnTo>
                  <a:pt x="1307719" y="265176"/>
                </a:lnTo>
                <a:lnTo>
                  <a:pt x="1344549" y="262128"/>
                </a:lnTo>
                <a:lnTo>
                  <a:pt x="1322959" y="222504"/>
                </a:lnTo>
                <a:lnTo>
                  <a:pt x="1363599" y="195072"/>
                </a:lnTo>
                <a:lnTo>
                  <a:pt x="1386459" y="164592"/>
                </a:lnTo>
                <a:lnTo>
                  <a:pt x="1405509" y="149352"/>
                </a:lnTo>
                <a:lnTo>
                  <a:pt x="1459611" y="149352"/>
                </a:lnTo>
                <a:lnTo>
                  <a:pt x="1467739" y="137160"/>
                </a:lnTo>
                <a:close/>
              </a:path>
              <a:path w="2001520" h="805180">
                <a:moveTo>
                  <a:pt x="1874012" y="798576"/>
                </a:moveTo>
                <a:lnTo>
                  <a:pt x="1847342" y="774192"/>
                </a:lnTo>
                <a:lnTo>
                  <a:pt x="1818132" y="783336"/>
                </a:lnTo>
                <a:lnTo>
                  <a:pt x="1791462" y="804672"/>
                </a:lnTo>
                <a:lnTo>
                  <a:pt x="1869440" y="804672"/>
                </a:lnTo>
                <a:lnTo>
                  <a:pt x="1874012" y="798576"/>
                </a:lnTo>
                <a:close/>
              </a:path>
              <a:path w="2001520" h="805180">
                <a:moveTo>
                  <a:pt x="2001012" y="661416"/>
                </a:moveTo>
                <a:lnTo>
                  <a:pt x="2000631" y="655320"/>
                </a:lnTo>
                <a:lnTo>
                  <a:pt x="1998472" y="621792"/>
                </a:lnTo>
                <a:lnTo>
                  <a:pt x="1974342" y="609600"/>
                </a:lnTo>
                <a:lnTo>
                  <a:pt x="1926082" y="569976"/>
                </a:lnTo>
                <a:lnTo>
                  <a:pt x="1896872" y="515112"/>
                </a:lnTo>
                <a:lnTo>
                  <a:pt x="1834642" y="481584"/>
                </a:lnTo>
                <a:lnTo>
                  <a:pt x="1804162" y="454152"/>
                </a:lnTo>
                <a:lnTo>
                  <a:pt x="1798320" y="429768"/>
                </a:lnTo>
                <a:lnTo>
                  <a:pt x="1707769" y="429768"/>
                </a:lnTo>
                <a:lnTo>
                  <a:pt x="1655699" y="411480"/>
                </a:lnTo>
                <a:lnTo>
                  <a:pt x="1569339" y="295656"/>
                </a:lnTo>
                <a:lnTo>
                  <a:pt x="1532509" y="265176"/>
                </a:lnTo>
                <a:lnTo>
                  <a:pt x="1510919" y="295656"/>
                </a:lnTo>
                <a:lnTo>
                  <a:pt x="1517269" y="350520"/>
                </a:lnTo>
                <a:lnTo>
                  <a:pt x="1486789" y="387096"/>
                </a:lnTo>
                <a:lnTo>
                  <a:pt x="1523619" y="423672"/>
                </a:lnTo>
                <a:lnTo>
                  <a:pt x="1562989" y="521208"/>
                </a:lnTo>
                <a:lnTo>
                  <a:pt x="1517269" y="579120"/>
                </a:lnTo>
                <a:lnTo>
                  <a:pt x="1556639" y="627888"/>
                </a:lnTo>
                <a:lnTo>
                  <a:pt x="1569339" y="685800"/>
                </a:lnTo>
                <a:lnTo>
                  <a:pt x="1523619" y="725424"/>
                </a:lnTo>
                <a:lnTo>
                  <a:pt x="1778508" y="725424"/>
                </a:lnTo>
                <a:lnTo>
                  <a:pt x="1782572" y="697992"/>
                </a:lnTo>
                <a:lnTo>
                  <a:pt x="1853692" y="697992"/>
                </a:lnTo>
                <a:lnTo>
                  <a:pt x="1886712" y="728472"/>
                </a:lnTo>
                <a:lnTo>
                  <a:pt x="1918462" y="716280"/>
                </a:lnTo>
                <a:lnTo>
                  <a:pt x="1920113" y="697992"/>
                </a:lnTo>
                <a:lnTo>
                  <a:pt x="1923542" y="661416"/>
                </a:lnTo>
                <a:lnTo>
                  <a:pt x="1942592" y="655320"/>
                </a:lnTo>
                <a:lnTo>
                  <a:pt x="1965452" y="679704"/>
                </a:lnTo>
                <a:lnTo>
                  <a:pt x="2001012" y="66141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54073" y="1597152"/>
            <a:ext cx="90550" cy="94487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466267" y="1359407"/>
            <a:ext cx="1148080" cy="326390"/>
          </a:xfrm>
          <a:custGeom>
            <a:avLst/>
            <a:gdLst/>
            <a:ahLst/>
            <a:cxnLst/>
            <a:rect l="l" t="t" r="r" b="b"/>
            <a:pathLst>
              <a:path w="1148080" h="326389">
                <a:moveTo>
                  <a:pt x="950544" y="234696"/>
                </a:moveTo>
                <a:lnTo>
                  <a:pt x="33007" y="234696"/>
                </a:lnTo>
                <a:lnTo>
                  <a:pt x="0" y="310896"/>
                </a:lnTo>
                <a:lnTo>
                  <a:pt x="19037" y="326136"/>
                </a:lnTo>
                <a:lnTo>
                  <a:pt x="59664" y="271272"/>
                </a:lnTo>
                <a:lnTo>
                  <a:pt x="933907" y="271272"/>
                </a:lnTo>
                <a:lnTo>
                  <a:pt x="950544" y="234696"/>
                </a:lnTo>
                <a:close/>
              </a:path>
              <a:path w="1148080" h="326389">
                <a:moveTo>
                  <a:pt x="1139647" y="51816"/>
                </a:moveTo>
                <a:lnTo>
                  <a:pt x="1085545" y="51816"/>
                </a:lnTo>
                <a:lnTo>
                  <a:pt x="1113485" y="91440"/>
                </a:lnTo>
                <a:lnTo>
                  <a:pt x="1139647" y="51816"/>
                </a:lnTo>
                <a:close/>
              </a:path>
              <a:path w="1148080" h="326389">
                <a:moveTo>
                  <a:pt x="1147775" y="39624"/>
                </a:moveTo>
                <a:lnTo>
                  <a:pt x="1126693" y="15240"/>
                </a:lnTo>
                <a:lnTo>
                  <a:pt x="796086" y="15240"/>
                </a:lnTo>
                <a:lnTo>
                  <a:pt x="736396" y="0"/>
                </a:lnTo>
                <a:lnTo>
                  <a:pt x="716089" y="21336"/>
                </a:lnTo>
                <a:lnTo>
                  <a:pt x="681812" y="39624"/>
                </a:lnTo>
                <a:lnTo>
                  <a:pt x="1147775" y="3962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21714" y="1304544"/>
            <a:ext cx="371246" cy="70103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627507" y="975359"/>
            <a:ext cx="1630045" cy="647700"/>
          </a:xfrm>
          <a:custGeom>
            <a:avLst/>
            <a:gdLst/>
            <a:ahLst/>
            <a:cxnLst/>
            <a:rect l="l" t="t" r="r" b="b"/>
            <a:pathLst>
              <a:path w="1630045" h="647700">
                <a:moveTo>
                  <a:pt x="125920" y="335280"/>
                </a:moveTo>
                <a:lnTo>
                  <a:pt x="119354" y="329184"/>
                </a:lnTo>
                <a:lnTo>
                  <a:pt x="0" y="335280"/>
                </a:lnTo>
                <a:lnTo>
                  <a:pt x="125920" y="335280"/>
                </a:lnTo>
                <a:close/>
              </a:path>
              <a:path w="1630045" h="647700">
                <a:moveTo>
                  <a:pt x="444652" y="381000"/>
                </a:moveTo>
                <a:lnTo>
                  <a:pt x="382168" y="341376"/>
                </a:lnTo>
                <a:lnTo>
                  <a:pt x="355511" y="368808"/>
                </a:lnTo>
                <a:lnTo>
                  <a:pt x="175209" y="381000"/>
                </a:lnTo>
                <a:lnTo>
                  <a:pt x="444652" y="381000"/>
                </a:lnTo>
                <a:close/>
              </a:path>
              <a:path w="1630045" h="647700">
                <a:moveTo>
                  <a:pt x="672973" y="329184"/>
                </a:moveTo>
                <a:lnTo>
                  <a:pt x="623417" y="295656"/>
                </a:lnTo>
                <a:lnTo>
                  <a:pt x="619607" y="274320"/>
                </a:lnTo>
                <a:lnTo>
                  <a:pt x="616432" y="268224"/>
                </a:lnTo>
                <a:lnTo>
                  <a:pt x="613257" y="262128"/>
                </a:lnTo>
                <a:lnTo>
                  <a:pt x="600557" y="237744"/>
                </a:lnTo>
                <a:lnTo>
                  <a:pt x="581520" y="262128"/>
                </a:lnTo>
                <a:lnTo>
                  <a:pt x="548500" y="234696"/>
                </a:lnTo>
                <a:lnTo>
                  <a:pt x="520573" y="252984"/>
                </a:lnTo>
                <a:lnTo>
                  <a:pt x="511683" y="268224"/>
                </a:lnTo>
                <a:lnTo>
                  <a:pt x="477393" y="234696"/>
                </a:lnTo>
                <a:lnTo>
                  <a:pt x="453275" y="237744"/>
                </a:lnTo>
                <a:lnTo>
                  <a:pt x="444385" y="277368"/>
                </a:lnTo>
                <a:lnTo>
                  <a:pt x="444385" y="313944"/>
                </a:lnTo>
                <a:lnTo>
                  <a:pt x="473595" y="335280"/>
                </a:lnTo>
                <a:lnTo>
                  <a:pt x="502793" y="381000"/>
                </a:lnTo>
                <a:lnTo>
                  <a:pt x="557390" y="368808"/>
                </a:lnTo>
                <a:lnTo>
                  <a:pt x="653923" y="368808"/>
                </a:lnTo>
                <a:lnTo>
                  <a:pt x="653923" y="353568"/>
                </a:lnTo>
                <a:lnTo>
                  <a:pt x="672973" y="329184"/>
                </a:lnTo>
                <a:close/>
              </a:path>
              <a:path w="1630045" h="647700">
                <a:moveTo>
                  <a:pt x="796036" y="329184"/>
                </a:moveTo>
                <a:lnTo>
                  <a:pt x="789686" y="313944"/>
                </a:lnTo>
                <a:lnTo>
                  <a:pt x="714883" y="286512"/>
                </a:lnTo>
                <a:lnTo>
                  <a:pt x="705993" y="335280"/>
                </a:lnTo>
                <a:lnTo>
                  <a:pt x="742696" y="329184"/>
                </a:lnTo>
                <a:lnTo>
                  <a:pt x="796036" y="329184"/>
                </a:lnTo>
                <a:close/>
              </a:path>
              <a:path w="1630045" h="647700">
                <a:moveTo>
                  <a:pt x="1629537" y="306705"/>
                </a:moveTo>
                <a:lnTo>
                  <a:pt x="1610360" y="292608"/>
                </a:lnTo>
                <a:lnTo>
                  <a:pt x="1573784" y="265938"/>
                </a:lnTo>
                <a:lnTo>
                  <a:pt x="1544193" y="221361"/>
                </a:lnTo>
                <a:lnTo>
                  <a:pt x="1517904" y="181991"/>
                </a:lnTo>
                <a:lnTo>
                  <a:pt x="1443101" y="151384"/>
                </a:lnTo>
                <a:lnTo>
                  <a:pt x="1408938" y="137414"/>
                </a:lnTo>
                <a:lnTo>
                  <a:pt x="1325245" y="89027"/>
                </a:lnTo>
                <a:lnTo>
                  <a:pt x="1113409" y="31877"/>
                </a:lnTo>
                <a:lnTo>
                  <a:pt x="990346" y="0"/>
                </a:lnTo>
                <a:lnTo>
                  <a:pt x="966343" y="49657"/>
                </a:lnTo>
                <a:lnTo>
                  <a:pt x="966343" y="85217"/>
                </a:lnTo>
                <a:lnTo>
                  <a:pt x="949833" y="133604"/>
                </a:lnTo>
                <a:lnTo>
                  <a:pt x="993013" y="151384"/>
                </a:lnTo>
                <a:lnTo>
                  <a:pt x="1051306" y="156464"/>
                </a:lnTo>
                <a:lnTo>
                  <a:pt x="1110869" y="151384"/>
                </a:lnTo>
                <a:lnTo>
                  <a:pt x="1137539" y="174371"/>
                </a:lnTo>
                <a:lnTo>
                  <a:pt x="1156589" y="179451"/>
                </a:lnTo>
                <a:lnTo>
                  <a:pt x="1180592" y="226568"/>
                </a:lnTo>
                <a:lnTo>
                  <a:pt x="1199642" y="221361"/>
                </a:lnTo>
                <a:lnTo>
                  <a:pt x="1212342" y="240538"/>
                </a:lnTo>
                <a:lnTo>
                  <a:pt x="1212342" y="271018"/>
                </a:lnTo>
                <a:lnTo>
                  <a:pt x="1216152" y="288798"/>
                </a:lnTo>
                <a:lnTo>
                  <a:pt x="1245235" y="288798"/>
                </a:lnTo>
                <a:lnTo>
                  <a:pt x="1251585" y="265938"/>
                </a:lnTo>
                <a:lnTo>
                  <a:pt x="1282065" y="306705"/>
                </a:lnTo>
                <a:lnTo>
                  <a:pt x="1301115" y="292608"/>
                </a:lnTo>
                <a:lnTo>
                  <a:pt x="1317625" y="320675"/>
                </a:lnTo>
                <a:lnTo>
                  <a:pt x="1297305" y="342265"/>
                </a:lnTo>
                <a:lnTo>
                  <a:pt x="1294765" y="367792"/>
                </a:lnTo>
                <a:lnTo>
                  <a:pt x="1315085" y="404622"/>
                </a:lnTo>
                <a:lnTo>
                  <a:pt x="1364488" y="451739"/>
                </a:lnTo>
                <a:lnTo>
                  <a:pt x="1398778" y="469519"/>
                </a:lnTo>
                <a:lnTo>
                  <a:pt x="1439291" y="497586"/>
                </a:lnTo>
                <a:lnTo>
                  <a:pt x="1458341" y="514096"/>
                </a:lnTo>
                <a:lnTo>
                  <a:pt x="1472311" y="568833"/>
                </a:lnTo>
                <a:lnTo>
                  <a:pt x="1487551" y="586613"/>
                </a:lnTo>
                <a:lnTo>
                  <a:pt x="1500124" y="586613"/>
                </a:lnTo>
                <a:lnTo>
                  <a:pt x="1530604" y="631190"/>
                </a:lnTo>
                <a:lnTo>
                  <a:pt x="1557274" y="647700"/>
                </a:lnTo>
                <a:lnTo>
                  <a:pt x="1595247" y="643890"/>
                </a:lnTo>
                <a:lnTo>
                  <a:pt x="1605407" y="626110"/>
                </a:lnTo>
                <a:lnTo>
                  <a:pt x="1601597" y="590423"/>
                </a:lnTo>
                <a:lnTo>
                  <a:pt x="1563624" y="554863"/>
                </a:lnTo>
                <a:lnTo>
                  <a:pt x="1561084" y="519176"/>
                </a:lnTo>
                <a:lnTo>
                  <a:pt x="1582674" y="484759"/>
                </a:lnTo>
                <a:lnTo>
                  <a:pt x="1586484" y="456819"/>
                </a:lnTo>
                <a:lnTo>
                  <a:pt x="1567434" y="422402"/>
                </a:lnTo>
                <a:lnTo>
                  <a:pt x="1586484" y="386842"/>
                </a:lnTo>
                <a:lnTo>
                  <a:pt x="1606677" y="377952"/>
                </a:lnTo>
                <a:lnTo>
                  <a:pt x="1606677" y="338455"/>
                </a:lnTo>
                <a:lnTo>
                  <a:pt x="1629537" y="306705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91234" y="1277493"/>
            <a:ext cx="383285" cy="257175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1441704" y="1203959"/>
            <a:ext cx="259715" cy="88900"/>
          </a:xfrm>
          <a:custGeom>
            <a:avLst/>
            <a:gdLst/>
            <a:ahLst/>
            <a:cxnLst/>
            <a:rect l="l" t="t" r="r" b="b"/>
            <a:pathLst>
              <a:path w="259714" h="88900">
                <a:moveTo>
                  <a:pt x="259334" y="73533"/>
                </a:moveTo>
                <a:lnTo>
                  <a:pt x="255143" y="60833"/>
                </a:lnTo>
                <a:lnTo>
                  <a:pt x="234823" y="60833"/>
                </a:lnTo>
                <a:lnTo>
                  <a:pt x="230378" y="51943"/>
                </a:lnTo>
                <a:lnTo>
                  <a:pt x="228473" y="48133"/>
                </a:lnTo>
                <a:lnTo>
                  <a:pt x="217043" y="51943"/>
                </a:lnTo>
                <a:lnTo>
                  <a:pt x="198120" y="34163"/>
                </a:lnTo>
                <a:lnTo>
                  <a:pt x="195453" y="31750"/>
                </a:lnTo>
                <a:lnTo>
                  <a:pt x="158623" y="21590"/>
                </a:lnTo>
                <a:lnTo>
                  <a:pt x="143383" y="34163"/>
                </a:lnTo>
                <a:lnTo>
                  <a:pt x="109093" y="21590"/>
                </a:lnTo>
                <a:lnTo>
                  <a:pt x="88900" y="21590"/>
                </a:lnTo>
                <a:lnTo>
                  <a:pt x="78740" y="3810"/>
                </a:lnTo>
                <a:lnTo>
                  <a:pt x="69850" y="0"/>
                </a:lnTo>
                <a:lnTo>
                  <a:pt x="55880" y="3810"/>
                </a:lnTo>
                <a:lnTo>
                  <a:pt x="15240" y="0"/>
                </a:lnTo>
                <a:lnTo>
                  <a:pt x="0" y="26670"/>
                </a:lnTo>
                <a:lnTo>
                  <a:pt x="0" y="55753"/>
                </a:lnTo>
                <a:lnTo>
                  <a:pt x="30480" y="88646"/>
                </a:lnTo>
                <a:lnTo>
                  <a:pt x="49530" y="78486"/>
                </a:lnTo>
                <a:lnTo>
                  <a:pt x="82169" y="78486"/>
                </a:lnTo>
                <a:lnTo>
                  <a:pt x="85090" y="73533"/>
                </a:lnTo>
                <a:lnTo>
                  <a:pt x="259334" y="73533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88592" y="3055620"/>
            <a:ext cx="473963" cy="242315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1831848" y="3537203"/>
            <a:ext cx="1274445" cy="2694940"/>
          </a:xfrm>
          <a:custGeom>
            <a:avLst/>
            <a:gdLst/>
            <a:ahLst/>
            <a:cxnLst/>
            <a:rect l="l" t="t" r="r" b="b"/>
            <a:pathLst>
              <a:path w="1274445" h="2694940">
                <a:moveTo>
                  <a:pt x="1274064" y="740664"/>
                </a:moveTo>
                <a:lnTo>
                  <a:pt x="1241044" y="673227"/>
                </a:lnTo>
                <a:lnTo>
                  <a:pt x="1162177" y="603377"/>
                </a:lnTo>
                <a:lnTo>
                  <a:pt x="1041400" y="566547"/>
                </a:lnTo>
                <a:lnTo>
                  <a:pt x="924433" y="536067"/>
                </a:lnTo>
                <a:lnTo>
                  <a:pt x="853186" y="514477"/>
                </a:lnTo>
                <a:lnTo>
                  <a:pt x="868426" y="452247"/>
                </a:lnTo>
                <a:lnTo>
                  <a:pt x="843026" y="372237"/>
                </a:lnTo>
                <a:lnTo>
                  <a:pt x="784479" y="301117"/>
                </a:lnTo>
                <a:lnTo>
                  <a:pt x="728599" y="245110"/>
                </a:lnTo>
                <a:lnTo>
                  <a:pt x="695579" y="240157"/>
                </a:lnTo>
                <a:lnTo>
                  <a:pt x="653542" y="245110"/>
                </a:lnTo>
                <a:lnTo>
                  <a:pt x="637667" y="229870"/>
                </a:lnTo>
                <a:lnTo>
                  <a:pt x="620522" y="213360"/>
                </a:lnTo>
                <a:lnTo>
                  <a:pt x="592582" y="213360"/>
                </a:lnTo>
                <a:lnTo>
                  <a:pt x="568325" y="229870"/>
                </a:lnTo>
                <a:lnTo>
                  <a:pt x="570865" y="199390"/>
                </a:lnTo>
                <a:lnTo>
                  <a:pt x="512445" y="163830"/>
                </a:lnTo>
                <a:lnTo>
                  <a:pt x="494284" y="128270"/>
                </a:lnTo>
                <a:lnTo>
                  <a:pt x="487807" y="115570"/>
                </a:lnTo>
                <a:lnTo>
                  <a:pt x="476758" y="93980"/>
                </a:lnTo>
                <a:lnTo>
                  <a:pt x="385318" y="106680"/>
                </a:lnTo>
                <a:lnTo>
                  <a:pt x="336931" y="115570"/>
                </a:lnTo>
                <a:lnTo>
                  <a:pt x="331851" y="93980"/>
                </a:lnTo>
                <a:lnTo>
                  <a:pt x="322326" y="83820"/>
                </a:lnTo>
                <a:lnTo>
                  <a:pt x="314071" y="74930"/>
                </a:lnTo>
                <a:lnTo>
                  <a:pt x="282321" y="83820"/>
                </a:lnTo>
                <a:lnTo>
                  <a:pt x="264541" y="62242"/>
                </a:lnTo>
                <a:lnTo>
                  <a:pt x="247904" y="49542"/>
                </a:lnTo>
                <a:lnTo>
                  <a:pt x="241554" y="88900"/>
                </a:lnTo>
                <a:lnTo>
                  <a:pt x="232664" y="128270"/>
                </a:lnTo>
                <a:lnTo>
                  <a:pt x="208534" y="128270"/>
                </a:lnTo>
                <a:lnTo>
                  <a:pt x="202184" y="93980"/>
                </a:lnTo>
                <a:lnTo>
                  <a:pt x="208534" y="49542"/>
                </a:lnTo>
                <a:lnTo>
                  <a:pt x="235204" y="26670"/>
                </a:lnTo>
                <a:lnTo>
                  <a:pt x="241554" y="5092"/>
                </a:lnTo>
                <a:lnTo>
                  <a:pt x="216154" y="0"/>
                </a:lnTo>
                <a:lnTo>
                  <a:pt x="192024" y="17792"/>
                </a:lnTo>
                <a:lnTo>
                  <a:pt x="146177" y="44450"/>
                </a:lnTo>
                <a:lnTo>
                  <a:pt x="114427" y="88900"/>
                </a:lnTo>
                <a:lnTo>
                  <a:pt x="99187" y="119380"/>
                </a:lnTo>
                <a:lnTo>
                  <a:pt x="92837" y="185420"/>
                </a:lnTo>
                <a:lnTo>
                  <a:pt x="92837" y="222250"/>
                </a:lnTo>
                <a:lnTo>
                  <a:pt x="64897" y="287147"/>
                </a:lnTo>
                <a:lnTo>
                  <a:pt x="62357" y="349377"/>
                </a:lnTo>
                <a:lnTo>
                  <a:pt x="12700" y="492887"/>
                </a:lnTo>
                <a:lnTo>
                  <a:pt x="0" y="550037"/>
                </a:lnTo>
                <a:lnTo>
                  <a:pt x="25400" y="628777"/>
                </a:lnTo>
                <a:lnTo>
                  <a:pt x="25400" y="705104"/>
                </a:lnTo>
                <a:lnTo>
                  <a:pt x="3810" y="735584"/>
                </a:lnTo>
                <a:lnTo>
                  <a:pt x="22860" y="772414"/>
                </a:lnTo>
                <a:lnTo>
                  <a:pt x="64897" y="824484"/>
                </a:lnTo>
                <a:lnTo>
                  <a:pt x="78867" y="900684"/>
                </a:lnTo>
                <a:lnTo>
                  <a:pt x="81407" y="947674"/>
                </a:lnTo>
                <a:lnTo>
                  <a:pt x="114427" y="1007364"/>
                </a:lnTo>
                <a:lnTo>
                  <a:pt x="139827" y="1064514"/>
                </a:lnTo>
                <a:lnTo>
                  <a:pt x="192024" y="1077214"/>
                </a:lnTo>
                <a:lnTo>
                  <a:pt x="228854" y="1103884"/>
                </a:lnTo>
                <a:lnTo>
                  <a:pt x="264541" y="1143254"/>
                </a:lnTo>
                <a:lnTo>
                  <a:pt x="273431" y="1187831"/>
                </a:lnTo>
                <a:lnTo>
                  <a:pt x="303911" y="1227201"/>
                </a:lnTo>
                <a:lnTo>
                  <a:pt x="320421" y="1281811"/>
                </a:lnTo>
                <a:lnTo>
                  <a:pt x="295021" y="1410081"/>
                </a:lnTo>
                <a:lnTo>
                  <a:pt x="307721" y="1493901"/>
                </a:lnTo>
                <a:lnTo>
                  <a:pt x="295021" y="1591691"/>
                </a:lnTo>
                <a:lnTo>
                  <a:pt x="301371" y="1631188"/>
                </a:lnTo>
                <a:lnTo>
                  <a:pt x="295021" y="1709928"/>
                </a:lnTo>
                <a:lnTo>
                  <a:pt x="284861" y="1730248"/>
                </a:lnTo>
                <a:lnTo>
                  <a:pt x="288671" y="1769618"/>
                </a:lnTo>
                <a:lnTo>
                  <a:pt x="297561" y="1871218"/>
                </a:lnTo>
                <a:lnTo>
                  <a:pt x="282321" y="1942338"/>
                </a:lnTo>
                <a:lnTo>
                  <a:pt x="264541" y="1999488"/>
                </a:lnTo>
                <a:lnTo>
                  <a:pt x="264541" y="2047748"/>
                </a:lnTo>
                <a:lnTo>
                  <a:pt x="291211" y="2101164"/>
                </a:lnTo>
                <a:lnTo>
                  <a:pt x="301371" y="2150707"/>
                </a:lnTo>
                <a:lnTo>
                  <a:pt x="303911" y="2437803"/>
                </a:lnTo>
                <a:lnTo>
                  <a:pt x="297561" y="2473388"/>
                </a:lnTo>
                <a:lnTo>
                  <a:pt x="301371" y="2516568"/>
                </a:lnTo>
                <a:lnTo>
                  <a:pt x="326771" y="2571191"/>
                </a:lnTo>
                <a:lnTo>
                  <a:pt x="362331" y="2615654"/>
                </a:lnTo>
                <a:lnTo>
                  <a:pt x="403098" y="2642336"/>
                </a:lnTo>
                <a:lnTo>
                  <a:pt x="431038" y="2677909"/>
                </a:lnTo>
                <a:lnTo>
                  <a:pt x="465328" y="2694419"/>
                </a:lnTo>
                <a:lnTo>
                  <a:pt x="476758" y="2667749"/>
                </a:lnTo>
                <a:lnTo>
                  <a:pt x="455168" y="2623274"/>
                </a:lnTo>
                <a:lnTo>
                  <a:pt x="378968" y="2535618"/>
                </a:lnTo>
                <a:lnTo>
                  <a:pt x="399288" y="2508948"/>
                </a:lnTo>
                <a:lnTo>
                  <a:pt x="403098" y="2455583"/>
                </a:lnTo>
                <a:lnTo>
                  <a:pt x="411988" y="2420023"/>
                </a:lnTo>
                <a:lnTo>
                  <a:pt x="447548" y="2403513"/>
                </a:lnTo>
                <a:lnTo>
                  <a:pt x="467868" y="2398420"/>
                </a:lnTo>
                <a:lnTo>
                  <a:pt x="476758" y="2353970"/>
                </a:lnTo>
                <a:lnTo>
                  <a:pt x="461518" y="2327287"/>
                </a:lnTo>
                <a:lnTo>
                  <a:pt x="441198" y="2327287"/>
                </a:lnTo>
                <a:lnTo>
                  <a:pt x="437388" y="2281555"/>
                </a:lnTo>
                <a:lnTo>
                  <a:pt x="450088" y="2259965"/>
                </a:lnTo>
                <a:lnTo>
                  <a:pt x="489585" y="2259965"/>
                </a:lnTo>
                <a:lnTo>
                  <a:pt x="503555" y="2202789"/>
                </a:lnTo>
                <a:lnTo>
                  <a:pt x="512445" y="2136737"/>
                </a:lnTo>
                <a:lnTo>
                  <a:pt x="495935" y="2118957"/>
                </a:lnTo>
                <a:lnTo>
                  <a:pt x="506095" y="2101164"/>
                </a:lnTo>
                <a:lnTo>
                  <a:pt x="536575" y="2106244"/>
                </a:lnTo>
                <a:lnTo>
                  <a:pt x="574675" y="2101164"/>
                </a:lnTo>
                <a:lnTo>
                  <a:pt x="574675" y="2056701"/>
                </a:lnTo>
                <a:lnTo>
                  <a:pt x="588772" y="2029968"/>
                </a:lnTo>
                <a:lnTo>
                  <a:pt x="620522" y="2017268"/>
                </a:lnTo>
                <a:lnTo>
                  <a:pt x="659892" y="2012188"/>
                </a:lnTo>
                <a:lnTo>
                  <a:pt x="676402" y="1985518"/>
                </a:lnTo>
                <a:lnTo>
                  <a:pt x="678942" y="1949958"/>
                </a:lnTo>
                <a:lnTo>
                  <a:pt x="678942" y="1905508"/>
                </a:lnTo>
                <a:lnTo>
                  <a:pt x="657352" y="1883918"/>
                </a:lnTo>
                <a:lnTo>
                  <a:pt x="689102" y="1866138"/>
                </a:lnTo>
                <a:lnTo>
                  <a:pt x="713359" y="1866138"/>
                </a:lnTo>
                <a:lnTo>
                  <a:pt x="724789" y="1875028"/>
                </a:lnTo>
                <a:lnTo>
                  <a:pt x="730631" y="1866138"/>
                </a:lnTo>
                <a:lnTo>
                  <a:pt x="756539" y="1826768"/>
                </a:lnTo>
                <a:lnTo>
                  <a:pt x="765429" y="1786128"/>
                </a:lnTo>
                <a:lnTo>
                  <a:pt x="787019" y="1746758"/>
                </a:lnTo>
                <a:lnTo>
                  <a:pt x="816356" y="1720088"/>
                </a:lnTo>
                <a:lnTo>
                  <a:pt x="853186" y="1684528"/>
                </a:lnTo>
                <a:lnTo>
                  <a:pt x="853186" y="1652778"/>
                </a:lnTo>
                <a:lnTo>
                  <a:pt x="874776" y="1613281"/>
                </a:lnTo>
                <a:lnTo>
                  <a:pt x="864616" y="1573911"/>
                </a:lnTo>
                <a:lnTo>
                  <a:pt x="864616" y="1538351"/>
                </a:lnTo>
                <a:lnTo>
                  <a:pt x="874776" y="1511681"/>
                </a:lnTo>
                <a:lnTo>
                  <a:pt x="920623" y="1440561"/>
                </a:lnTo>
                <a:lnTo>
                  <a:pt x="967613" y="1410081"/>
                </a:lnTo>
                <a:lnTo>
                  <a:pt x="991743" y="1413891"/>
                </a:lnTo>
                <a:lnTo>
                  <a:pt x="999744" y="1410081"/>
                </a:lnTo>
                <a:lnTo>
                  <a:pt x="1028700" y="1396111"/>
                </a:lnTo>
                <a:lnTo>
                  <a:pt x="1071880" y="1333881"/>
                </a:lnTo>
                <a:lnTo>
                  <a:pt x="1101090" y="1298321"/>
                </a:lnTo>
                <a:lnTo>
                  <a:pt x="1103630" y="1267841"/>
                </a:lnTo>
                <a:lnTo>
                  <a:pt x="1124077" y="1241171"/>
                </a:lnTo>
                <a:lnTo>
                  <a:pt x="1130427" y="1205611"/>
                </a:lnTo>
                <a:lnTo>
                  <a:pt x="1149477" y="1192911"/>
                </a:lnTo>
                <a:lnTo>
                  <a:pt x="1162177" y="1130554"/>
                </a:lnTo>
                <a:lnTo>
                  <a:pt x="1159637" y="1068324"/>
                </a:lnTo>
                <a:lnTo>
                  <a:pt x="1162177" y="1020064"/>
                </a:lnTo>
                <a:lnTo>
                  <a:pt x="1186307" y="965454"/>
                </a:lnTo>
                <a:lnTo>
                  <a:pt x="1209167" y="940054"/>
                </a:lnTo>
                <a:lnTo>
                  <a:pt x="1243584" y="900684"/>
                </a:lnTo>
                <a:lnTo>
                  <a:pt x="1274064" y="824484"/>
                </a:lnTo>
                <a:lnTo>
                  <a:pt x="1274064" y="74066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accent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855964" y="5344667"/>
            <a:ext cx="125095" cy="317500"/>
          </a:xfrm>
          <a:custGeom>
            <a:avLst/>
            <a:gdLst/>
            <a:ahLst/>
            <a:cxnLst/>
            <a:rect l="l" t="t" r="r" b="b"/>
            <a:pathLst>
              <a:path w="125095" h="317500">
                <a:moveTo>
                  <a:pt x="124968" y="172593"/>
                </a:moveTo>
                <a:lnTo>
                  <a:pt x="122428" y="159766"/>
                </a:lnTo>
                <a:lnTo>
                  <a:pt x="112141" y="180213"/>
                </a:lnTo>
                <a:lnTo>
                  <a:pt x="99187" y="184023"/>
                </a:lnTo>
                <a:lnTo>
                  <a:pt x="91440" y="149606"/>
                </a:lnTo>
                <a:lnTo>
                  <a:pt x="87630" y="136779"/>
                </a:lnTo>
                <a:lnTo>
                  <a:pt x="72136" y="136779"/>
                </a:lnTo>
                <a:lnTo>
                  <a:pt x="74676" y="34544"/>
                </a:lnTo>
                <a:lnTo>
                  <a:pt x="52832" y="0"/>
                </a:lnTo>
                <a:lnTo>
                  <a:pt x="40005" y="3810"/>
                </a:lnTo>
                <a:lnTo>
                  <a:pt x="32258" y="43434"/>
                </a:lnTo>
                <a:lnTo>
                  <a:pt x="28321" y="61341"/>
                </a:lnTo>
                <a:lnTo>
                  <a:pt x="25781" y="86868"/>
                </a:lnTo>
                <a:lnTo>
                  <a:pt x="28321" y="113792"/>
                </a:lnTo>
                <a:lnTo>
                  <a:pt x="36068" y="122682"/>
                </a:lnTo>
                <a:lnTo>
                  <a:pt x="43815" y="136779"/>
                </a:lnTo>
                <a:lnTo>
                  <a:pt x="36068" y="184023"/>
                </a:lnTo>
                <a:lnTo>
                  <a:pt x="32258" y="189230"/>
                </a:lnTo>
                <a:lnTo>
                  <a:pt x="19304" y="201930"/>
                </a:lnTo>
                <a:lnTo>
                  <a:pt x="9017" y="207010"/>
                </a:lnTo>
                <a:lnTo>
                  <a:pt x="2540" y="207010"/>
                </a:lnTo>
                <a:lnTo>
                  <a:pt x="0" y="214757"/>
                </a:lnTo>
                <a:lnTo>
                  <a:pt x="2540" y="230124"/>
                </a:lnTo>
                <a:lnTo>
                  <a:pt x="9017" y="232664"/>
                </a:lnTo>
                <a:lnTo>
                  <a:pt x="19304" y="232664"/>
                </a:lnTo>
                <a:lnTo>
                  <a:pt x="32258" y="246697"/>
                </a:lnTo>
                <a:lnTo>
                  <a:pt x="40005" y="254368"/>
                </a:lnTo>
                <a:lnTo>
                  <a:pt x="40005" y="264579"/>
                </a:lnTo>
                <a:lnTo>
                  <a:pt x="32258" y="286308"/>
                </a:lnTo>
                <a:lnTo>
                  <a:pt x="19304" y="290144"/>
                </a:lnTo>
                <a:lnTo>
                  <a:pt x="12954" y="300380"/>
                </a:lnTo>
                <a:lnTo>
                  <a:pt x="19304" y="308051"/>
                </a:lnTo>
                <a:lnTo>
                  <a:pt x="33528" y="313156"/>
                </a:lnTo>
                <a:lnTo>
                  <a:pt x="40005" y="316992"/>
                </a:lnTo>
                <a:lnTo>
                  <a:pt x="49022" y="313156"/>
                </a:lnTo>
                <a:lnTo>
                  <a:pt x="74676" y="300380"/>
                </a:lnTo>
                <a:lnTo>
                  <a:pt x="72136" y="286308"/>
                </a:lnTo>
                <a:lnTo>
                  <a:pt x="68326" y="272249"/>
                </a:lnTo>
                <a:lnTo>
                  <a:pt x="72136" y="259473"/>
                </a:lnTo>
                <a:lnTo>
                  <a:pt x="85090" y="246697"/>
                </a:lnTo>
                <a:lnTo>
                  <a:pt x="94107" y="242824"/>
                </a:lnTo>
                <a:lnTo>
                  <a:pt x="109474" y="230124"/>
                </a:lnTo>
                <a:lnTo>
                  <a:pt x="112141" y="201930"/>
                </a:lnTo>
                <a:lnTo>
                  <a:pt x="118491" y="189230"/>
                </a:lnTo>
                <a:lnTo>
                  <a:pt x="120523" y="184023"/>
                </a:lnTo>
                <a:lnTo>
                  <a:pt x="124968" y="172593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6695" y="5599175"/>
            <a:ext cx="230124" cy="2682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0643" y="5614415"/>
            <a:ext cx="88391" cy="14173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9140" y="4085844"/>
            <a:ext cx="140207" cy="15849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72840" y="979932"/>
            <a:ext cx="4082796" cy="438912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2854" y="5457697"/>
            <a:ext cx="250063" cy="9271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062214" y="5307710"/>
            <a:ext cx="338455" cy="154305"/>
          </a:xfrm>
          <a:custGeom>
            <a:avLst/>
            <a:gdLst/>
            <a:ahLst/>
            <a:cxnLst/>
            <a:rect l="l" t="t" r="r" b="b"/>
            <a:pathLst>
              <a:path w="338454" h="154304">
                <a:moveTo>
                  <a:pt x="338327" y="0"/>
                </a:moveTo>
                <a:lnTo>
                  <a:pt x="0" y="0"/>
                </a:lnTo>
                <a:lnTo>
                  <a:pt x="5079" y="16509"/>
                </a:lnTo>
                <a:lnTo>
                  <a:pt x="2539" y="44450"/>
                </a:lnTo>
                <a:lnTo>
                  <a:pt x="2539" y="88900"/>
                </a:lnTo>
                <a:lnTo>
                  <a:pt x="8889" y="96519"/>
                </a:lnTo>
                <a:lnTo>
                  <a:pt x="15239" y="123189"/>
                </a:lnTo>
                <a:lnTo>
                  <a:pt x="27939" y="153797"/>
                </a:lnTo>
                <a:lnTo>
                  <a:pt x="40639" y="149986"/>
                </a:lnTo>
                <a:lnTo>
                  <a:pt x="290702" y="149986"/>
                </a:lnTo>
                <a:lnTo>
                  <a:pt x="293369" y="128269"/>
                </a:lnTo>
                <a:lnTo>
                  <a:pt x="302259" y="69850"/>
                </a:lnTo>
                <a:lnTo>
                  <a:pt x="320039" y="44450"/>
                </a:lnTo>
                <a:lnTo>
                  <a:pt x="317500" y="29209"/>
                </a:lnTo>
                <a:lnTo>
                  <a:pt x="332739" y="11429"/>
                </a:lnTo>
                <a:lnTo>
                  <a:pt x="338327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423404" y="4550282"/>
            <a:ext cx="1036319" cy="857885"/>
          </a:xfrm>
          <a:custGeom>
            <a:avLst/>
            <a:gdLst/>
            <a:ahLst/>
            <a:cxnLst/>
            <a:rect l="l" t="t" r="r" b="b"/>
            <a:pathLst>
              <a:path w="1036320" h="857885">
                <a:moveTo>
                  <a:pt x="1036320" y="526034"/>
                </a:moveTo>
                <a:lnTo>
                  <a:pt x="1029970" y="424434"/>
                </a:lnTo>
                <a:lnTo>
                  <a:pt x="981710" y="367284"/>
                </a:lnTo>
                <a:lnTo>
                  <a:pt x="981710" y="354584"/>
                </a:lnTo>
                <a:lnTo>
                  <a:pt x="932180" y="283337"/>
                </a:lnTo>
                <a:lnTo>
                  <a:pt x="932180" y="270637"/>
                </a:lnTo>
                <a:lnTo>
                  <a:pt x="922528" y="252857"/>
                </a:lnTo>
                <a:lnTo>
                  <a:pt x="917575" y="243967"/>
                </a:lnTo>
                <a:lnTo>
                  <a:pt x="912749" y="235077"/>
                </a:lnTo>
                <a:lnTo>
                  <a:pt x="854710" y="128270"/>
                </a:lnTo>
                <a:lnTo>
                  <a:pt x="854456" y="124460"/>
                </a:lnTo>
                <a:lnTo>
                  <a:pt x="693420" y="124460"/>
                </a:lnTo>
                <a:lnTo>
                  <a:pt x="681990" y="119380"/>
                </a:lnTo>
                <a:lnTo>
                  <a:pt x="662940" y="106680"/>
                </a:lnTo>
                <a:lnTo>
                  <a:pt x="643890" y="97790"/>
                </a:lnTo>
                <a:lnTo>
                  <a:pt x="628650" y="71120"/>
                </a:lnTo>
                <a:lnTo>
                  <a:pt x="598551" y="39370"/>
                </a:lnTo>
                <a:lnTo>
                  <a:pt x="369570" y="39370"/>
                </a:lnTo>
                <a:lnTo>
                  <a:pt x="360680" y="35560"/>
                </a:lnTo>
                <a:lnTo>
                  <a:pt x="334010" y="0"/>
                </a:lnTo>
                <a:lnTo>
                  <a:pt x="317500" y="0"/>
                </a:lnTo>
                <a:lnTo>
                  <a:pt x="307340" y="10160"/>
                </a:lnTo>
                <a:lnTo>
                  <a:pt x="293370" y="12700"/>
                </a:lnTo>
                <a:lnTo>
                  <a:pt x="259080" y="57150"/>
                </a:lnTo>
                <a:lnTo>
                  <a:pt x="232410" y="111760"/>
                </a:lnTo>
                <a:lnTo>
                  <a:pt x="203200" y="114300"/>
                </a:lnTo>
                <a:lnTo>
                  <a:pt x="185420" y="137160"/>
                </a:lnTo>
                <a:lnTo>
                  <a:pt x="190500" y="151130"/>
                </a:lnTo>
                <a:lnTo>
                  <a:pt x="185420" y="158750"/>
                </a:lnTo>
                <a:lnTo>
                  <a:pt x="190500" y="168910"/>
                </a:lnTo>
                <a:lnTo>
                  <a:pt x="179070" y="181737"/>
                </a:lnTo>
                <a:lnTo>
                  <a:pt x="170180" y="213487"/>
                </a:lnTo>
                <a:lnTo>
                  <a:pt x="172720" y="226187"/>
                </a:lnTo>
                <a:lnTo>
                  <a:pt x="163830" y="235077"/>
                </a:lnTo>
                <a:lnTo>
                  <a:pt x="153670" y="231267"/>
                </a:lnTo>
                <a:lnTo>
                  <a:pt x="140970" y="243967"/>
                </a:lnTo>
                <a:lnTo>
                  <a:pt x="133350" y="238887"/>
                </a:lnTo>
                <a:lnTo>
                  <a:pt x="129540" y="252857"/>
                </a:lnTo>
                <a:lnTo>
                  <a:pt x="86360" y="252857"/>
                </a:lnTo>
                <a:lnTo>
                  <a:pt x="81280" y="243967"/>
                </a:lnTo>
                <a:lnTo>
                  <a:pt x="45720" y="238887"/>
                </a:lnTo>
                <a:lnTo>
                  <a:pt x="12700" y="287147"/>
                </a:lnTo>
                <a:lnTo>
                  <a:pt x="2540" y="304927"/>
                </a:lnTo>
                <a:lnTo>
                  <a:pt x="0" y="340487"/>
                </a:lnTo>
                <a:lnTo>
                  <a:pt x="8890" y="354584"/>
                </a:lnTo>
                <a:lnTo>
                  <a:pt x="8890" y="393954"/>
                </a:lnTo>
                <a:lnTo>
                  <a:pt x="19050" y="459994"/>
                </a:lnTo>
                <a:lnTo>
                  <a:pt x="45720" y="557911"/>
                </a:lnTo>
                <a:lnTo>
                  <a:pt x="68580" y="598551"/>
                </a:lnTo>
                <a:lnTo>
                  <a:pt x="71120" y="609981"/>
                </a:lnTo>
                <a:lnTo>
                  <a:pt x="74930" y="615061"/>
                </a:lnTo>
                <a:lnTo>
                  <a:pt x="88900" y="627761"/>
                </a:lnTo>
                <a:lnTo>
                  <a:pt x="91440" y="659511"/>
                </a:lnTo>
                <a:lnTo>
                  <a:pt x="101600" y="684911"/>
                </a:lnTo>
                <a:lnTo>
                  <a:pt x="110490" y="711581"/>
                </a:lnTo>
                <a:lnTo>
                  <a:pt x="105410" y="747268"/>
                </a:lnTo>
                <a:lnTo>
                  <a:pt x="101600" y="805688"/>
                </a:lnTo>
                <a:lnTo>
                  <a:pt x="110490" y="827278"/>
                </a:lnTo>
                <a:lnTo>
                  <a:pt x="116840" y="814578"/>
                </a:lnTo>
                <a:lnTo>
                  <a:pt x="120650" y="827278"/>
                </a:lnTo>
                <a:lnTo>
                  <a:pt x="140970" y="857758"/>
                </a:lnTo>
                <a:lnTo>
                  <a:pt x="190500" y="857758"/>
                </a:lnTo>
                <a:lnTo>
                  <a:pt x="205740" y="836168"/>
                </a:lnTo>
                <a:lnTo>
                  <a:pt x="218440" y="831088"/>
                </a:lnTo>
                <a:lnTo>
                  <a:pt x="228600" y="814578"/>
                </a:lnTo>
                <a:lnTo>
                  <a:pt x="237490" y="818388"/>
                </a:lnTo>
                <a:lnTo>
                  <a:pt x="240157" y="814578"/>
                </a:lnTo>
                <a:lnTo>
                  <a:pt x="248920" y="801878"/>
                </a:lnTo>
                <a:lnTo>
                  <a:pt x="274320" y="786638"/>
                </a:lnTo>
                <a:lnTo>
                  <a:pt x="297180" y="779018"/>
                </a:lnTo>
                <a:lnTo>
                  <a:pt x="323850" y="779018"/>
                </a:lnTo>
                <a:lnTo>
                  <a:pt x="342900" y="752348"/>
                </a:lnTo>
                <a:lnTo>
                  <a:pt x="354330" y="752348"/>
                </a:lnTo>
                <a:lnTo>
                  <a:pt x="373380" y="729488"/>
                </a:lnTo>
                <a:lnTo>
                  <a:pt x="388620" y="707771"/>
                </a:lnTo>
                <a:lnTo>
                  <a:pt x="394970" y="716788"/>
                </a:lnTo>
                <a:lnTo>
                  <a:pt x="419100" y="711581"/>
                </a:lnTo>
                <a:lnTo>
                  <a:pt x="421005" y="707771"/>
                </a:lnTo>
                <a:lnTo>
                  <a:pt x="425450" y="698881"/>
                </a:lnTo>
                <a:lnTo>
                  <a:pt x="441960" y="707771"/>
                </a:lnTo>
                <a:lnTo>
                  <a:pt x="464820" y="707771"/>
                </a:lnTo>
                <a:lnTo>
                  <a:pt x="481330" y="711581"/>
                </a:lnTo>
                <a:lnTo>
                  <a:pt x="496570" y="698881"/>
                </a:lnTo>
                <a:lnTo>
                  <a:pt x="500380" y="711581"/>
                </a:lnTo>
                <a:lnTo>
                  <a:pt x="527050" y="711581"/>
                </a:lnTo>
                <a:lnTo>
                  <a:pt x="530860" y="707771"/>
                </a:lnTo>
                <a:lnTo>
                  <a:pt x="546100" y="744728"/>
                </a:lnTo>
                <a:lnTo>
                  <a:pt x="562610" y="768858"/>
                </a:lnTo>
                <a:lnTo>
                  <a:pt x="601980" y="768858"/>
                </a:lnTo>
                <a:lnTo>
                  <a:pt x="638810" y="757428"/>
                </a:lnTo>
                <a:lnTo>
                  <a:pt x="977138" y="757428"/>
                </a:lnTo>
                <a:lnTo>
                  <a:pt x="990600" y="729488"/>
                </a:lnTo>
                <a:lnTo>
                  <a:pt x="993648" y="707771"/>
                </a:lnTo>
                <a:lnTo>
                  <a:pt x="994918" y="698881"/>
                </a:lnTo>
                <a:lnTo>
                  <a:pt x="996950" y="684911"/>
                </a:lnTo>
                <a:lnTo>
                  <a:pt x="1014730" y="663333"/>
                </a:lnTo>
                <a:lnTo>
                  <a:pt x="1029970" y="620141"/>
                </a:lnTo>
                <a:lnTo>
                  <a:pt x="1036320" y="52603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16824" y="4448555"/>
            <a:ext cx="161035" cy="2261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92974" y="4461255"/>
            <a:ext cx="228980" cy="128396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8269224" y="4306061"/>
            <a:ext cx="114300" cy="80010"/>
          </a:xfrm>
          <a:custGeom>
            <a:avLst/>
            <a:gdLst/>
            <a:ahLst/>
            <a:cxnLst/>
            <a:rect l="l" t="t" r="r" b="b"/>
            <a:pathLst>
              <a:path w="114300" h="80010">
                <a:moveTo>
                  <a:pt x="114300" y="49530"/>
                </a:moveTo>
                <a:lnTo>
                  <a:pt x="92710" y="12700"/>
                </a:lnTo>
                <a:lnTo>
                  <a:pt x="88900" y="5080"/>
                </a:lnTo>
                <a:lnTo>
                  <a:pt x="84836" y="0"/>
                </a:lnTo>
                <a:lnTo>
                  <a:pt x="0" y="0"/>
                </a:lnTo>
                <a:lnTo>
                  <a:pt x="45720" y="69850"/>
                </a:lnTo>
                <a:lnTo>
                  <a:pt x="55880" y="67310"/>
                </a:lnTo>
                <a:lnTo>
                  <a:pt x="64770" y="67310"/>
                </a:lnTo>
                <a:lnTo>
                  <a:pt x="72390" y="80010"/>
                </a:lnTo>
                <a:lnTo>
                  <a:pt x="95250" y="80010"/>
                </a:lnTo>
                <a:lnTo>
                  <a:pt x="103251" y="67310"/>
                </a:lnTo>
                <a:lnTo>
                  <a:pt x="114300" y="4953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833360" y="4014215"/>
            <a:ext cx="520700" cy="359410"/>
          </a:xfrm>
          <a:custGeom>
            <a:avLst/>
            <a:gdLst/>
            <a:ahLst/>
            <a:cxnLst/>
            <a:rect l="l" t="t" r="r" b="b"/>
            <a:pathLst>
              <a:path w="520700" h="359410">
                <a:moveTo>
                  <a:pt x="520700" y="291846"/>
                </a:moveTo>
                <a:lnTo>
                  <a:pt x="510794" y="279273"/>
                </a:lnTo>
                <a:lnTo>
                  <a:pt x="510794" y="260223"/>
                </a:lnTo>
                <a:lnTo>
                  <a:pt x="485394" y="234823"/>
                </a:lnTo>
                <a:lnTo>
                  <a:pt x="470154" y="229743"/>
                </a:lnTo>
                <a:lnTo>
                  <a:pt x="452374" y="220853"/>
                </a:lnTo>
                <a:lnTo>
                  <a:pt x="435864" y="203073"/>
                </a:lnTo>
                <a:lnTo>
                  <a:pt x="439674" y="195453"/>
                </a:lnTo>
                <a:lnTo>
                  <a:pt x="429387" y="176403"/>
                </a:lnTo>
                <a:lnTo>
                  <a:pt x="413512" y="151003"/>
                </a:lnTo>
                <a:lnTo>
                  <a:pt x="410337" y="145923"/>
                </a:lnTo>
                <a:lnTo>
                  <a:pt x="370967" y="128143"/>
                </a:lnTo>
                <a:lnTo>
                  <a:pt x="355727" y="124333"/>
                </a:lnTo>
                <a:lnTo>
                  <a:pt x="336677" y="106553"/>
                </a:lnTo>
                <a:lnTo>
                  <a:pt x="315087" y="96520"/>
                </a:lnTo>
                <a:lnTo>
                  <a:pt x="307467" y="88900"/>
                </a:lnTo>
                <a:lnTo>
                  <a:pt x="293497" y="74930"/>
                </a:lnTo>
                <a:lnTo>
                  <a:pt x="271907" y="74930"/>
                </a:lnTo>
                <a:lnTo>
                  <a:pt x="222377" y="49530"/>
                </a:lnTo>
                <a:lnTo>
                  <a:pt x="207137" y="49530"/>
                </a:lnTo>
                <a:lnTo>
                  <a:pt x="191897" y="62230"/>
                </a:lnTo>
                <a:lnTo>
                  <a:pt x="188087" y="62230"/>
                </a:lnTo>
                <a:lnTo>
                  <a:pt x="169037" y="83820"/>
                </a:lnTo>
                <a:lnTo>
                  <a:pt x="162560" y="88900"/>
                </a:lnTo>
                <a:lnTo>
                  <a:pt x="152527" y="74930"/>
                </a:lnTo>
                <a:lnTo>
                  <a:pt x="129540" y="74930"/>
                </a:lnTo>
                <a:lnTo>
                  <a:pt x="116840" y="88900"/>
                </a:lnTo>
                <a:lnTo>
                  <a:pt x="110490" y="80010"/>
                </a:lnTo>
                <a:lnTo>
                  <a:pt x="106680" y="62230"/>
                </a:lnTo>
                <a:lnTo>
                  <a:pt x="90170" y="10160"/>
                </a:lnTo>
                <a:lnTo>
                  <a:pt x="48260" y="5080"/>
                </a:lnTo>
                <a:lnTo>
                  <a:pt x="0" y="0"/>
                </a:lnTo>
                <a:lnTo>
                  <a:pt x="39370" y="39370"/>
                </a:lnTo>
                <a:lnTo>
                  <a:pt x="35560" y="67310"/>
                </a:lnTo>
                <a:lnTo>
                  <a:pt x="35560" y="119253"/>
                </a:lnTo>
                <a:lnTo>
                  <a:pt x="52070" y="133223"/>
                </a:lnTo>
                <a:lnTo>
                  <a:pt x="83820" y="145923"/>
                </a:lnTo>
                <a:lnTo>
                  <a:pt x="97790" y="163703"/>
                </a:lnTo>
                <a:lnTo>
                  <a:pt x="129540" y="151003"/>
                </a:lnTo>
                <a:lnTo>
                  <a:pt x="162560" y="151003"/>
                </a:lnTo>
                <a:lnTo>
                  <a:pt x="179197" y="176403"/>
                </a:lnTo>
                <a:lnTo>
                  <a:pt x="198247" y="203073"/>
                </a:lnTo>
                <a:lnTo>
                  <a:pt x="218567" y="252603"/>
                </a:lnTo>
                <a:lnTo>
                  <a:pt x="241427" y="291846"/>
                </a:lnTo>
                <a:lnTo>
                  <a:pt x="252857" y="336296"/>
                </a:lnTo>
                <a:lnTo>
                  <a:pt x="263017" y="327406"/>
                </a:lnTo>
                <a:lnTo>
                  <a:pt x="280797" y="336296"/>
                </a:lnTo>
                <a:lnTo>
                  <a:pt x="293497" y="336296"/>
                </a:lnTo>
                <a:lnTo>
                  <a:pt x="312547" y="343916"/>
                </a:lnTo>
                <a:lnTo>
                  <a:pt x="327787" y="359156"/>
                </a:lnTo>
                <a:lnTo>
                  <a:pt x="345567" y="327406"/>
                </a:lnTo>
                <a:lnTo>
                  <a:pt x="358267" y="304546"/>
                </a:lnTo>
                <a:lnTo>
                  <a:pt x="362077" y="314706"/>
                </a:lnTo>
                <a:lnTo>
                  <a:pt x="368554" y="304546"/>
                </a:lnTo>
                <a:lnTo>
                  <a:pt x="370967" y="300736"/>
                </a:lnTo>
                <a:lnTo>
                  <a:pt x="381127" y="291846"/>
                </a:lnTo>
                <a:lnTo>
                  <a:pt x="407797" y="296926"/>
                </a:lnTo>
                <a:lnTo>
                  <a:pt x="435864" y="291846"/>
                </a:lnTo>
                <a:lnTo>
                  <a:pt x="520700" y="29184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70862" y="3447160"/>
            <a:ext cx="385953" cy="219456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941120" y="2749168"/>
            <a:ext cx="829310" cy="701040"/>
          </a:xfrm>
          <a:custGeom>
            <a:avLst/>
            <a:gdLst/>
            <a:ahLst/>
            <a:cxnLst/>
            <a:rect l="l" t="t" r="r" b="b"/>
            <a:pathLst>
              <a:path w="829310" h="701039">
                <a:moveTo>
                  <a:pt x="828878" y="0"/>
                </a:moveTo>
                <a:lnTo>
                  <a:pt x="0" y="0"/>
                </a:lnTo>
                <a:lnTo>
                  <a:pt x="130771" y="210312"/>
                </a:lnTo>
                <a:lnTo>
                  <a:pt x="157441" y="274320"/>
                </a:lnTo>
                <a:lnTo>
                  <a:pt x="179019" y="304800"/>
                </a:lnTo>
                <a:lnTo>
                  <a:pt x="191719" y="350520"/>
                </a:lnTo>
                <a:lnTo>
                  <a:pt x="201879" y="460248"/>
                </a:lnTo>
                <a:lnTo>
                  <a:pt x="323761" y="566928"/>
                </a:lnTo>
                <a:lnTo>
                  <a:pt x="392379" y="588264"/>
                </a:lnTo>
                <a:lnTo>
                  <a:pt x="425272" y="588264"/>
                </a:lnTo>
                <a:lnTo>
                  <a:pt x="454482" y="618744"/>
                </a:lnTo>
                <a:lnTo>
                  <a:pt x="477342" y="579120"/>
                </a:lnTo>
                <a:lnTo>
                  <a:pt x="521792" y="597408"/>
                </a:lnTo>
                <a:lnTo>
                  <a:pt x="558622" y="658368"/>
                </a:lnTo>
                <a:lnTo>
                  <a:pt x="585292" y="682752"/>
                </a:lnTo>
                <a:lnTo>
                  <a:pt x="608152" y="701040"/>
                </a:lnTo>
                <a:lnTo>
                  <a:pt x="629742" y="697992"/>
                </a:lnTo>
                <a:lnTo>
                  <a:pt x="775411" y="697992"/>
                </a:lnTo>
                <a:lnTo>
                  <a:pt x="793572" y="649224"/>
                </a:lnTo>
                <a:lnTo>
                  <a:pt x="786714" y="618744"/>
                </a:lnTo>
                <a:lnTo>
                  <a:pt x="784682" y="609600"/>
                </a:lnTo>
                <a:lnTo>
                  <a:pt x="759282" y="618744"/>
                </a:lnTo>
                <a:lnTo>
                  <a:pt x="743280" y="606552"/>
                </a:lnTo>
                <a:lnTo>
                  <a:pt x="731342" y="597408"/>
                </a:lnTo>
                <a:lnTo>
                  <a:pt x="685622" y="606552"/>
                </a:lnTo>
                <a:lnTo>
                  <a:pt x="650062" y="579120"/>
                </a:lnTo>
                <a:lnTo>
                  <a:pt x="657682" y="515112"/>
                </a:lnTo>
                <a:lnTo>
                  <a:pt x="659460" y="512064"/>
                </a:lnTo>
                <a:lnTo>
                  <a:pt x="483692" y="512064"/>
                </a:lnTo>
                <a:lnTo>
                  <a:pt x="457022" y="451104"/>
                </a:lnTo>
                <a:lnTo>
                  <a:pt x="431749" y="384048"/>
                </a:lnTo>
                <a:lnTo>
                  <a:pt x="411429" y="286512"/>
                </a:lnTo>
                <a:lnTo>
                  <a:pt x="429082" y="204216"/>
                </a:lnTo>
                <a:lnTo>
                  <a:pt x="411429" y="170688"/>
                </a:lnTo>
                <a:lnTo>
                  <a:pt x="435559" y="103632"/>
                </a:lnTo>
                <a:lnTo>
                  <a:pt x="478612" y="103632"/>
                </a:lnTo>
                <a:lnTo>
                  <a:pt x="472262" y="51816"/>
                </a:lnTo>
                <a:lnTo>
                  <a:pt x="583641" y="51816"/>
                </a:lnTo>
                <a:lnTo>
                  <a:pt x="577672" y="42672"/>
                </a:lnTo>
                <a:lnTo>
                  <a:pt x="667969" y="42672"/>
                </a:lnTo>
                <a:lnTo>
                  <a:pt x="672922" y="39624"/>
                </a:lnTo>
                <a:lnTo>
                  <a:pt x="825195" y="39624"/>
                </a:lnTo>
                <a:lnTo>
                  <a:pt x="828878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4812" y="3124073"/>
            <a:ext cx="213360" cy="137160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698614" y="1679447"/>
            <a:ext cx="1371600" cy="1408430"/>
          </a:xfrm>
          <a:custGeom>
            <a:avLst/>
            <a:gdLst/>
            <a:ahLst/>
            <a:cxnLst/>
            <a:rect l="l" t="t" r="r" b="b"/>
            <a:pathLst>
              <a:path w="1371600" h="1408430">
                <a:moveTo>
                  <a:pt x="723658" y="1194689"/>
                </a:moveTo>
                <a:lnTo>
                  <a:pt x="721118" y="1173353"/>
                </a:lnTo>
                <a:lnTo>
                  <a:pt x="678065" y="1173353"/>
                </a:lnTo>
                <a:lnTo>
                  <a:pt x="723658" y="1194689"/>
                </a:lnTo>
                <a:close/>
              </a:path>
              <a:path w="1371600" h="1408430">
                <a:moveTo>
                  <a:pt x="859548" y="1173353"/>
                </a:moveTo>
                <a:lnTo>
                  <a:pt x="826147" y="1121537"/>
                </a:lnTo>
                <a:lnTo>
                  <a:pt x="775728" y="1121537"/>
                </a:lnTo>
                <a:lnTo>
                  <a:pt x="811288" y="1167257"/>
                </a:lnTo>
                <a:lnTo>
                  <a:pt x="859548" y="1173353"/>
                </a:lnTo>
                <a:close/>
              </a:path>
              <a:path w="1371600" h="1408430">
                <a:moveTo>
                  <a:pt x="910475" y="1112393"/>
                </a:moveTo>
                <a:lnTo>
                  <a:pt x="820178" y="1112393"/>
                </a:lnTo>
                <a:lnTo>
                  <a:pt x="881138" y="1130681"/>
                </a:lnTo>
                <a:lnTo>
                  <a:pt x="910475" y="1112393"/>
                </a:lnTo>
                <a:close/>
              </a:path>
              <a:path w="1371600" h="1408430">
                <a:moveTo>
                  <a:pt x="1116088" y="1313561"/>
                </a:moveTo>
                <a:lnTo>
                  <a:pt x="1103388" y="1240409"/>
                </a:lnTo>
                <a:lnTo>
                  <a:pt x="1081798" y="1173353"/>
                </a:lnTo>
                <a:lnTo>
                  <a:pt x="1066558" y="1121537"/>
                </a:lnTo>
                <a:lnTo>
                  <a:pt x="1066812" y="1118489"/>
                </a:lnTo>
                <a:lnTo>
                  <a:pt x="1067701" y="1109345"/>
                </a:lnTo>
                <a:lnTo>
                  <a:pt x="915428" y="1109345"/>
                </a:lnTo>
                <a:lnTo>
                  <a:pt x="942098" y="1127633"/>
                </a:lnTo>
                <a:lnTo>
                  <a:pt x="973848" y="1118489"/>
                </a:lnTo>
                <a:lnTo>
                  <a:pt x="1001788" y="1142873"/>
                </a:lnTo>
                <a:lnTo>
                  <a:pt x="1027188" y="1142873"/>
                </a:lnTo>
                <a:lnTo>
                  <a:pt x="1039888" y="1194689"/>
                </a:lnTo>
                <a:lnTo>
                  <a:pt x="1056398" y="1206881"/>
                </a:lnTo>
                <a:lnTo>
                  <a:pt x="1072908" y="1286129"/>
                </a:lnTo>
                <a:lnTo>
                  <a:pt x="1066558" y="1319657"/>
                </a:lnTo>
                <a:lnTo>
                  <a:pt x="1095768" y="1344041"/>
                </a:lnTo>
                <a:lnTo>
                  <a:pt x="1116088" y="1313561"/>
                </a:lnTo>
                <a:close/>
              </a:path>
              <a:path w="1371600" h="1408430">
                <a:moveTo>
                  <a:pt x="1371231" y="487680"/>
                </a:moveTo>
                <a:lnTo>
                  <a:pt x="1321701" y="472440"/>
                </a:lnTo>
                <a:lnTo>
                  <a:pt x="1284871" y="429768"/>
                </a:lnTo>
                <a:lnTo>
                  <a:pt x="1317129" y="387096"/>
                </a:lnTo>
                <a:lnTo>
                  <a:pt x="1239151" y="387096"/>
                </a:lnTo>
                <a:lnTo>
                  <a:pt x="1220101" y="347472"/>
                </a:lnTo>
                <a:lnTo>
                  <a:pt x="1226197" y="307848"/>
                </a:lnTo>
                <a:lnTo>
                  <a:pt x="971308" y="307848"/>
                </a:lnTo>
                <a:lnTo>
                  <a:pt x="935748" y="286512"/>
                </a:lnTo>
                <a:lnTo>
                  <a:pt x="928128" y="243840"/>
                </a:lnTo>
                <a:lnTo>
                  <a:pt x="900188" y="182880"/>
                </a:lnTo>
                <a:lnTo>
                  <a:pt x="919238" y="143256"/>
                </a:lnTo>
                <a:lnTo>
                  <a:pt x="931926" y="128016"/>
                </a:lnTo>
                <a:lnTo>
                  <a:pt x="910094" y="100584"/>
                </a:lnTo>
                <a:lnTo>
                  <a:pt x="840498" y="100584"/>
                </a:lnTo>
                <a:lnTo>
                  <a:pt x="775728" y="91440"/>
                </a:lnTo>
                <a:lnTo>
                  <a:pt x="738898" y="24384"/>
                </a:lnTo>
                <a:lnTo>
                  <a:pt x="718578" y="0"/>
                </a:lnTo>
                <a:lnTo>
                  <a:pt x="0" y="0"/>
                </a:lnTo>
                <a:lnTo>
                  <a:pt x="33007" y="21336"/>
                </a:lnTo>
                <a:lnTo>
                  <a:pt x="8877" y="51816"/>
                </a:lnTo>
                <a:lnTo>
                  <a:pt x="29197" y="88392"/>
                </a:lnTo>
                <a:lnTo>
                  <a:pt x="33007" y="131064"/>
                </a:lnTo>
                <a:lnTo>
                  <a:pt x="55854" y="152400"/>
                </a:lnTo>
                <a:lnTo>
                  <a:pt x="41897" y="192024"/>
                </a:lnTo>
                <a:lnTo>
                  <a:pt x="72364" y="259080"/>
                </a:lnTo>
                <a:lnTo>
                  <a:pt x="69824" y="307848"/>
                </a:lnTo>
                <a:lnTo>
                  <a:pt x="140931" y="414528"/>
                </a:lnTo>
                <a:lnTo>
                  <a:pt x="82524" y="432816"/>
                </a:lnTo>
                <a:lnTo>
                  <a:pt x="104101" y="487680"/>
                </a:lnTo>
                <a:lnTo>
                  <a:pt x="104101" y="573024"/>
                </a:lnTo>
                <a:lnTo>
                  <a:pt x="76174" y="661416"/>
                </a:lnTo>
                <a:lnTo>
                  <a:pt x="69824" y="740537"/>
                </a:lnTo>
                <a:lnTo>
                  <a:pt x="82524" y="847217"/>
                </a:lnTo>
                <a:lnTo>
                  <a:pt x="186639" y="1033145"/>
                </a:lnTo>
                <a:lnTo>
                  <a:pt x="218376" y="1121537"/>
                </a:lnTo>
                <a:lnTo>
                  <a:pt x="184099" y="1167257"/>
                </a:lnTo>
                <a:lnTo>
                  <a:pt x="271703" y="1240409"/>
                </a:lnTo>
                <a:lnTo>
                  <a:pt x="233616" y="1267841"/>
                </a:lnTo>
                <a:lnTo>
                  <a:pt x="298361" y="1313561"/>
                </a:lnTo>
                <a:lnTo>
                  <a:pt x="307251" y="1383665"/>
                </a:lnTo>
                <a:lnTo>
                  <a:pt x="356768" y="1408049"/>
                </a:lnTo>
                <a:lnTo>
                  <a:pt x="323761" y="1289177"/>
                </a:lnTo>
                <a:lnTo>
                  <a:pt x="242506" y="1148969"/>
                </a:lnTo>
                <a:lnTo>
                  <a:pt x="242506" y="1069721"/>
                </a:lnTo>
                <a:lnTo>
                  <a:pt x="1071384" y="1069721"/>
                </a:lnTo>
                <a:lnTo>
                  <a:pt x="1072908" y="1054481"/>
                </a:lnTo>
                <a:lnTo>
                  <a:pt x="1118628" y="959993"/>
                </a:lnTo>
                <a:lnTo>
                  <a:pt x="1155458" y="923417"/>
                </a:lnTo>
                <a:lnTo>
                  <a:pt x="1164348" y="862457"/>
                </a:lnTo>
                <a:lnTo>
                  <a:pt x="1189621" y="795401"/>
                </a:lnTo>
                <a:lnTo>
                  <a:pt x="1174381" y="761873"/>
                </a:lnTo>
                <a:lnTo>
                  <a:pt x="1189621" y="722376"/>
                </a:lnTo>
                <a:lnTo>
                  <a:pt x="1174381" y="688848"/>
                </a:lnTo>
                <a:lnTo>
                  <a:pt x="1217561" y="685800"/>
                </a:lnTo>
                <a:lnTo>
                  <a:pt x="1249311" y="661416"/>
                </a:lnTo>
                <a:lnTo>
                  <a:pt x="1245501" y="594360"/>
                </a:lnTo>
                <a:lnTo>
                  <a:pt x="1265821" y="573024"/>
                </a:lnTo>
                <a:lnTo>
                  <a:pt x="1288681" y="554736"/>
                </a:lnTo>
                <a:lnTo>
                  <a:pt x="1273441" y="530352"/>
                </a:lnTo>
                <a:lnTo>
                  <a:pt x="1301381" y="499872"/>
                </a:lnTo>
                <a:lnTo>
                  <a:pt x="1368310" y="499872"/>
                </a:lnTo>
                <a:lnTo>
                  <a:pt x="1371231" y="48768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99996" y="2179320"/>
            <a:ext cx="66929" cy="167639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46304" y="1261871"/>
            <a:ext cx="2001520" cy="805180"/>
          </a:xfrm>
          <a:custGeom>
            <a:avLst/>
            <a:gdLst/>
            <a:ahLst/>
            <a:cxnLst/>
            <a:rect l="l" t="t" r="r" b="b"/>
            <a:pathLst>
              <a:path w="2001520" h="805180">
                <a:moveTo>
                  <a:pt x="1270889" y="417576"/>
                </a:moveTo>
                <a:lnTo>
                  <a:pt x="1245616" y="387096"/>
                </a:lnTo>
                <a:lnTo>
                  <a:pt x="1253871" y="368808"/>
                </a:lnTo>
                <a:lnTo>
                  <a:pt x="440575" y="368808"/>
                </a:lnTo>
                <a:lnTo>
                  <a:pt x="483743" y="387096"/>
                </a:lnTo>
                <a:lnTo>
                  <a:pt x="523100" y="448056"/>
                </a:lnTo>
                <a:lnTo>
                  <a:pt x="552310" y="417576"/>
                </a:lnTo>
                <a:lnTo>
                  <a:pt x="1270889" y="417576"/>
                </a:lnTo>
                <a:close/>
              </a:path>
              <a:path w="2001520" h="805180">
                <a:moveTo>
                  <a:pt x="1462405" y="518160"/>
                </a:moveTo>
                <a:lnTo>
                  <a:pt x="1455039" y="509016"/>
                </a:lnTo>
                <a:lnTo>
                  <a:pt x="1392809" y="518160"/>
                </a:lnTo>
                <a:lnTo>
                  <a:pt x="1462405" y="518160"/>
                </a:lnTo>
                <a:close/>
              </a:path>
              <a:path w="2001520" h="805180">
                <a:moveTo>
                  <a:pt x="1467739" y="137160"/>
                </a:moveTo>
                <a:lnTo>
                  <a:pt x="1001776" y="137160"/>
                </a:lnTo>
                <a:lnTo>
                  <a:pt x="930668" y="97536"/>
                </a:lnTo>
                <a:lnTo>
                  <a:pt x="925855" y="94488"/>
                </a:lnTo>
                <a:lnTo>
                  <a:pt x="656412" y="94488"/>
                </a:lnTo>
                <a:lnTo>
                  <a:pt x="607123" y="48768"/>
                </a:lnTo>
                <a:lnTo>
                  <a:pt x="481203" y="48768"/>
                </a:lnTo>
                <a:lnTo>
                  <a:pt x="450723" y="0"/>
                </a:lnTo>
                <a:lnTo>
                  <a:pt x="425335" y="27432"/>
                </a:lnTo>
                <a:lnTo>
                  <a:pt x="384708" y="30480"/>
                </a:lnTo>
                <a:lnTo>
                  <a:pt x="356768" y="67056"/>
                </a:lnTo>
                <a:lnTo>
                  <a:pt x="261531" y="67056"/>
                </a:lnTo>
                <a:lnTo>
                  <a:pt x="234886" y="97536"/>
                </a:lnTo>
                <a:lnTo>
                  <a:pt x="293293" y="112776"/>
                </a:lnTo>
                <a:lnTo>
                  <a:pt x="286943" y="155448"/>
                </a:lnTo>
                <a:lnTo>
                  <a:pt x="224726" y="167640"/>
                </a:lnTo>
                <a:lnTo>
                  <a:pt x="222186" y="213360"/>
                </a:lnTo>
                <a:lnTo>
                  <a:pt x="203136" y="262128"/>
                </a:lnTo>
                <a:lnTo>
                  <a:pt x="129501" y="271272"/>
                </a:lnTo>
                <a:lnTo>
                  <a:pt x="133311" y="295656"/>
                </a:lnTo>
                <a:lnTo>
                  <a:pt x="114274" y="313944"/>
                </a:lnTo>
                <a:lnTo>
                  <a:pt x="116801" y="374904"/>
                </a:lnTo>
                <a:lnTo>
                  <a:pt x="159981" y="408432"/>
                </a:lnTo>
                <a:lnTo>
                  <a:pt x="149809" y="460248"/>
                </a:lnTo>
                <a:lnTo>
                  <a:pt x="95224" y="493776"/>
                </a:lnTo>
                <a:lnTo>
                  <a:pt x="0" y="579120"/>
                </a:lnTo>
                <a:lnTo>
                  <a:pt x="39357" y="585216"/>
                </a:lnTo>
                <a:lnTo>
                  <a:pt x="137121" y="515112"/>
                </a:lnTo>
                <a:lnTo>
                  <a:pt x="196799" y="493776"/>
                </a:lnTo>
                <a:lnTo>
                  <a:pt x="261531" y="423672"/>
                </a:lnTo>
                <a:lnTo>
                  <a:pt x="323761" y="347472"/>
                </a:lnTo>
                <a:lnTo>
                  <a:pt x="352971" y="332232"/>
                </a:lnTo>
                <a:lnTo>
                  <a:pt x="1270508" y="332232"/>
                </a:lnTo>
                <a:lnTo>
                  <a:pt x="1275969" y="320040"/>
                </a:lnTo>
                <a:lnTo>
                  <a:pt x="1307719" y="265176"/>
                </a:lnTo>
                <a:lnTo>
                  <a:pt x="1344549" y="262128"/>
                </a:lnTo>
                <a:lnTo>
                  <a:pt x="1322959" y="222504"/>
                </a:lnTo>
                <a:lnTo>
                  <a:pt x="1363599" y="195072"/>
                </a:lnTo>
                <a:lnTo>
                  <a:pt x="1386459" y="164592"/>
                </a:lnTo>
                <a:lnTo>
                  <a:pt x="1405509" y="149352"/>
                </a:lnTo>
                <a:lnTo>
                  <a:pt x="1459611" y="149352"/>
                </a:lnTo>
                <a:lnTo>
                  <a:pt x="1467739" y="137160"/>
                </a:lnTo>
                <a:close/>
              </a:path>
              <a:path w="2001520" h="805180">
                <a:moveTo>
                  <a:pt x="1874012" y="798576"/>
                </a:moveTo>
                <a:lnTo>
                  <a:pt x="1847342" y="774192"/>
                </a:lnTo>
                <a:lnTo>
                  <a:pt x="1818132" y="783336"/>
                </a:lnTo>
                <a:lnTo>
                  <a:pt x="1791462" y="804672"/>
                </a:lnTo>
                <a:lnTo>
                  <a:pt x="1869440" y="804672"/>
                </a:lnTo>
                <a:lnTo>
                  <a:pt x="1874012" y="798576"/>
                </a:lnTo>
                <a:close/>
              </a:path>
              <a:path w="2001520" h="805180">
                <a:moveTo>
                  <a:pt x="2001012" y="661416"/>
                </a:moveTo>
                <a:lnTo>
                  <a:pt x="2000631" y="655320"/>
                </a:lnTo>
                <a:lnTo>
                  <a:pt x="1998472" y="621792"/>
                </a:lnTo>
                <a:lnTo>
                  <a:pt x="1974342" y="609600"/>
                </a:lnTo>
                <a:lnTo>
                  <a:pt x="1926082" y="569976"/>
                </a:lnTo>
                <a:lnTo>
                  <a:pt x="1896872" y="515112"/>
                </a:lnTo>
                <a:lnTo>
                  <a:pt x="1834642" y="481584"/>
                </a:lnTo>
                <a:lnTo>
                  <a:pt x="1804162" y="454152"/>
                </a:lnTo>
                <a:lnTo>
                  <a:pt x="1798320" y="429768"/>
                </a:lnTo>
                <a:lnTo>
                  <a:pt x="1707769" y="429768"/>
                </a:lnTo>
                <a:lnTo>
                  <a:pt x="1655699" y="411480"/>
                </a:lnTo>
                <a:lnTo>
                  <a:pt x="1569339" y="295656"/>
                </a:lnTo>
                <a:lnTo>
                  <a:pt x="1532509" y="265176"/>
                </a:lnTo>
                <a:lnTo>
                  <a:pt x="1510919" y="295656"/>
                </a:lnTo>
                <a:lnTo>
                  <a:pt x="1517269" y="350520"/>
                </a:lnTo>
                <a:lnTo>
                  <a:pt x="1486789" y="387096"/>
                </a:lnTo>
                <a:lnTo>
                  <a:pt x="1523619" y="423672"/>
                </a:lnTo>
                <a:lnTo>
                  <a:pt x="1562989" y="521208"/>
                </a:lnTo>
                <a:lnTo>
                  <a:pt x="1517269" y="579120"/>
                </a:lnTo>
                <a:lnTo>
                  <a:pt x="1556639" y="627888"/>
                </a:lnTo>
                <a:lnTo>
                  <a:pt x="1569339" y="685800"/>
                </a:lnTo>
                <a:lnTo>
                  <a:pt x="1523619" y="725424"/>
                </a:lnTo>
                <a:lnTo>
                  <a:pt x="1778508" y="725424"/>
                </a:lnTo>
                <a:lnTo>
                  <a:pt x="1782572" y="697992"/>
                </a:lnTo>
                <a:lnTo>
                  <a:pt x="1853692" y="697992"/>
                </a:lnTo>
                <a:lnTo>
                  <a:pt x="1886712" y="728472"/>
                </a:lnTo>
                <a:lnTo>
                  <a:pt x="1918462" y="716280"/>
                </a:lnTo>
                <a:lnTo>
                  <a:pt x="1920113" y="697992"/>
                </a:lnTo>
                <a:lnTo>
                  <a:pt x="1923542" y="661416"/>
                </a:lnTo>
                <a:lnTo>
                  <a:pt x="1942592" y="655320"/>
                </a:lnTo>
                <a:lnTo>
                  <a:pt x="1965452" y="679704"/>
                </a:lnTo>
                <a:lnTo>
                  <a:pt x="2001012" y="66141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54073" y="1597152"/>
            <a:ext cx="90550" cy="94487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466267" y="1359407"/>
            <a:ext cx="1148080" cy="326390"/>
          </a:xfrm>
          <a:custGeom>
            <a:avLst/>
            <a:gdLst/>
            <a:ahLst/>
            <a:cxnLst/>
            <a:rect l="l" t="t" r="r" b="b"/>
            <a:pathLst>
              <a:path w="1148080" h="326389">
                <a:moveTo>
                  <a:pt x="950544" y="234696"/>
                </a:moveTo>
                <a:lnTo>
                  <a:pt x="33007" y="234696"/>
                </a:lnTo>
                <a:lnTo>
                  <a:pt x="0" y="310896"/>
                </a:lnTo>
                <a:lnTo>
                  <a:pt x="19037" y="326136"/>
                </a:lnTo>
                <a:lnTo>
                  <a:pt x="59664" y="271272"/>
                </a:lnTo>
                <a:lnTo>
                  <a:pt x="933907" y="271272"/>
                </a:lnTo>
                <a:lnTo>
                  <a:pt x="950544" y="234696"/>
                </a:lnTo>
                <a:close/>
              </a:path>
              <a:path w="1148080" h="326389">
                <a:moveTo>
                  <a:pt x="1139647" y="51816"/>
                </a:moveTo>
                <a:lnTo>
                  <a:pt x="1085545" y="51816"/>
                </a:lnTo>
                <a:lnTo>
                  <a:pt x="1113485" y="91440"/>
                </a:lnTo>
                <a:lnTo>
                  <a:pt x="1139647" y="51816"/>
                </a:lnTo>
                <a:close/>
              </a:path>
              <a:path w="1148080" h="326389">
                <a:moveTo>
                  <a:pt x="1147775" y="39624"/>
                </a:moveTo>
                <a:lnTo>
                  <a:pt x="1126693" y="15240"/>
                </a:lnTo>
                <a:lnTo>
                  <a:pt x="796086" y="15240"/>
                </a:lnTo>
                <a:lnTo>
                  <a:pt x="736396" y="0"/>
                </a:lnTo>
                <a:lnTo>
                  <a:pt x="716089" y="21336"/>
                </a:lnTo>
                <a:lnTo>
                  <a:pt x="681812" y="39624"/>
                </a:lnTo>
                <a:lnTo>
                  <a:pt x="1147775" y="3962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21714" y="1304544"/>
            <a:ext cx="371246" cy="70103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627507" y="975359"/>
            <a:ext cx="1630045" cy="647700"/>
          </a:xfrm>
          <a:custGeom>
            <a:avLst/>
            <a:gdLst/>
            <a:ahLst/>
            <a:cxnLst/>
            <a:rect l="l" t="t" r="r" b="b"/>
            <a:pathLst>
              <a:path w="1630045" h="647700">
                <a:moveTo>
                  <a:pt x="125920" y="335280"/>
                </a:moveTo>
                <a:lnTo>
                  <a:pt x="119354" y="329184"/>
                </a:lnTo>
                <a:lnTo>
                  <a:pt x="0" y="335280"/>
                </a:lnTo>
                <a:lnTo>
                  <a:pt x="125920" y="335280"/>
                </a:lnTo>
                <a:close/>
              </a:path>
              <a:path w="1630045" h="647700">
                <a:moveTo>
                  <a:pt x="444652" y="381000"/>
                </a:moveTo>
                <a:lnTo>
                  <a:pt x="382168" y="341376"/>
                </a:lnTo>
                <a:lnTo>
                  <a:pt x="355511" y="368808"/>
                </a:lnTo>
                <a:lnTo>
                  <a:pt x="175209" y="381000"/>
                </a:lnTo>
                <a:lnTo>
                  <a:pt x="444652" y="381000"/>
                </a:lnTo>
                <a:close/>
              </a:path>
              <a:path w="1630045" h="647700">
                <a:moveTo>
                  <a:pt x="672973" y="329184"/>
                </a:moveTo>
                <a:lnTo>
                  <a:pt x="623417" y="295656"/>
                </a:lnTo>
                <a:lnTo>
                  <a:pt x="619607" y="274320"/>
                </a:lnTo>
                <a:lnTo>
                  <a:pt x="616432" y="268224"/>
                </a:lnTo>
                <a:lnTo>
                  <a:pt x="613257" y="262128"/>
                </a:lnTo>
                <a:lnTo>
                  <a:pt x="600557" y="237744"/>
                </a:lnTo>
                <a:lnTo>
                  <a:pt x="581520" y="262128"/>
                </a:lnTo>
                <a:lnTo>
                  <a:pt x="548500" y="234696"/>
                </a:lnTo>
                <a:lnTo>
                  <a:pt x="520573" y="252984"/>
                </a:lnTo>
                <a:lnTo>
                  <a:pt x="511683" y="268224"/>
                </a:lnTo>
                <a:lnTo>
                  <a:pt x="477393" y="234696"/>
                </a:lnTo>
                <a:lnTo>
                  <a:pt x="453275" y="237744"/>
                </a:lnTo>
                <a:lnTo>
                  <a:pt x="444385" y="277368"/>
                </a:lnTo>
                <a:lnTo>
                  <a:pt x="444385" y="313944"/>
                </a:lnTo>
                <a:lnTo>
                  <a:pt x="473595" y="335280"/>
                </a:lnTo>
                <a:lnTo>
                  <a:pt x="502793" y="381000"/>
                </a:lnTo>
                <a:lnTo>
                  <a:pt x="557390" y="368808"/>
                </a:lnTo>
                <a:lnTo>
                  <a:pt x="653923" y="368808"/>
                </a:lnTo>
                <a:lnTo>
                  <a:pt x="653923" y="353568"/>
                </a:lnTo>
                <a:lnTo>
                  <a:pt x="672973" y="329184"/>
                </a:lnTo>
                <a:close/>
              </a:path>
              <a:path w="1630045" h="647700">
                <a:moveTo>
                  <a:pt x="796036" y="329184"/>
                </a:moveTo>
                <a:lnTo>
                  <a:pt x="789686" y="313944"/>
                </a:lnTo>
                <a:lnTo>
                  <a:pt x="714883" y="286512"/>
                </a:lnTo>
                <a:lnTo>
                  <a:pt x="705993" y="335280"/>
                </a:lnTo>
                <a:lnTo>
                  <a:pt x="742696" y="329184"/>
                </a:lnTo>
                <a:lnTo>
                  <a:pt x="796036" y="329184"/>
                </a:lnTo>
                <a:close/>
              </a:path>
              <a:path w="1630045" h="647700">
                <a:moveTo>
                  <a:pt x="1629537" y="306705"/>
                </a:moveTo>
                <a:lnTo>
                  <a:pt x="1610360" y="292608"/>
                </a:lnTo>
                <a:lnTo>
                  <a:pt x="1573784" y="265938"/>
                </a:lnTo>
                <a:lnTo>
                  <a:pt x="1544193" y="221361"/>
                </a:lnTo>
                <a:lnTo>
                  <a:pt x="1517904" y="181991"/>
                </a:lnTo>
                <a:lnTo>
                  <a:pt x="1443101" y="151384"/>
                </a:lnTo>
                <a:lnTo>
                  <a:pt x="1408938" y="137414"/>
                </a:lnTo>
                <a:lnTo>
                  <a:pt x="1325245" y="89027"/>
                </a:lnTo>
                <a:lnTo>
                  <a:pt x="1113409" y="31877"/>
                </a:lnTo>
                <a:lnTo>
                  <a:pt x="990346" y="0"/>
                </a:lnTo>
                <a:lnTo>
                  <a:pt x="966343" y="49657"/>
                </a:lnTo>
                <a:lnTo>
                  <a:pt x="966343" y="85217"/>
                </a:lnTo>
                <a:lnTo>
                  <a:pt x="949833" y="133604"/>
                </a:lnTo>
                <a:lnTo>
                  <a:pt x="993013" y="151384"/>
                </a:lnTo>
                <a:lnTo>
                  <a:pt x="1051306" y="156464"/>
                </a:lnTo>
                <a:lnTo>
                  <a:pt x="1110869" y="151384"/>
                </a:lnTo>
                <a:lnTo>
                  <a:pt x="1137539" y="174371"/>
                </a:lnTo>
                <a:lnTo>
                  <a:pt x="1156589" y="179451"/>
                </a:lnTo>
                <a:lnTo>
                  <a:pt x="1180592" y="226568"/>
                </a:lnTo>
                <a:lnTo>
                  <a:pt x="1199642" y="221361"/>
                </a:lnTo>
                <a:lnTo>
                  <a:pt x="1212342" y="240538"/>
                </a:lnTo>
                <a:lnTo>
                  <a:pt x="1212342" y="271018"/>
                </a:lnTo>
                <a:lnTo>
                  <a:pt x="1216152" y="288798"/>
                </a:lnTo>
                <a:lnTo>
                  <a:pt x="1245235" y="288798"/>
                </a:lnTo>
                <a:lnTo>
                  <a:pt x="1251585" y="265938"/>
                </a:lnTo>
                <a:lnTo>
                  <a:pt x="1282065" y="306705"/>
                </a:lnTo>
                <a:lnTo>
                  <a:pt x="1301115" y="292608"/>
                </a:lnTo>
                <a:lnTo>
                  <a:pt x="1317625" y="320675"/>
                </a:lnTo>
                <a:lnTo>
                  <a:pt x="1297305" y="342265"/>
                </a:lnTo>
                <a:lnTo>
                  <a:pt x="1294765" y="367792"/>
                </a:lnTo>
                <a:lnTo>
                  <a:pt x="1315085" y="404622"/>
                </a:lnTo>
                <a:lnTo>
                  <a:pt x="1364488" y="451739"/>
                </a:lnTo>
                <a:lnTo>
                  <a:pt x="1398778" y="469519"/>
                </a:lnTo>
                <a:lnTo>
                  <a:pt x="1439291" y="497586"/>
                </a:lnTo>
                <a:lnTo>
                  <a:pt x="1458341" y="514096"/>
                </a:lnTo>
                <a:lnTo>
                  <a:pt x="1472311" y="568833"/>
                </a:lnTo>
                <a:lnTo>
                  <a:pt x="1487551" y="586613"/>
                </a:lnTo>
                <a:lnTo>
                  <a:pt x="1500124" y="586613"/>
                </a:lnTo>
                <a:lnTo>
                  <a:pt x="1530604" y="631190"/>
                </a:lnTo>
                <a:lnTo>
                  <a:pt x="1557274" y="647700"/>
                </a:lnTo>
                <a:lnTo>
                  <a:pt x="1595247" y="643890"/>
                </a:lnTo>
                <a:lnTo>
                  <a:pt x="1605407" y="626110"/>
                </a:lnTo>
                <a:lnTo>
                  <a:pt x="1601597" y="590423"/>
                </a:lnTo>
                <a:lnTo>
                  <a:pt x="1563624" y="554863"/>
                </a:lnTo>
                <a:lnTo>
                  <a:pt x="1561084" y="519176"/>
                </a:lnTo>
                <a:lnTo>
                  <a:pt x="1582674" y="484759"/>
                </a:lnTo>
                <a:lnTo>
                  <a:pt x="1586484" y="456819"/>
                </a:lnTo>
                <a:lnTo>
                  <a:pt x="1567434" y="422402"/>
                </a:lnTo>
                <a:lnTo>
                  <a:pt x="1586484" y="386842"/>
                </a:lnTo>
                <a:lnTo>
                  <a:pt x="1606677" y="377952"/>
                </a:lnTo>
                <a:lnTo>
                  <a:pt x="1606677" y="338455"/>
                </a:lnTo>
                <a:lnTo>
                  <a:pt x="1629537" y="306705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91234" y="1277492"/>
            <a:ext cx="383285" cy="257175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1441704" y="1203959"/>
            <a:ext cx="259715" cy="88900"/>
          </a:xfrm>
          <a:custGeom>
            <a:avLst/>
            <a:gdLst/>
            <a:ahLst/>
            <a:cxnLst/>
            <a:rect l="l" t="t" r="r" b="b"/>
            <a:pathLst>
              <a:path w="259714" h="88900">
                <a:moveTo>
                  <a:pt x="259334" y="73533"/>
                </a:moveTo>
                <a:lnTo>
                  <a:pt x="255143" y="60833"/>
                </a:lnTo>
                <a:lnTo>
                  <a:pt x="234823" y="60833"/>
                </a:lnTo>
                <a:lnTo>
                  <a:pt x="230378" y="51943"/>
                </a:lnTo>
                <a:lnTo>
                  <a:pt x="228473" y="48133"/>
                </a:lnTo>
                <a:lnTo>
                  <a:pt x="217043" y="51943"/>
                </a:lnTo>
                <a:lnTo>
                  <a:pt x="198120" y="34163"/>
                </a:lnTo>
                <a:lnTo>
                  <a:pt x="195453" y="31750"/>
                </a:lnTo>
                <a:lnTo>
                  <a:pt x="158623" y="21590"/>
                </a:lnTo>
                <a:lnTo>
                  <a:pt x="143383" y="34163"/>
                </a:lnTo>
                <a:lnTo>
                  <a:pt x="109093" y="21590"/>
                </a:lnTo>
                <a:lnTo>
                  <a:pt x="88900" y="21590"/>
                </a:lnTo>
                <a:lnTo>
                  <a:pt x="78740" y="3810"/>
                </a:lnTo>
                <a:lnTo>
                  <a:pt x="69850" y="0"/>
                </a:lnTo>
                <a:lnTo>
                  <a:pt x="55880" y="3810"/>
                </a:lnTo>
                <a:lnTo>
                  <a:pt x="15240" y="0"/>
                </a:lnTo>
                <a:lnTo>
                  <a:pt x="0" y="26670"/>
                </a:lnTo>
                <a:lnTo>
                  <a:pt x="0" y="55753"/>
                </a:lnTo>
                <a:lnTo>
                  <a:pt x="30480" y="88646"/>
                </a:lnTo>
                <a:lnTo>
                  <a:pt x="49530" y="78486"/>
                </a:lnTo>
                <a:lnTo>
                  <a:pt x="82169" y="78486"/>
                </a:lnTo>
                <a:lnTo>
                  <a:pt x="85090" y="73533"/>
                </a:lnTo>
                <a:lnTo>
                  <a:pt x="259334" y="73533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88592" y="3055620"/>
            <a:ext cx="473963" cy="242315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1831848" y="3537203"/>
            <a:ext cx="1274445" cy="2694940"/>
          </a:xfrm>
          <a:custGeom>
            <a:avLst/>
            <a:gdLst/>
            <a:ahLst/>
            <a:cxnLst/>
            <a:rect l="l" t="t" r="r" b="b"/>
            <a:pathLst>
              <a:path w="1274445" h="2694940">
                <a:moveTo>
                  <a:pt x="1274064" y="740664"/>
                </a:moveTo>
                <a:lnTo>
                  <a:pt x="1241044" y="673227"/>
                </a:lnTo>
                <a:lnTo>
                  <a:pt x="1162177" y="603377"/>
                </a:lnTo>
                <a:lnTo>
                  <a:pt x="1041400" y="566547"/>
                </a:lnTo>
                <a:lnTo>
                  <a:pt x="924433" y="536067"/>
                </a:lnTo>
                <a:lnTo>
                  <a:pt x="853186" y="514477"/>
                </a:lnTo>
                <a:lnTo>
                  <a:pt x="868426" y="452247"/>
                </a:lnTo>
                <a:lnTo>
                  <a:pt x="843026" y="372237"/>
                </a:lnTo>
                <a:lnTo>
                  <a:pt x="784479" y="301117"/>
                </a:lnTo>
                <a:lnTo>
                  <a:pt x="728599" y="245110"/>
                </a:lnTo>
                <a:lnTo>
                  <a:pt x="695579" y="240157"/>
                </a:lnTo>
                <a:lnTo>
                  <a:pt x="653542" y="245110"/>
                </a:lnTo>
                <a:lnTo>
                  <a:pt x="637667" y="229870"/>
                </a:lnTo>
                <a:lnTo>
                  <a:pt x="620522" y="213360"/>
                </a:lnTo>
                <a:lnTo>
                  <a:pt x="592582" y="213360"/>
                </a:lnTo>
                <a:lnTo>
                  <a:pt x="568325" y="229870"/>
                </a:lnTo>
                <a:lnTo>
                  <a:pt x="570865" y="199390"/>
                </a:lnTo>
                <a:lnTo>
                  <a:pt x="512445" y="163830"/>
                </a:lnTo>
                <a:lnTo>
                  <a:pt x="494284" y="128270"/>
                </a:lnTo>
                <a:lnTo>
                  <a:pt x="487807" y="115570"/>
                </a:lnTo>
                <a:lnTo>
                  <a:pt x="476758" y="93980"/>
                </a:lnTo>
                <a:lnTo>
                  <a:pt x="385318" y="106680"/>
                </a:lnTo>
                <a:lnTo>
                  <a:pt x="336931" y="115570"/>
                </a:lnTo>
                <a:lnTo>
                  <a:pt x="331851" y="93980"/>
                </a:lnTo>
                <a:lnTo>
                  <a:pt x="322326" y="83820"/>
                </a:lnTo>
                <a:lnTo>
                  <a:pt x="314071" y="74930"/>
                </a:lnTo>
                <a:lnTo>
                  <a:pt x="282321" y="83820"/>
                </a:lnTo>
                <a:lnTo>
                  <a:pt x="264541" y="62242"/>
                </a:lnTo>
                <a:lnTo>
                  <a:pt x="247904" y="49542"/>
                </a:lnTo>
                <a:lnTo>
                  <a:pt x="241554" y="88900"/>
                </a:lnTo>
                <a:lnTo>
                  <a:pt x="232664" y="128270"/>
                </a:lnTo>
                <a:lnTo>
                  <a:pt x="208534" y="128270"/>
                </a:lnTo>
                <a:lnTo>
                  <a:pt x="202184" y="93980"/>
                </a:lnTo>
                <a:lnTo>
                  <a:pt x="208534" y="49542"/>
                </a:lnTo>
                <a:lnTo>
                  <a:pt x="235204" y="26670"/>
                </a:lnTo>
                <a:lnTo>
                  <a:pt x="241554" y="5092"/>
                </a:lnTo>
                <a:lnTo>
                  <a:pt x="216154" y="0"/>
                </a:lnTo>
                <a:lnTo>
                  <a:pt x="192024" y="17792"/>
                </a:lnTo>
                <a:lnTo>
                  <a:pt x="146177" y="44450"/>
                </a:lnTo>
                <a:lnTo>
                  <a:pt x="114427" y="88900"/>
                </a:lnTo>
                <a:lnTo>
                  <a:pt x="99187" y="119380"/>
                </a:lnTo>
                <a:lnTo>
                  <a:pt x="92837" y="185420"/>
                </a:lnTo>
                <a:lnTo>
                  <a:pt x="92837" y="222250"/>
                </a:lnTo>
                <a:lnTo>
                  <a:pt x="64897" y="287147"/>
                </a:lnTo>
                <a:lnTo>
                  <a:pt x="62357" y="349377"/>
                </a:lnTo>
                <a:lnTo>
                  <a:pt x="12700" y="492887"/>
                </a:lnTo>
                <a:lnTo>
                  <a:pt x="0" y="550037"/>
                </a:lnTo>
                <a:lnTo>
                  <a:pt x="25400" y="628777"/>
                </a:lnTo>
                <a:lnTo>
                  <a:pt x="25400" y="705104"/>
                </a:lnTo>
                <a:lnTo>
                  <a:pt x="3810" y="735584"/>
                </a:lnTo>
                <a:lnTo>
                  <a:pt x="22860" y="772414"/>
                </a:lnTo>
                <a:lnTo>
                  <a:pt x="64897" y="824484"/>
                </a:lnTo>
                <a:lnTo>
                  <a:pt x="78867" y="900684"/>
                </a:lnTo>
                <a:lnTo>
                  <a:pt x="81407" y="947674"/>
                </a:lnTo>
                <a:lnTo>
                  <a:pt x="114427" y="1007364"/>
                </a:lnTo>
                <a:lnTo>
                  <a:pt x="139827" y="1064514"/>
                </a:lnTo>
                <a:lnTo>
                  <a:pt x="192024" y="1077214"/>
                </a:lnTo>
                <a:lnTo>
                  <a:pt x="228854" y="1103884"/>
                </a:lnTo>
                <a:lnTo>
                  <a:pt x="264541" y="1143254"/>
                </a:lnTo>
                <a:lnTo>
                  <a:pt x="273431" y="1187831"/>
                </a:lnTo>
                <a:lnTo>
                  <a:pt x="303911" y="1227201"/>
                </a:lnTo>
                <a:lnTo>
                  <a:pt x="320421" y="1281811"/>
                </a:lnTo>
                <a:lnTo>
                  <a:pt x="295021" y="1410081"/>
                </a:lnTo>
                <a:lnTo>
                  <a:pt x="307721" y="1493901"/>
                </a:lnTo>
                <a:lnTo>
                  <a:pt x="295021" y="1591691"/>
                </a:lnTo>
                <a:lnTo>
                  <a:pt x="301371" y="1631188"/>
                </a:lnTo>
                <a:lnTo>
                  <a:pt x="295021" y="1709928"/>
                </a:lnTo>
                <a:lnTo>
                  <a:pt x="284861" y="1730248"/>
                </a:lnTo>
                <a:lnTo>
                  <a:pt x="288671" y="1769618"/>
                </a:lnTo>
                <a:lnTo>
                  <a:pt x="297561" y="1871218"/>
                </a:lnTo>
                <a:lnTo>
                  <a:pt x="282321" y="1942338"/>
                </a:lnTo>
                <a:lnTo>
                  <a:pt x="264541" y="1999488"/>
                </a:lnTo>
                <a:lnTo>
                  <a:pt x="264541" y="2047748"/>
                </a:lnTo>
                <a:lnTo>
                  <a:pt x="291211" y="2101164"/>
                </a:lnTo>
                <a:lnTo>
                  <a:pt x="301371" y="2150707"/>
                </a:lnTo>
                <a:lnTo>
                  <a:pt x="303911" y="2437803"/>
                </a:lnTo>
                <a:lnTo>
                  <a:pt x="297561" y="2473388"/>
                </a:lnTo>
                <a:lnTo>
                  <a:pt x="301371" y="2516568"/>
                </a:lnTo>
                <a:lnTo>
                  <a:pt x="326771" y="2571191"/>
                </a:lnTo>
                <a:lnTo>
                  <a:pt x="362331" y="2615654"/>
                </a:lnTo>
                <a:lnTo>
                  <a:pt x="403098" y="2642336"/>
                </a:lnTo>
                <a:lnTo>
                  <a:pt x="431038" y="2677909"/>
                </a:lnTo>
                <a:lnTo>
                  <a:pt x="465328" y="2694419"/>
                </a:lnTo>
                <a:lnTo>
                  <a:pt x="476758" y="2667749"/>
                </a:lnTo>
                <a:lnTo>
                  <a:pt x="455168" y="2623274"/>
                </a:lnTo>
                <a:lnTo>
                  <a:pt x="378968" y="2535618"/>
                </a:lnTo>
                <a:lnTo>
                  <a:pt x="399288" y="2508948"/>
                </a:lnTo>
                <a:lnTo>
                  <a:pt x="403098" y="2455583"/>
                </a:lnTo>
                <a:lnTo>
                  <a:pt x="411988" y="2420023"/>
                </a:lnTo>
                <a:lnTo>
                  <a:pt x="447548" y="2403513"/>
                </a:lnTo>
                <a:lnTo>
                  <a:pt x="467868" y="2398420"/>
                </a:lnTo>
                <a:lnTo>
                  <a:pt x="476758" y="2353970"/>
                </a:lnTo>
                <a:lnTo>
                  <a:pt x="461518" y="2327287"/>
                </a:lnTo>
                <a:lnTo>
                  <a:pt x="441198" y="2327287"/>
                </a:lnTo>
                <a:lnTo>
                  <a:pt x="437388" y="2281555"/>
                </a:lnTo>
                <a:lnTo>
                  <a:pt x="450088" y="2259965"/>
                </a:lnTo>
                <a:lnTo>
                  <a:pt x="489585" y="2259965"/>
                </a:lnTo>
                <a:lnTo>
                  <a:pt x="503555" y="2202789"/>
                </a:lnTo>
                <a:lnTo>
                  <a:pt x="512445" y="2136737"/>
                </a:lnTo>
                <a:lnTo>
                  <a:pt x="495935" y="2118957"/>
                </a:lnTo>
                <a:lnTo>
                  <a:pt x="506095" y="2101164"/>
                </a:lnTo>
                <a:lnTo>
                  <a:pt x="536575" y="2106244"/>
                </a:lnTo>
                <a:lnTo>
                  <a:pt x="574675" y="2101164"/>
                </a:lnTo>
                <a:lnTo>
                  <a:pt x="574675" y="2056701"/>
                </a:lnTo>
                <a:lnTo>
                  <a:pt x="588772" y="2029968"/>
                </a:lnTo>
                <a:lnTo>
                  <a:pt x="620522" y="2017268"/>
                </a:lnTo>
                <a:lnTo>
                  <a:pt x="659892" y="2012188"/>
                </a:lnTo>
                <a:lnTo>
                  <a:pt x="676402" y="1985518"/>
                </a:lnTo>
                <a:lnTo>
                  <a:pt x="678942" y="1949958"/>
                </a:lnTo>
                <a:lnTo>
                  <a:pt x="678942" y="1905508"/>
                </a:lnTo>
                <a:lnTo>
                  <a:pt x="657352" y="1883918"/>
                </a:lnTo>
                <a:lnTo>
                  <a:pt x="689102" y="1866138"/>
                </a:lnTo>
                <a:lnTo>
                  <a:pt x="713359" y="1866138"/>
                </a:lnTo>
                <a:lnTo>
                  <a:pt x="724789" y="1875028"/>
                </a:lnTo>
                <a:lnTo>
                  <a:pt x="730631" y="1866138"/>
                </a:lnTo>
                <a:lnTo>
                  <a:pt x="756539" y="1826768"/>
                </a:lnTo>
                <a:lnTo>
                  <a:pt x="765429" y="1786128"/>
                </a:lnTo>
                <a:lnTo>
                  <a:pt x="787019" y="1746758"/>
                </a:lnTo>
                <a:lnTo>
                  <a:pt x="816356" y="1720088"/>
                </a:lnTo>
                <a:lnTo>
                  <a:pt x="853186" y="1684528"/>
                </a:lnTo>
                <a:lnTo>
                  <a:pt x="853186" y="1652778"/>
                </a:lnTo>
                <a:lnTo>
                  <a:pt x="874776" y="1613281"/>
                </a:lnTo>
                <a:lnTo>
                  <a:pt x="864616" y="1573911"/>
                </a:lnTo>
                <a:lnTo>
                  <a:pt x="864616" y="1538351"/>
                </a:lnTo>
                <a:lnTo>
                  <a:pt x="874776" y="1511681"/>
                </a:lnTo>
                <a:lnTo>
                  <a:pt x="920623" y="1440561"/>
                </a:lnTo>
                <a:lnTo>
                  <a:pt x="967613" y="1410081"/>
                </a:lnTo>
                <a:lnTo>
                  <a:pt x="991743" y="1413891"/>
                </a:lnTo>
                <a:lnTo>
                  <a:pt x="999744" y="1410081"/>
                </a:lnTo>
                <a:lnTo>
                  <a:pt x="1028700" y="1396111"/>
                </a:lnTo>
                <a:lnTo>
                  <a:pt x="1071880" y="1333881"/>
                </a:lnTo>
                <a:lnTo>
                  <a:pt x="1101090" y="1298321"/>
                </a:lnTo>
                <a:lnTo>
                  <a:pt x="1103630" y="1267841"/>
                </a:lnTo>
                <a:lnTo>
                  <a:pt x="1124077" y="1241171"/>
                </a:lnTo>
                <a:lnTo>
                  <a:pt x="1130427" y="1205611"/>
                </a:lnTo>
                <a:lnTo>
                  <a:pt x="1149477" y="1192911"/>
                </a:lnTo>
                <a:lnTo>
                  <a:pt x="1162177" y="1130554"/>
                </a:lnTo>
                <a:lnTo>
                  <a:pt x="1159637" y="1068324"/>
                </a:lnTo>
                <a:lnTo>
                  <a:pt x="1162177" y="1020064"/>
                </a:lnTo>
                <a:lnTo>
                  <a:pt x="1186307" y="965454"/>
                </a:lnTo>
                <a:lnTo>
                  <a:pt x="1209167" y="940054"/>
                </a:lnTo>
                <a:lnTo>
                  <a:pt x="1243584" y="900684"/>
                </a:lnTo>
                <a:lnTo>
                  <a:pt x="1274064" y="824484"/>
                </a:lnTo>
                <a:lnTo>
                  <a:pt x="1274064" y="74066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855964" y="5344667"/>
            <a:ext cx="125095" cy="317500"/>
          </a:xfrm>
          <a:custGeom>
            <a:avLst/>
            <a:gdLst/>
            <a:ahLst/>
            <a:cxnLst/>
            <a:rect l="l" t="t" r="r" b="b"/>
            <a:pathLst>
              <a:path w="125095" h="317500">
                <a:moveTo>
                  <a:pt x="124968" y="172593"/>
                </a:moveTo>
                <a:lnTo>
                  <a:pt x="122428" y="159766"/>
                </a:lnTo>
                <a:lnTo>
                  <a:pt x="112141" y="180213"/>
                </a:lnTo>
                <a:lnTo>
                  <a:pt x="99187" y="184023"/>
                </a:lnTo>
                <a:lnTo>
                  <a:pt x="91440" y="149606"/>
                </a:lnTo>
                <a:lnTo>
                  <a:pt x="87630" y="136779"/>
                </a:lnTo>
                <a:lnTo>
                  <a:pt x="72136" y="136779"/>
                </a:lnTo>
                <a:lnTo>
                  <a:pt x="74676" y="34544"/>
                </a:lnTo>
                <a:lnTo>
                  <a:pt x="52832" y="0"/>
                </a:lnTo>
                <a:lnTo>
                  <a:pt x="40005" y="3810"/>
                </a:lnTo>
                <a:lnTo>
                  <a:pt x="32258" y="43434"/>
                </a:lnTo>
                <a:lnTo>
                  <a:pt x="28321" y="61341"/>
                </a:lnTo>
                <a:lnTo>
                  <a:pt x="25781" y="86868"/>
                </a:lnTo>
                <a:lnTo>
                  <a:pt x="28321" y="113792"/>
                </a:lnTo>
                <a:lnTo>
                  <a:pt x="36068" y="122682"/>
                </a:lnTo>
                <a:lnTo>
                  <a:pt x="43815" y="136779"/>
                </a:lnTo>
                <a:lnTo>
                  <a:pt x="36068" y="184023"/>
                </a:lnTo>
                <a:lnTo>
                  <a:pt x="32258" y="189230"/>
                </a:lnTo>
                <a:lnTo>
                  <a:pt x="19304" y="201930"/>
                </a:lnTo>
                <a:lnTo>
                  <a:pt x="9017" y="207010"/>
                </a:lnTo>
                <a:lnTo>
                  <a:pt x="2540" y="207010"/>
                </a:lnTo>
                <a:lnTo>
                  <a:pt x="0" y="214757"/>
                </a:lnTo>
                <a:lnTo>
                  <a:pt x="2540" y="230124"/>
                </a:lnTo>
                <a:lnTo>
                  <a:pt x="9017" y="232664"/>
                </a:lnTo>
                <a:lnTo>
                  <a:pt x="19304" y="232664"/>
                </a:lnTo>
                <a:lnTo>
                  <a:pt x="32258" y="246697"/>
                </a:lnTo>
                <a:lnTo>
                  <a:pt x="40005" y="254368"/>
                </a:lnTo>
                <a:lnTo>
                  <a:pt x="40005" y="264579"/>
                </a:lnTo>
                <a:lnTo>
                  <a:pt x="32258" y="286308"/>
                </a:lnTo>
                <a:lnTo>
                  <a:pt x="19304" y="290144"/>
                </a:lnTo>
                <a:lnTo>
                  <a:pt x="12954" y="300380"/>
                </a:lnTo>
                <a:lnTo>
                  <a:pt x="19304" y="308051"/>
                </a:lnTo>
                <a:lnTo>
                  <a:pt x="33528" y="313156"/>
                </a:lnTo>
                <a:lnTo>
                  <a:pt x="40005" y="316992"/>
                </a:lnTo>
                <a:lnTo>
                  <a:pt x="49022" y="313156"/>
                </a:lnTo>
                <a:lnTo>
                  <a:pt x="74676" y="300380"/>
                </a:lnTo>
                <a:lnTo>
                  <a:pt x="72136" y="286308"/>
                </a:lnTo>
                <a:lnTo>
                  <a:pt x="68326" y="272249"/>
                </a:lnTo>
                <a:lnTo>
                  <a:pt x="72136" y="259473"/>
                </a:lnTo>
                <a:lnTo>
                  <a:pt x="85090" y="246697"/>
                </a:lnTo>
                <a:lnTo>
                  <a:pt x="94107" y="242824"/>
                </a:lnTo>
                <a:lnTo>
                  <a:pt x="109474" y="230124"/>
                </a:lnTo>
                <a:lnTo>
                  <a:pt x="112141" y="201930"/>
                </a:lnTo>
                <a:lnTo>
                  <a:pt x="118491" y="189230"/>
                </a:lnTo>
                <a:lnTo>
                  <a:pt x="120523" y="184023"/>
                </a:lnTo>
                <a:lnTo>
                  <a:pt x="124968" y="172593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16695" y="5599175"/>
            <a:ext cx="230124" cy="2682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00643" y="5614415"/>
            <a:ext cx="88391" cy="14173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59140" y="4085844"/>
            <a:ext cx="140207" cy="15849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72840" y="979932"/>
            <a:ext cx="4082796" cy="438912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02854" y="5457697"/>
            <a:ext cx="250063" cy="9271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062214" y="5307710"/>
            <a:ext cx="338455" cy="154305"/>
          </a:xfrm>
          <a:custGeom>
            <a:avLst/>
            <a:gdLst/>
            <a:ahLst/>
            <a:cxnLst/>
            <a:rect l="l" t="t" r="r" b="b"/>
            <a:pathLst>
              <a:path w="338454" h="154304">
                <a:moveTo>
                  <a:pt x="338327" y="0"/>
                </a:moveTo>
                <a:lnTo>
                  <a:pt x="0" y="0"/>
                </a:lnTo>
                <a:lnTo>
                  <a:pt x="5079" y="16509"/>
                </a:lnTo>
                <a:lnTo>
                  <a:pt x="2539" y="44450"/>
                </a:lnTo>
                <a:lnTo>
                  <a:pt x="2539" y="88900"/>
                </a:lnTo>
                <a:lnTo>
                  <a:pt x="8889" y="96519"/>
                </a:lnTo>
                <a:lnTo>
                  <a:pt x="15239" y="123189"/>
                </a:lnTo>
                <a:lnTo>
                  <a:pt x="27939" y="153797"/>
                </a:lnTo>
                <a:lnTo>
                  <a:pt x="40639" y="149986"/>
                </a:lnTo>
                <a:lnTo>
                  <a:pt x="290702" y="149986"/>
                </a:lnTo>
                <a:lnTo>
                  <a:pt x="293369" y="128269"/>
                </a:lnTo>
                <a:lnTo>
                  <a:pt x="302259" y="69850"/>
                </a:lnTo>
                <a:lnTo>
                  <a:pt x="320039" y="44450"/>
                </a:lnTo>
                <a:lnTo>
                  <a:pt x="317500" y="29209"/>
                </a:lnTo>
                <a:lnTo>
                  <a:pt x="332739" y="11429"/>
                </a:lnTo>
                <a:lnTo>
                  <a:pt x="338327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423404" y="4550282"/>
            <a:ext cx="1036319" cy="857885"/>
          </a:xfrm>
          <a:custGeom>
            <a:avLst/>
            <a:gdLst/>
            <a:ahLst/>
            <a:cxnLst/>
            <a:rect l="l" t="t" r="r" b="b"/>
            <a:pathLst>
              <a:path w="1036320" h="857885">
                <a:moveTo>
                  <a:pt x="1036320" y="526034"/>
                </a:moveTo>
                <a:lnTo>
                  <a:pt x="1029970" y="424434"/>
                </a:lnTo>
                <a:lnTo>
                  <a:pt x="981710" y="367284"/>
                </a:lnTo>
                <a:lnTo>
                  <a:pt x="981710" y="354584"/>
                </a:lnTo>
                <a:lnTo>
                  <a:pt x="932180" y="283337"/>
                </a:lnTo>
                <a:lnTo>
                  <a:pt x="932180" y="270637"/>
                </a:lnTo>
                <a:lnTo>
                  <a:pt x="922528" y="252857"/>
                </a:lnTo>
                <a:lnTo>
                  <a:pt x="917575" y="243967"/>
                </a:lnTo>
                <a:lnTo>
                  <a:pt x="912749" y="235077"/>
                </a:lnTo>
                <a:lnTo>
                  <a:pt x="854710" y="128270"/>
                </a:lnTo>
                <a:lnTo>
                  <a:pt x="854456" y="124460"/>
                </a:lnTo>
                <a:lnTo>
                  <a:pt x="693420" y="124460"/>
                </a:lnTo>
                <a:lnTo>
                  <a:pt x="681990" y="119380"/>
                </a:lnTo>
                <a:lnTo>
                  <a:pt x="662940" y="106680"/>
                </a:lnTo>
                <a:lnTo>
                  <a:pt x="643890" y="97790"/>
                </a:lnTo>
                <a:lnTo>
                  <a:pt x="628650" y="71120"/>
                </a:lnTo>
                <a:lnTo>
                  <a:pt x="598551" y="39370"/>
                </a:lnTo>
                <a:lnTo>
                  <a:pt x="369570" y="39370"/>
                </a:lnTo>
                <a:lnTo>
                  <a:pt x="360680" y="35560"/>
                </a:lnTo>
                <a:lnTo>
                  <a:pt x="334010" y="0"/>
                </a:lnTo>
                <a:lnTo>
                  <a:pt x="317500" y="0"/>
                </a:lnTo>
                <a:lnTo>
                  <a:pt x="307340" y="10160"/>
                </a:lnTo>
                <a:lnTo>
                  <a:pt x="293370" y="12700"/>
                </a:lnTo>
                <a:lnTo>
                  <a:pt x="259080" y="57150"/>
                </a:lnTo>
                <a:lnTo>
                  <a:pt x="232410" y="111760"/>
                </a:lnTo>
                <a:lnTo>
                  <a:pt x="203200" y="114300"/>
                </a:lnTo>
                <a:lnTo>
                  <a:pt x="185420" y="137160"/>
                </a:lnTo>
                <a:lnTo>
                  <a:pt x="190500" y="151130"/>
                </a:lnTo>
                <a:lnTo>
                  <a:pt x="185420" y="158750"/>
                </a:lnTo>
                <a:lnTo>
                  <a:pt x="190500" y="168910"/>
                </a:lnTo>
                <a:lnTo>
                  <a:pt x="179070" y="181737"/>
                </a:lnTo>
                <a:lnTo>
                  <a:pt x="170180" y="213487"/>
                </a:lnTo>
                <a:lnTo>
                  <a:pt x="172720" y="226187"/>
                </a:lnTo>
                <a:lnTo>
                  <a:pt x="163830" y="235077"/>
                </a:lnTo>
                <a:lnTo>
                  <a:pt x="153670" y="231267"/>
                </a:lnTo>
                <a:lnTo>
                  <a:pt x="140970" y="243967"/>
                </a:lnTo>
                <a:lnTo>
                  <a:pt x="133350" y="238887"/>
                </a:lnTo>
                <a:lnTo>
                  <a:pt x="129540" y="252857"/>
                </a:lnTo>
                <a:lnTo>
                  <a:pt x="86360" y="252857"/>
                </a:lnTo>
                <a:lnTo>
                  <a:pt x="81280" y="243967"/>
                </a:lnTo>
                <a:lnTo>
                  <a:pt x="45720" y="238887"/>
                </a:lnTo>
                <a:lnTo>
                  <a:pt x="12700" y="287147"/>
                </a:lnTo>
                <a:lnTo>
                  <a:pt x="2540" y="304927"/>
                </a:lnTo>
                <a:lnTo>
                  <a:pt x="0" y="340487"/>
                </a:lnTo>
                <a:lnTo>
                  <a:pt x="8890" y="354584"/>
                </a:lnTo>
                <a:lnTo>
                  <a:pt x="8890" y="393954"/>
                </a:lnTo>
                <a:lnTo>
                  <a:pt x="19050" y="459994"/>
                </a:lnTo>
                <a:lnTo>
                  <a:pt x="45720" y="557911"/>
                </a:lnTo>
                <a:lnTo>
                  <a:pt x="68580" y="598551"/>
                </a:lnTo>
                <a:lnTo>
                  <a:pt x="71120" y="609981"/>
                </a:lnTo>
                <a:lnTo>
                  <a:pt x="74930" y="615061"/>
                </a:lnTo>
                <a:lnTo>
                  <a:pt x="88900" y="627761"/>
                </a:lnTo>
                <a:lnTo>
                  <a:pt x="91440" y="659511"/>
                </a:lnTo>
                <a:lnTo>
                  <a:pt x="101600" y="684911"/>
                </a:lnTo>
                <a:lnTo>
                  <a:pt x="110490" y="711581"/>
                </a:lnTo>
                <a:lnTo>
                  <a:pt x="105410" y="747268"/>
                </a:lnTo>
                <a:lnTo>
                  <a:pt x="101600" y="805688"/>
                </a:lnTo>
                <a:lnTo>
                  <a:pt x="110490" y="827278"/>
                </a:lnTo>
                <a:lnTo>
                  <a:pt x="116840" y="814578"/>
                </a:lnTo>
                <a:lnTo>
                  <a:pt x="120650" y="827278"/>
                </a:lnTo>
                <a:lnTo>
                  <a:pt x="140970" y="857758"/>
                </a:lnTo>
                <a:lnTo>
                  <a:pt x="190500" y="857758"/>
                </a:lnTo>
                <a:lnTo>
                  <a:pt x="205740" y="836168"/>
                </a:lnTo>
                <a:lnTo>
                  <a:pt x="218440" y="831088"/>
                </a:lnTo>
                <a:lnTo>
                  <a:pt x="228600" y="814578"/>
                </a:lnTo>
                <a:lnTo>
                  <a:pt x="237490" y="818388"/>
                </a:lnTo>
                <a:lnTo>
                  <a:pt x="240157" y="814578"/>
                </a:lnTo>
                <a:lnTo>
                  <a:pt x="248920" y="801878"/>
                </a:lnTo>
                <a:lnTo>
                  <a:pt x="274320" y="786638"/>
                </a:lnTo>
                <a:lnTo>
                  <a:pt x="297180" y="779018"/>
                </a:lnTo>
                <a:lnTo>
                  <a:pt x="323850" y="779018"/>
                </a:lnTo>
                <a:lnTo>
                  <a:pt x="342900" y="752348"/>
                </a:lnTo>
                <a:lnTo>
                  <a:pt x="354330" y="752348"/>
                </a:lnTo>
                <a:lnTo>
                  <a:pt x="373380" y="729488"/>
                </a:lnTo>
                <a:lnTo>
                  <a:pt x="388620" y="707771"/>
                </a:lnTo>
                <a:lnTo>
                  <a:pt x="394970" y="716788"/>
                </a:lnTo>
                <a:lnTo>
                  <a:pt x="419100" y="711581"/>
                </a:lnTo>
                <a:lnTo>
                  <a:pt x="421005" y="707771"/>
                </a:lnTo>
                <a:lnTo>
                  <a:pt x="425450" y="698881"/>
                </a:lnTo>
                <a:lnTo>
                  <a:pt x="441960" y="707771"/>
                </a:lnTo>
                <a:lnTo>
                  <a:pt x="464820" y="707771"/>
                </a:lnTo>
                <a:lnTo>
                  <a:pt x="481330" y="711581"/>
                </a:lnTo>
                <a:lnTo>
                  <a:pt x="496570" y="698881"/>
                </a:lnTo>
                <a:lnTo>
                  <a:pt x="500380" y="711581"/>
                </a:lnTo>
                <a:lnTo>
                  <a:pt x="527050" y="711581"/>
                </a:lnTo>
                <a:lnTo>
                  <a:pt x="530860" y="707771"/>
                </a:lnTo>
                <a:lnTo>
                  <a:pt x="546100" y="744728"/>
                </a:lnTo>
                <a:lnTo>
                  <a:pt x="562610" y="768858"/>
                </a:lnTo>
                <a:lnTo>
                  <a:pt x="601980" y="768858"/>
                </a:lnTo>
                <a:lnTo>
                  <a:pt x="638810" y="757428"/>
                </a:lnTo>
                <a:lnTo>
                  <a:pt x="977138" y="757428"/>
                </a:lnTo>
                <a:lnTo>
                  <a:pt x="990600" y="729488"/>
                </a:lnTo>
                <a:lnTo>
                  <a:pt x="993648" y="707771"/>
                </a:lnTo>
                <a:lnTo>
                  <a:pt x="994918" y="698881"/>
                </a:lnTo>
                <a:lnTo>
                  <a:pt x="996950" y="684911"/>
                </a:lnTo>
                <a:lnTo>
                  <a:pt x="1014730" y="663333"/>
                </a:lnTo>
                <a:lnTo>
                  <a:pt x="1029970" y="620141"/>
                </a:lnTo>
                <a:lnTo>
                  <a:pt x="1036320" y="52603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116824" y="4448555"/>
            <a:ext cx="161035" cy="2261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792974" y="4461255"/>
            <a:ext cx="228980" cy="128396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8269224" y="4306061"/>
            <a:ext cx="114300" cy="80010"/>
          </a:xfrm>
          <a:custGeom>
            <a:avLst/>
            <a:gdLst/>
            <a:ahLst/>
            <a:cxnLst/>
            <a:rect l="l" t="t" r="r" b="b"/>
            <a:pathLst>
              <a:path w="114300" h="80010">
                <a:moveTo>
                  <a:pt x="114300" y="49530"/>
                </a:moveTo>
                <a:lnTo>
                  <a:pt x="92710" y="12700"/>
                </a:lnTo>
                <a:lnTo>
                  <a:pt x="88900" y="5080"/>
                </a:lnTo>
                <a:lnTo>
                  <a:pt x="84836" y="0"/>
                </a:lnTo>
                <a:lnTo>
                  <a:pt x="0" y="0"/>
                </a:lnTo>
                <a:lnTo>
                  <a:pt x="45720" y="69850"/>
                </a:lnTo>
                <a:lnTo>
                  <a:pt x="55880" y="67310"/>
                </a:lnTo>
                <a:lnTo>
                  <a:pt x="64770" y="67310"/>
                </a:lnTo>
                <a:lnTo>
                  <a:pt x="72390" y="80010"/>
                </a:lnTo>
                <a:lnTo>
                  <a:pt x="95250" y="80010"/>
                </a:lnTo>
                <a:lnTo>
                  <a:pt x="103251" y="67310"/>
                </a:lnTo>
                <a:lnTo>
                  <a:pt x="114300" y="4953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833360" y="4014215"/>
            <a:ext cx="520700" cy="359410"/>
          </a:xfrm>
          <a:custGeom>
            <a:avLst/>
            <a:gdLst/>
            <a:ahLst/>
            <a:cxnLst/>
            <a:rect l="l" t="t" r="r" b="b"/>
            <a:pathLst>
              <a:path w="520700" h="359410">
                <a:moveTo>
                  <a:pt x="520700" y="291846"/>
                </a:moveTo>
                <a:lnTo>
                  <a:pt x="510794" y="279273"/>
                </a:lnTo>
                <a:lnTo>
                  <a:pt x="510794" y="260223"/>
                </a:lnTo>
                <a:lnTo>
                  <a:pt x="485394" y="234823"/>
                </a:lnTo>
                <a:lnTo>
                  <a:pt x="470154" y="229743"/>
                </a:lnTo>
                <a:lnTo>
                  <a:pt x="452374" y="220853"/>
                </a:lnTo>
                <a:lnTo>
                  <a:pt x="435864" y="203073"/>
                </a:lnTo>
                <a:lnTo>
                  <a:pt x="439674" y="195453"/>
                </a:lnTo>
                <a:lnTo>
                  <a:pt x="429387" y="176403"/>
                </a:lnTo>
                <a:lnTo>
                  <a:pt x="413512" y="151003"/>
                </a:lnTo>
                <a:lnTo>
                  <a:pt x="410337" y="145923"/>
                </a:lnTo>
                <a:lnTo>
                  <a:pt x="370967" y="128143"/>
                </a:lnTo>
                <a:lnTo>
                  <a:pt x="355727" y="124333"/>
                </a:lnTo>
                <a:lnTo>
                  <a:pt x="336677" y="106553"/>
                </a:lnTo>
                <a:lnTo>
                  <a:pt x="315087" y="96520"/>
                </a:lnTo>
                <a:lnTo>
                  <a:pt x="307467" y="88900"/>
                </a:lnTo>
                <a:lnTo>
                  <a:pt x="293497" y="74930"/>
                </a:lnTo>
                <a:lnTo>
                  <a:pt x="271907" y="74930"/>
                </a:lnTo>
                <a:lnTo>
                  <a:pt x="222377" y="49530"/>
                </a:lnTo>
                <a:lnTo>
                  <a:pt x="207137" y="49530"/>
                </a:lnTo>
                <a:lnTo>
                  <a:pt x="191897" y="62230"/>
                </a:lnTo>
                <a:lnTo>
                  <a:pt x="188087" y="62230"/>
                </a:lnTo>
                <a:lnTo>
                  <a:pt x="169037" y="83820"/>
                </a:lnTo>
                <a:lnTo>
                  <a:pt x="162560" y="88900"/>
                </a:lnTo>
                <a:lnTo>
                  <a:pt x="152527" y="74930"/>
                </a:lnTo>
                <a:lnTo>
                  <a:pt x="129540" y="74930"/>
                </a:lnTo>
                <a:lnTo>
                  <a:pt x="116840" y="88900"/>
                </a:lnTo>
                <a:lnTo>
                  <a:pt x="110490" y="80010"/>
                </a:lnTo>
                <a:lnTo>
                  <a:pt x="106680" y="62230"/>
                </a:lnTo>
                <a:lnTo>
                  <a:pt x="90170" y="10160"/>
                </a:lnTo>
                <a:lnTo>
                  <a:pt x="48260" y="5080"/>
                </a:lnTo>
                <a:lnTo>
                  <a:pt x="0" y="0"/>
                </a:lnTo>
                <a:lnTo>
                  <a:pt x="39370" y="39370"/>
                </a:lnTo>
                <a:lnTo>
                  <a:pt x="35560" y="67310"/>
                </a:lnTo>
                <a:lnTo>
                  <a:pt x="35560" y="119253"/>
                </a:lnTo>
                <a:lnTo>
                  <a:pt x="52070" y="133223"/>
                </a:lnTo>
                <a:lnTo>
                  <a:pt x="83820" y="145923"/>
                </a:lnTo>
                <a:lnTo>
                  <a:pt x="97790" y="163703"/>
                </a:lnTo>
                <a:lnTo>
                  <a:pt x="129540" y="151003"/>
                </a:lnTo>
                <a:lnTo>
                  <a:pt x="162560" y="151003"/>
                </a:lnTo>
                <a:lnTo>
                  <a:pt x="179197" y="176403"/>
                </a:lnTo>
                <a:lnTo>
                  <a:pt x="198247" y="203073"/>
                </a:lnTo>
                <a:lnTo>
                  <a:pt x="218567" y="252603"/>
                </a:lnTo>
                <a:lnTo>
                  <a:pt x="241427" y="291846"/>
                </a:lnTo>
                <a:lnTo>
                  <a:pt x="252857" y="336296"/>
                </a:lnTo>
                <a:lnTo>
                  <a:pt x="263017" y="327406"/>
                </a:lnTo>
                <a:lnTo>
                  <a:pt x="280797" y="336296"/>
                </a:lnTo>
                <a:lnTo>
                  <a:pt x="293497" y="336296"/>
                </a:lnTo>
                <a:lnTo>
                  <a:pt x="312547" y="343916"/>
                </a:lnTo>
                <a:lnTo>
                  <a:pt x="327787" y="359156"/>
                </a:lnTo>
                <a:lnTo>
                  <a:pt x="345567" y="327406"/>
                </a:lnTo>
                <a:lnTo>
                  <a:pt x="358267" y="304546"/>
                </a:lnTo>
                <a:lnTo>
                  <a:pt x="362077" y="314706"/>
                </a:lnTo>
                <a:lnTo>
                  <a:pt x="368554" y="304546"/>
                </a:lnTo>
                <a:lnTo>
                  <a:pt x="370967" y="300736"/>
                </a:lnTo>
                <a:lnTo>
                  <a:pt x="381127" y="291846"/>
                </a:lnTo>
                <a:lnTo>
                  <a:pt x="407797" y="296926"/>
                </a:lnTo>
                <a:lnTo>
                  <a:pt x="435864" y="291846"/>
                </a:lnTo>
                <a:lnTo>
                  <a:pt x="520700" y="29184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70862" y="3447160"/>
            <a:ext cx="385953" cy="219456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941120" y="2749168"/>
            <a:ext cx="829310" cy="701040"/>
          </a:xfrm>
          <a:custGeom>
            <a:avLst/>
            <a:gdLst/>
            <a:ahLst/>
            <a:cxnLst/>
            <a:rect l="l" t="t" r="r" b="b"/>
            <a:pathLst>
              <a:path w="829310" h="701039">
                <a:moveTo>
                  <a:pt x="828878" y="0"/>
                </a:moveTo>
                <a:lnTo>
                  <a:pt x="0" y="0"/>
                </a:lnTo>
                <a:lnTo>
                  <a:pt x="130771" y="210312"/>
                </a:lnTo>
                <a:lnTo>
                  <a:pt x="157441" y="274320"/>
                </a:lnTo>
                <a:lnTo>
                  <a:pt x="179019" y="304800"/>
                </a:lnTo>
                <a:lnTo>
                  <a:pt x="191719" y="350520"/>
                </a:lnTo>
                <a:lnTo>
                  <a:pt x="201879" y="460248"/>
                </a:lnTo>
                <a:lnTo>
                  <a:pt x="323761" y="566928"/>
                </a:lnTo>
                <a:lnTo>
                  <a:pt x="392379" y="588264"/>
                </a:lnTo>
                <a:lnTo>
                  <a:pt x="425272" y="588264"/>
                </a:lnTo>
                <a:lnTo>
                  <a:pt x="454482" y="618744"/>
                </a:lnTo>
                <a:lnTo>
                  <a:pt x="477342" y="579120"/>
                </a:lnTo>
                <a:lnTo>
                  <a:pt x="521792" y="597408"/>
                </a:lnTo>
                <a:lnTo>
                  <a:pt x="558622" y="658368"/>
                </a:lnTo>
                <a:lnTo>
                  <a:pt x="585292" y="682752"/>
                </a:lnTo>
                <a:lnTo>
                  <a:pt x="608152" y="701040"/>
                </a:lnTo>
                <a:lnTo>
                  <a:pt x="629742" y="697992"/>
                </a:lnTo>
                <a:lnTo>
                  <a:pt x="775411" y="697992"/>
                </a:lnTo>
                <a:lnTo>
                  <a:pt x="793572" y="649224"/>
                </a:lnTo>
                <a:lnTo>
                  <a:pt x="786714" y="618744"/>
                </a:lnTo>
                <a:lnTo>
                  <a:pt x="784682" y="609600"/>
                </a:lnTo>
                <a:lnTo>
                  <a:pt x="759282" y="618744"/>
                </a:lnTo>
                <a:lnTo>
                  <a:pt x="743280" y="606552"/>
                </a:lnTo>
                <a:lnTo>
                  <a:pt x="731342" y="597408"/>
                </a:lnTo>
                <a:lnTo>
                  <a:pt x="685622" y="606552"/>
                </a:lnTo>
                <a:lnTo>
                  <a:pt x="650062" y="579120"/>
                </a:lnTo>
                <a:lnTo>
                  <a:pt x="657682" y="515112"/>
                </a:lnTo>
                <a:lnTo>
                  <a:pt x="659460" y="512064"/>
                </a:lnTo>
                <a:lnTo>
                  <a:pt x="483692" y="512064"/>
                </a:lnTo>
                <a:lnTo>
                  <a:pt x="457022" y="451104"/>
                </a:lnTo>
                <a:lnTo>
                  <a:pt x="431749" y="384048"/>
                </a:lnTo>
                <a:lnTo>
                  <a:pt x="411429" y="286512"/>
                </a:lnTo>
                <a:lnTo>
                  <a:pt x="429082" y="204216"/>
                </a:lnTo>
                <a:lnTo>
                  <a:pt x="411429" y="170688"/>
                </a:lnTo>
                <a:lnTo>
                  <a:pt x="435559" y="103632"/>
                </a:lnTo>
                <a:lnTo>
                  <a:pt x="478612" y="103632"/>
                </a:lnTo>
                <a:lnTo>
                  <a:pt x="472262" y="51816"/>
                </a:lnTo>
                <a:lnTo>
                  <a:pt x="583641" y="51816"/>
                </a:lnTo>
                <a:lnTo>
                  <a:pt x="577672" y="42672"/>
                </a:lnTo>
                <a:lnTo>
                  <a:pt x="667969" y="42672"/>
                </a:lnTo>
                <a:lnTo>
                  <a:pt x="672922" y="39624"/>
                </a:lnTo>
                <a:lnTo>
                  <a:pt x="825195" y="39624"/>
                </a:lnTo>
                <a:lnTo>
                  <a:pt x="828878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24812" y="3124073"/>
            <a:ext cx="213360" cy="137160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698614" y="1679447"/>
            <a:ext cx="1371600" cy="1408430"/>
          </a:xfrm>
          <a:custGeom>
            <a:avLst/>
            <a:gdLst/>
            <a:ahLst/>
            <a:cxnLst/>
            <a:rect l="l" t="t" r="r" b="b"/>
            <a:pathLst>
              <a:path w="1371600" h="1408430">
                <a:moveTo>
                  <a:pt x="723658" y="1194689"/>
                </a:moveTo>
                <a:lnTo>
                  <a:pt x="721118" y="1173353"/>
                </a:lnTo>
                <a:lnTo>
                  <a:pt x="678065" y="1173353"/>
                </a:lnTo>
                <a:lnTo>
                  <a:pt x="723658" y="1194689"/>
                </a:lnTo>
                <a:close/>
              </a:path>
              <a:path w="1371600" h="1408430">
                <a:moveTo>
                  <a:pt x="859548" y="1173353"/>
                </a:moveTo>
                <a:lnTo>
                  <a:pt x="826147" y="1121537"/>
                </a:lnTo>
                <a:lnTo>
                  <a:pt x="775728" y="1121537"/>
                </a:lnTo>
                <a:lnTo>
                  <a:pt x="811288" y="1167257"/>
                </a:lnTo>
                <a:lnTo>
                  <a:pt x="859548" y="1173353"/>
                </a:lnTo>
                <a:close/>
              </a:path>
              <a:path w="1371600" h="1408430">
                <a:moveTo>
                  <a:pt x="910475" y="1112393"/>
                </a:moveTo>
                <a:lnTo>
                  <a:pt x="820178" y="1112393"/>
                </a:lnTo>
                <a:lnTo>
                  <a:pt x="881138" y="1130681"/>
                </a:lnTo>
                <a:lnTo>
                  <a:pt x="910475" y="1112393"/>
                </a:lnTo>
                <a:close/>
              </a:path>
              <a:path w="1371600" h="1408430">
                <a:moveTo>
                  <a:pt x="1116088" y="1313561"/>
                </a:moveTo>
                <a:lnTo>
                  <a:pt x="1103388" y="1240409"/>
                </a:lnTo>
                <a:lnTo>
                  <a:pt x="1081798" y="1173353"/>
                </a:lnTo>
                <a:lnTo>
                  <a:pt x="1066558" y="1121537"/>
                </a:lnTo>
                <a:lnTo>
                  <a:pt x="1066812" y="1118489"/>
                </a:lnTo>
                <a:lnTo>
                  <a:pt x="1067701" y="1109345"/>
                </a:lnTo>
                <a:lnTo>
                  <a:pt x="915428" y="1109345"/>
                </a:lnTo>
                <a:lnTo>
                  <a:pt x="942098" y="1127633"/>
                </a:lnTo>
                <a:lnTo>
                  <a:pt x="973848" y="1118489"/>
                </a:lnTo>
                <a:lnTo>
                  <a:pt x="1001788" y="1142873"/>
                </a:lnTo>
                <a:lnTo>
                  <a:pt x="1027188" y="1142873"/>
                </a:lnTo>
                <a:lnTo>
                  <a:pt x="1039888" y="1194689"/>
                </a:lnTo>
                <a:lnTo>
                  <a:pt x="1056398" y="1206881"/>
                </a:lnTo>
                <a:lnTo>
                  <a:pt x="1072908" y="1286129"/>
                </a:lnTo>
                <a:lnTo>
                  <a:pt x="1066558" y="1319657"/>
                </a:lnTo>
                <a:lnTo>
                  <a:pt x="1095768" y="1344041"/>
                </a:lnTo>
                <a:lnTo>
                  <a:pt x="1116088" y="1313561"/>
                </a:lnTo>
                <a:close/>
              </a:path>
              <a:path w="1371600" h="1408430">
                <a:moveTo>
                  <a:pt x="1371231" y="487680"/>
                </a:moveTo>
                <a:lnTo>
                  <a:pt x="1321701" y="472440"/>
                </a:lnTo>
                <a:lnTo>
                  <a:pt x="1284871" y="429768"/>
                </a:lnTo>
                <a:lnTo>
                  <a:pt x="1317129" y="387096"/>
                </a:lnTo>
                <a:lnTo>
                  <a:pt x="1239151" y="387096"/>
                </a:lnTo>
                <a:lnTo>
                  <a:pt x="1220101" y="347472"/>
                </a:lnTo>
                <a:lnTo>
                  <a:pt x="1226197" y="307848"/>
                </a:lnTo>
                <a:lnTo>
                  <a:pt x="971308" y="307848"/>
                </a:lnTo>
                <a:lnTo>
                  <a:pt x="935748" y="286512"/>
                </a:lnTo>
                <a:lnTo>
                  <a:pt x="928128" y="243840"/>
                </a:lnTo>
                <a:lnTo>
                  <a:pt x="900188" y="182880"/>
                </a:lnTo>
                <a:lnTo>
                  <a:pt x="919238" y="143256"/>
                </a:lnTo>
                <a:lnTo>
                  <a:pt x="931926" y="128016"/>
                </a:lnTo>
                <a:lnTo>
                  <a:pt x="910094" y="100584"/>
                </a:lnTo>
                <a:lnTo>
                  <a:pt x="840498" y="100584"/>
                </a:lnTo>
                <a:lnTo>
                  <a:pt x="775728" y="91440"/>
                </a:lnTo>
                <a:lnTo>
                  <a:pt x="738898" y="24384"/>
                </a:lnTo>
                <a:lnTo>
                  <a:pt x="718578" y="0"/>
                </a:lnTo>
                <a:lnTo>
                  <a:pt x="0" y="0"/>
                </a:lnTo>
                <a:lnTo>
                  <a:pt x="33007" y="21336"/>
                </a:lnTo>
                <a:lnTo>
                  <a:pt x="8877" y="51816"/>
                </a:lnTo>
                <a:lnTo>
                  <a:pt x="29197" y="88392"/>
                </a:lnTo>
                <a:lnTo>
                  <a:pt x="33007" y="131064"/>
                </a:lnTo>
                <a:lnTo>
                  <a:pt x="55854" y="152400"/>
                </a:lnTo>
                <a:lnTo>
                  <a:pt x="41897" y="192024"/>
                </a:lnTo>
                <a:lnTo>
                  <a:pt x="72364" y="259080"/>
                </a:lnTo>
                <a:lnTo>
                  <a:pt x="69824" y="307848"/>
                </a:lnTo>
                <a:lnTo>
                  <a:pt x="140931" y="414528"/>
                </a:lnTo>
                <a:lnTo>
                  <a:pt x="82524" y="432816"/>
                </a:lnTo>
                <a:lnTo>
                  <a:pt x="104101" y="487680"/>
                </a:lnTo>
                <a:lnTo>
                  <a:pt x="104101" y="573024"/>
                </a:lnTo>
                <a:lnTo>
                  <a:pt x="76174" y="661416"/>
                </a:lnTo>
                <a:lnTo>
                  <a:pt x="69824" y="740537"/>
                </a:lnTo>
                <a:lnTo>
                  <a:pt x="82524" y="847217"/>
                </a:lnTo>
                <a:lnTo>
                  <a:pt x="186639" y="1033145"/>
                </a:lnTo>
                <a:lnTo>
                  <a:pt x="218376" y="1121537"/>
                </a:lnTo>
                <a:lnTo>
                  <a:pt x="184099" y="1167257"/>
                </a:lnTo>
                <a:lnTo>
                  <a:pt x="271703" y="1240409"/>
                </a:lnTo>
                <a:lnTo>
                  <a:pt x="233616" y="1267841"/>
                </a:lnTo>
                <a:lnTo>
                  <a:pt x="298361" y="1313561"/>
                </a:lnTo>
                <a:lnTo>
                  <a:pt x="307251" y="1383665"/>
                </a:lnTo>
                <a:lnTo>
                  <a:pt x="356768" y="1408049"/>
                </a:lnTo>
                <a:lnTo>
                  <a:pt x="323761" y="1289177"/>
                </a:lnTo>
                <a:lnTo>
                  <a:pt x="242506" y="1148969"/>
                </a:lnTo>
                <a:lnTo>
                  <a:pt x="242506" y="1069721"/>
                </a:lnTo>
                <a:lnTo>
                  <a:pt x="1071384" y="1069721"/>
                </a:lnTo>
                <a:lnTo>
                  <a:pt x="1072908" y="1054481"/>
                </a:lnTo>
                <a:lnTo>
                  <a:pt x="1118628" y="959993"/>
                </a:lnTo>
                <a:lnTo>
                  <a:pt x="1155458" y="923417"/>
                </a:lnTo>
                <a:lnTo>
                  <a:pt x="1164348" y="862457"/>
                </a:lnTo>
                <a:lnTo>
                  <a:pt x="1189621" y="795401"/>
                </a:lnTo>
                <a:lnTo>
                  <a:pt x="1174381" y="761873"/>
                </a:lnTo>
                <a:lnTo>
                  <a:pt x="1189621" y="722376"/>
                </a:lnTo>
                <a:lnTo>
                  <a:pt x="1174381" y="688848"/>
                </a:lnTo>
                <a:lnTo>
                  <a:pt x="1217561" y="685800"/>
                </a:lnTo>
                <a:lnTo>
                  <a:pt x="1249311" y="661416"/>
                </a:lnTo>
                <a:lnTo>
                  <a:pt x="1245501" y="594360"/>
                </a:lnTo>
                <a:lnTo>
                  <a:pt x="1265821" y="573024"/>
                </a:lnTo>
                <a:lnTo>
                  <a:pt x="1288681" y="554736"/>
                </a:lnTo>
                <a:lnTo>
                  <a:pt x="1273441" y="530352"/>
                </a:lnTo>
                <a:lnTo>
                  <a:pt x="1301381" y="499872"/>
                </a:lnTo>
                <a:lnTo>
                  <a:pt x="1368310" y="499872"/>
                </a:lnTo>
                <a:lnTo>
                  <a:pt x="1371231" y="48768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99996" y="2179320"/>
            <a:ext cx="66929" cy="167639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46304" y="1261871"/>
            <a:ext cx="2001520" cy="805180"/>
          </a:xfrm>
          <a:custGeom>
            <a:avLst/>
            <a:gdLst/>
            <a:ahLst/>
            <a:cxnLst/>
            <a:rect l="l" t="t" r="r" b="b"/>
            <a:pathLst>
              <a:path w="2001520" h="805180">
                <a:moveTo>
                  <a:pt x="1270889" y="417576"/>
                </a:moveTo>
                <a:lnTo>
                  <a:pt x="1245616" y="387096"/>
                </a:lnTo>
                <a:lnTo>
                  <a:pt x="1253871" y="368808"/>
                </a:lnTo>
                <a:lnTo>
                  <a:pt x="440575" y="368808"/>
                </a:lnTo>
                <a:lnTo>
                  <a:pt x="483743" y="387096"/>
                </a:lnTo>
                <a:lnTo>
                  <a:pt x="523100" y="448056"/>
                </a:lnTo>
                <a:lnTo>
                  <a:pt x="552310" y="417576"/>
                </a:lnTo>
                <a:lnTo>
                  <a:pt x="1270889" y="417576"/>
                </a:lnTo>
                <a:close/>
              </a:path>
              <a:path w="2001520" h="805180">
                <a:moveTo>
                  <a:pt x="1462405" y="518160"/>
                </a:moveTo>
                <a:lnTo>
                  <a:pt x="1455039" y="509016"/>
                </a:lnTo>
                <a:lnTo>
                  <a:pt x="1392809" y="518160"/>
                </a:lnTo>
                <a:lnTo>
                  <a:pt x="1462405" y="518160"/>
                </a:lnTo>
                <a:close/>
              </a:path>
              <a:path w="2001520" h="805180">
                <a:moveTo>
                  <a:pt x="1467739" y="137160"/>
                </a:moveTo>
                <a:lnTo>
                  <a:pt x="1001776" y="137160"/>
                </a:lnTo>
                <a:lnTo>
                  <a:pt x="930668" y="97536"/>
                </a:lnTo>
                <a:lnTo>
                  <a:pt x="925855" y="94488"/>
                </a:lnTo>
                <a:lnTo>
                  <a:pt x="656412" y="94488"/>
                </a:lnTo>
                <a:lnTo>
                  <a:pt x="607123" y="48768"/>
                </a:lnTo>
                <a:lnTo>
                  <a:pt x="481203" y="48768"/>
                </a:lnTo>
                <a:lnTo>
                  <a:pt x="450723" y="0"/>
                </a:lnTo>
                <a:lnTo>
                  <a:pt x="425335" y="27432"/>
                </a:lnTo>
                <a:lnTo>
                  <a:pt x="384708" y="30480"/>
                </a:lnTo>
                <a:lnTo>
                  <a:pt x="356768" y="67056"/>
                </a:lnTo>
                <a:lnTo>
                  <a:pt x="261531" y="67056"/>
                </a:lnTo>
                <a:lnTo>
                  <a:pt x="234886" y="97536"/>
                </a:lnTo>
                <a:lnTo>
                  <a:pt x="293293" y="112776"/>
                </a:lnTo>
                <a:lnTo>
                  <a:pt x="286943" y="155448"/>
                </a:lnTo>
                <a:lnTo>
                  <a:pt x="224726" y="167640"/>
                </a:lnTo>
                <a:lnTo>
                  <a:pt x="222186" y="213360"/>
                </a:lnTo>
                <a:lnTo>
                  <a:pt x="203136" y="262128"/>
                </a:lnTo>
                <a:lnTo>
                  <a:pt x="129501" y="271272"/>
                </a:lnTo>
                <a:lnTo>
                  <a:pt x="133311" y="295656"/>
                </a:lnTo>
                <a:lnTo>
                  <a:pt x="114274" y="313944"/>
                </a:lnTo>
                <a:lnTo>
                  <a:pt x="116801" y="374904"/>
                </a:lnTo>
                <a:lnTo>
                  <a:pt x="159981" y="408432"/>
                </a:lnTo>
                <a:lnTo>
                  <a:pt x="149809" y="460248"/>
                </a:lnTo>
                <a:lnTo>
                  <a:pt x="95224" y="493776"/>
                </a:lnTo>
                <a:lnTo>
                  <a:pt x="0" y="579120"/>
                </a:lnTo>
                <a:lnTo>
                  <a:pt x="39357" y="585216"/>
                </a:lnTo>
                <a:lnTo>
                  <a:pt x="137121" y="515112"/>
                </a:lnTo>
                <a:lnTo>
                  <a:pt x="196799" y="493776"/>
                </a:lnTo>
                <a:lnTo>
                  <a:pt x="261531" y="423672"/>
                </a:lnTo>
                <a:lnTo>
                  <a:pt x="323761" y="347472"/>
                </a:lnTo>
                <a:lnTo>
                  <a:pt x="352971" y="332232"/>
                </a:lnTo>
                <a:lnTo>
                  <a:pt x="1270508" y="332232"/>
                </a:lnTo>
                <a:lnTo>
                  <a:pt x="1275969" y="320040"/>
                </a:lnTo>
                <a:lnTo>
                  <a:pt x="1307719" y="265176"/>
                </a:lnTo>
                <a:lnTo>
                  <a:pt x="1344549" y="262128"/>
                </a:lnTo>
                <a:lnTo>
                  <a:pt x="1322959" y="222504"/>
                </a:lnTo>
                <a:lnTo>
                  <a:pt x="1363599" y="195072"/>
                </a:lnTo>
                <a:lnTo>
                  <a:pt x="1386459" y="164592"/>
                </a:lnTo>
                <a:lnTo>
                  <a:pt x="1405509" y="149352"/>
                </a:lnTo>
                <a:lnTo>
                  <a:pt x="1459611" y="149352"/>
                </a:lnTo>
                <a:lnTo>
                  <a:pt x="1467739" y="137160"/>
                </a:lnTo>
                <a:close/>
              </a:path>
              <a:path w="2001520" h="805180">
                <a:moveTo>
                  <a:pt x="1874012" y="798576"/>
                </a:moveTo>
                <a:lnTo>
                  <a:pt x="1847342" y="774192"/>
                </a:lnTo>
                <a:lnTo>
                  <a:pt x="1818132" y="783336"/>
                </a:lnTo>
                <a:lnTo>
                  <a:pt x="1791462" y="804672"/>
                </a:lnTo>
                <a:lnTo>
                  <a:pt x="1869440" y="804672"/>
                </a:lnTo>
                <a:lnTo>
                  <a:pt x="1874012" y="798576"/>
                </a:lnTo>
                <a:close/>
              </a:path>
              <a:path w="2001520" h="805180">
                <a:moveTo>
                  <a:pt x="2001012" y="661416"/>
                </a:moveTo>
                <a:lnTo>
                  <a:pt x="2000631" y="655320"/>
                </a:lnTo>
                <a:lnTo>
                  <a:pt x="1998472" y="621792"/>
                </a:lnTo>
                <a:lnTo>
                  <a:pt x="1974342" y="609600"/>
                </a:lnTo>
                <a:lnTo>
                  <a:pt x="1926082" y="569976"/>
                </a:lnTo>
                <a:lnTo>
                  <a:pt x="1896872" y="515112"/>
                </a:lnTo>
                <a:lnTo>
                  <a:pt x="1834642" y="481584"/>
                </a:lnTo>
                <a:lnTo>
                  <a:pt x="1804162" y="454152"/>
                </a:lnTo>
                <a:lnTo>
                  <a:pt x="1798320" y="429768"/>
                </a:lnTo>
                <a:lnTo>
                  <a:pt x="1707769" y="429768"/>
                </a:lnTo>
                <a:lnTo>
                  <a:pt x="1655699" y="411480"/>
                </a:lnTo>
                <a:lnTo>
                  <a:pt x="1569339" y="295656"/>
                </a:lnTo>
                <a:lnTo>
                  <a:pt x="1532509" y="265176"/>
                </a:lnTo>
                <a:lnTo>
                  <a:pt x="1510919" y="295656"/>
                </a:lnTo>
                <a:lnTo>
                  <a:pt x="1517269" y="350520"/>
                </a:lnTo>
                <a:lnTo>
                  <a:pt x="1486789" y="387096"/>
                </a:lnTo>
                <a:lnTo>
                  <a:pt x="1523619" y="423672"/>
                </a:lnTo>
                <a:lnTo>
                  <a:pt x="1562989" y="521208"/>
                </a:lnTo>
                <a:lnTo>
                  <a:pt x="1517269" y="579120"/>
                </a:lnTo>
                <a:lnTo>
                  <a:pt x="1556639" y="627888"/>
                </a:lnTo>
                <a:lnTo>
                  <a:pt x="1569339" y="685800"/>
                </a:lnTo>
                <a:lnTo>
                  <a:pt x="1523619" y="725424"/>
                </a:lnTo>
                <a:lnTo>
                  <a:pt x="1778508" y="725424"/>
                </a:lnTo>
                <a:lnTo>
                  <a:pt x="1782572" y="697992"/>
                </a:lnTo>
                <a:lnTo>
                  <a:pt x="1853692" y="697992"/>
                </a:lnTo>
                <a:lnTo>
                  <a:pt x="1886712" y="728472"/>
                </a:lnTo>
                <a:lnTo>
                  <a:pt x="1918462" y="716280"/>
                </a:lnTo>
                <a:lnTo>
                  <a:pt x="1920113" y="697992"/>
                </a:lnTo>
                <a:lnTo>
                  <a:pt x="1923542" y="661416"/>
                </a:lnTo>
                <a:lnTo>
                  <a:pt x="1942592" y="655320"/>
                </a:lnTo>
                <a:lnTo>
                  <a:pt x="1965452" y="679704"/>
                </a:lnTo>
                <a:lnTo>
                  <a:pt x="2001012" y="66141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54073" y="1597152"/>
            <a:ext cx="90550" cy="94487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466267" y="1359407"/>
            <a:ext cx="1148080" cy="326390"/>
          </a:xfrm>
          <a:custGeom>
            <a:avLst/>
            <a:gdLst/>
            <a:ahLst/>
            <a:cxnLst/>
            <a:rect l="l" t="t" r="r" b="b"/>
            <a:pathLst>
              <a:path w="1148080" h="326389">
                <a:moveTo>
                  <a:pt x="950544" y="234696"/>
                </a:moveTo>
                <a:lnTo>
                  <a:pt x="33007" y="234696"/>
                </a:lnTo>
                <a:lnTo>
                  <a:pt x="0" y="310896"/>
                </a:lnTo>
                <a:lnTo>
                  <a:pt x="19037" y="326136"/>
                </a:lnTo>
                <a:lnTo>
                  <a:pt x="59664" y="271272"/>
                </a:lnTo>
                <a:lnTo>
                  <a:pt x="933907" y="271272"/>
                </a:lnTo>
                <a:lnTo>
                  <a:pt x="950544" y="234696"/>
                </a:lnTo>
                <a:close/>
              </a:path>
              <a:path w="1148080" h="326389">
                <a:moveTo>
                  <a:pt x="1139647" y="51816"/>
                </a:moveTo>
                <a:lnTo>
                  <a:pt x="1085545" y="51816"/>
                </a:lnTo>
                <a:lnTo>
                  <a:pt x="1113485" y="91440"/>
                </a:lnTo>
                <a:lnTo>
                  <a:pt x="1139647" y="51816"/>
                </a:lnTo>
                <a:close/>
              </a:path>
              <a:path w="1148080" h="326389">
                <a:moveTo>
                  <a:pt x="1147775" y="39624"/>
                </a:moveTo>
                <a:lnTo>
                  <a:pt x="1126693" y="15240"/>
                </a:lnTo>
                <a:lnTo>
                  <a:pt x="796086" y="15240"/>
                </a:lnTo>
                <a:lnTo>
                  <a:pt x="736396" y="0"/>
                </a:lnTo>
                <a:lnTo>
                  <a:pt x="716089" y="21336"/>
                </a:lnTo>
                <a:lnTo>
                  <a:pt x="681812" y="39624"/>
                </a:lnTo>
                <a:lnTo>
                  <a:pt x="1147775" y="3962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21714" y="1304544"/>
            <a:ext cx="371246" cy="70103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627507" y="975359"/>
            <a:ext cx="1630045" cy="647700"/>
          </a:xfrm>
          <a:custGeom>
            <a:avLst/>
            <a:gdLst/>
            <a:ahLst/>
            <a:cxnLst/>
            <a:rect l="l" t="t" r="r" b="b"/>
            <a:pathLst>
              <a:path w="1630045" h="647700">
                <a:moveTo>
                  <a:pt x="125920" y="335280"/>
                </a:moveTo>
                <a:lnTo>
                  <a:pt x="119354" y="329184"/>
                </a:lnTo>
                <a:lnTo>
                  <a:pt x="0" y="335280"/>
                </a:lnTo>
                <a:lnTo>
                  <a:pt x="125920" y="335280"/>
                </a:lnTo>
                <a:close/>
              </a:path>
              <a:path w="1630045" h="647700">
                <a:moveTo>
                  <a:pt x="444652" y="381000"/>
                </a:moveTo>
                <a:lnTo>
                  <a:pt x="382168" y="341376"/>
                </a:lnTo>
                <a:lnTo>
                  <a:pt x="355511" y="368808"/>
                </a:lnTo>
                <a:lnTo>
                  <a:pt x="175209" y="381000"/>
                </a:lnTo>
                <a:lnTo>
                  <a:pt x="444652" y="381000"/>
                </a:lnTo>
                <a:close/>
              </a:path>
              <a:path w="1630045" h="647700">
                <a:moveTo>
                  <a:pt x="672973" y="329184"/>
                </a:moveTo>
                <a:lnTo>
                  <a:pt x="623417" y="295656"/>
                </a:lnTo>
                <a:lnTo>
                  <a:pt x="619607" y="274320"/>
                </a:lnTo>
                <a:lnTo>
                  <a:pt x="616432" y="268224"/>
                </a:lnTo>
                <a:lnTo>
                  <a:pt x="613257" y="262128"/>
                </a:lnTo>
                <a:lnTo>
                  <a:pt x="600557" y="237744"/>
                </a:lnTo>
                <a:lnTo>
                  <a:pt x="581520" y="262128"/>
                </a:lnTo>
                <a:lnTo>
                  <a:pt x="548500" y="234696"/>
                </a:lnTo>
                <a:lnTo>
                  <a:pt x="520573" y="252984"/>
                </a:lnTo>
                <a:lnTo>
                  <a:pt x="511683" y="268224"/>
                </a:lnTo>
                <a:lnTo>
                  <a:pt x="477393" y="234696"/>
                </a:lnTo>
                <a:lnTo>
                  <a:pt x="453275" y="237744"/>
                </a:lnTo>
                <a:lnTo>
                  <a:pt x="444385" y="277368"/>
                </a:lnTo>
                <a:lnTo>
                  <a:pt x="444385" y="313944"/>
                </a:lnTo>
                <a:lnTo>
                  <a:pt x="473595" y="335280"/>
                </a:lnTo>
                <a:lnTo>
                  <a:pt x="502793" y="381000"/>
                </a:lnTo>
                <a:lnTo>
                  <a:pt x="557390" y="368808"/>
                </a:lnTo>
                <a:lnTo>
                  <a:pt x="653923" y="368808"/>
                </a:lnTo>
                <a:lnTo>
                  <a:pt x="653923" y="353568"/>
                </a:lnTo>
                <a:lnTo>
                  <a:pt x="672973" y="329184"/>
                </a:lnTo>
                <a:close/>
              </a:path>
              <a:path w="1630045" h="647700">
                <a:moveTo>
                  <a:pt x="796036" y="329184"/>
                </a:moveTo>
                <a:lnTo>
                  <a:pt x="789686" y="313944"/>
                </a:lnTo>
                <a:lnTo>
                  <a:pt x="714883" y="286512"/>
                </a:lnTo>
                <a:lnTo>
                  <a:pt x="705993" y="335280"/>
                </a:lnTo>
                <a:lnTo>
                  <a:pt x="742696" y="329184"/>
                </a:lnTo>
                <a:lnTo>
                  <a:pt x="796036" y="329184"/>
                </a:lnTo>
                <a:close/>
              </a:path>
              <a:path w="1630045" h="647700">
                <a:moveTo>
                  <a:pt x="1629537" y="306705"/>
                </a:moveTo>
                <a:lnTo>
                  <a:pt x="1610360" y="292608"/>
                </a:lnTo>
                <a:lnTo>
                  <a:pt x="1573784" y="265938"/>
                </a:lnTo>
                <a:lnTo>
                  <a:pt x="1544193" y="221361"/>
                </a:lnTo>
                <a:lnTo>
                  <a:pt x="1517904" y="181991"/>
                </a:lnTo>
                <a:lnTo>
                  <a:pt x="1443101" y="151384"/>
                </a:lnTo>
                <a:lnTo>
                  <a:pt x="1408938" y="137414"/>
                </a:lnTo>
                <a:lnTo>
                  <a:pt x="1325245" y="89027"/>
                </a:lnTo>
                <a:lnTo>
                  <a:pt x="1113409" y="31877"/>
                </a:lnTo>
                <a:lnTo>
                  <a:pt x="990346" y="0"/>
                </a:lnTo>
                <a:lnTo>
                  <a:pt x="966343" y="49657"/>
                </a:lnTo>
                <a:lnTo>
                  <a:pt x="966343" y="85217"/>
                </a:lnTo>
                <a:lnTo>
                  <a:pt x="949833" y="133604"/>
                </a:lnTo>
                <a:lnTo>
                  <a:pt x="993013" y="151384"/>
                </a:lnTo>
                <a:lnTo>
                  <a:pt x="1051306" y="156464"/>
                </a:lnTo>
                <a:lnTo>
                  <a:pt x="1110869" y="151384"/>
                </a:lnTo>
                <a:lnTo>
                  <a:pt x="1137539" y="174371"/>
                </a:lnTo>
                <a:lnTo>
                  <a:pt x="1156589" y="179451"/>
                </a:lnTo>
                <a:lnTo>
                  <a:pt x="1180592" y="226568"/>
                </a:lnTo>
                <a:lnTo>
                  <a:pt x="1199642" y="221361"/>
                </a:lnTo>
                <a:lnTo>
                  <a:pt x="1212342" y="240538"/>
                </a:lnTo>
                <a:lnTo>
                  <a:pt x="1212342" y="271018"/>
                </a:lnTo>
                <a:lnTo>
                  <a:pt x="1216152" y="288798"/>
                </a:lnTo>
                <a:lnTo>
                  <a:pt x="1245235" y="288798"/>
                </a:lnTo>
                <a:lnTo>
                  <a:pt x="1251585" y="265938"/>
                </a:lnTo>
                <a:lnTo>
                  <a:pt x="1282065" y="306705"/>
                </a:lnTo>
                <a:lnTo>
                  <a:pt x="1301115" y="292608"/>
                </a:lnTo>
                <a:lnTo>
                  <a:pt x="1317625" y="320675"/>
                </a:lnTo>
                <a:lnTo>
                  <a:pt x="1297305" y="342265"/>
                </a:lnTo>
                <a:lnTo>
                  <a:pt x="1294765" y="367792"/>
                </a:lnTo>
                <a:lnTo>
                  <a:pt x="1315085" y="404622"/>
                </a:lnTo>
                <a:lnTo>
                  <a:pt x="1364488" y="451739"/>
                </a:lnTo>
                <a:lnTo>
                  <a:pt x="1398778" y="469519"/>
                </a:lnTo>
                <a:lnTo>
                  <a:pt x="1439291" y="497586"/>
                </a:lnTo>
                <a:lnTo>
                  <a:pt x="1458341" y="514096"/>
                </a:lnTo>
                <a:lnTo>
                  <a:pt x="1472311" y="568833"/>
                </a:lnTo>
                <a:lnTo>
                  <a:pt x="1487551" y="586613"/>
                </a:lnTo>
                <a:lnTo>
                  <a:pt x="1500124" y="586613"/>
                </a:lnTo>
                <a:lnTo>
                  <a:pt x="1530604" y="631190"/>
                </a:lnTo>
                <a:lnTo>
                  <a:pt x="1557274" y="647700"/>
                </a:lnTo>
                <a:lnTo>
                  <a:pt x="1595247" y="643890"/>
                </a:lnTo>
                <a:lnTo>
                  <a:pt x="1605407" y="626110"/>
                </a:lnTo>
                <a:lnTo>
                  <a:pt x="1601597" y="590423"/>
                </a:lnTo>
                <a:lnTo>
                  <a:pt x="1563624" y="554863"/>
                </a:lnTo>
                <a:lnTo>
                  <a:pt x="1561084" y="519176"/>
                </a:lnTo>
                <a:lnTo>
                  <a:pt x="1582674" y="484759"/>
                </a:lnTo>
                <a:lnTo>
                  <a:pt x="1586484" y="456819"/>
                </a:lnTo>
                <a:lnTo>
                  <a:pt x="1567434" y="422402"/>
                </a:lnTo>
                <a:lnTo>
                  <a:pt x="1586484" y="386842"/>
                </a:lnTo>
                <a:lnTo>
                  <a:pt x="1606677" y="377952"/>
                </a:lnTo>
                <a:lnTo>
                  <a:pt x="1606677" y="338455"/>
                </a:lnTo>
                <a:lnTo>
                  <a:pt x="1629537" y="306705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91234" y="1277492"/>
            <a:ext cx="383285" cy="257175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1441704" y="1203959"/>
            <a:ext cx="259715" cy="88900"/>
          </a:xfrm>
          <a:custGeom>
            <a:avLst/>
            <a:gdLst/>
            <a:ahLst/>
            <a:cxnLst/>
            <a:rect l="l" t="t" r="r" b="b"/>
            <a:pathLst>
              <a:path w="259714" h="88900">
                <a:moveTo>
                  <a:pt x="259334" y="73533"/>
                </a:moveTo>
                <a:lnTo>
                  <a:pt x="255143" y="60833"/>
                </a:lnTo>
                <a:lnTo>
                  <a:pt x="234823" y="60833"/>
                </a:lnTo>
                <a:lnTo>
                  <a:pt x="230378" y="51943"/>
                </a:lnTo>
                <a:lnTo>
                  <a:pt x="228473" y="48133"/>
                </a:lnTo>
                <a:lnTo>
                  <a:pt x="217043" y="51943"/>
                </a:lnTo>
                <a:lnTo>
                  <a:pt x="198120" y="34163"/>
                </a:lnTo>
                <a:lnTo>
                  <a:pt x="195453" y="31750"/>
                </a:lnTo>
                <a:lnTo>
                  <a:pt x="158623" y="21590"/>
                </a:lnTo>
                <a:lnTo>
                  <a:pt x="143383" y="34163"/>
                </a:lnTo>
                <a:lnTo>
                  <a:pt x="109093" y="21590"/>
                </a:lnTo>
                <a:lnTo>
                  <a:pt x="88900" y="21590"/>
                </a:lnTo>
                <a:lnTo>
                  <a:pt x="78740" y="3810"/>
                </a:lnTo>
                <a:lnTo>
                  <a:pt x="69850" y="0"/>
                </a:lnTo>
                <a:lnTo>
                  <a:pt x="55880" y="3810"/>
                </a:lnTo>
                <a:lnTo>
                  <a:pt x="15240" y="0"/>
                </a:lnTo>
                <a:lnTo>
                  <a:pt x="0" y="26670"/>
                </a:lnTo>
                <a:lnTo>
                  <a:pt x="0" y="55753"/>
                </a:lnTo>
                <a:lnTo>
                  <a:pt x="30480" y="88646"/>
                </a:lnTo>
                <a:lnTo>
                  <a:pt x="49530" y="78486"/>
                </a:lnTo>
                <a:lnTo>
                  <a:pt x="82169" y="78486"/>
                </a:lnTo>
                <a:lnTo>
                  <a:pt x="85090" y="73533"/>
                </a:lnTo>
                <a:lnTo>
                  <a:pt x="259334" y="73533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bg object 4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88592" y="3055620"/>
            <a:ext cx="473963" cy="2423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181" y="207010"/>
            <a:ext cx="8625636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accent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2816" y="1593561"/>
            <a:ext cx="7710170" cy="1604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6417" y="6408978"/>
            <a:ext cx="30797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1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62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1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6.png"/><Relationship Id="rId5" Type="http://schemas.openxmlformats.org/officeDocument/2006/relationships/image" Target="../media/image4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wmf"/><Relationship Id="rId5" Type="http://schemas.openxmlformats.org/officeDocument/2006/relationships/image" Target="../media/image7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hyperlink" Target="https://commons.wikimedia.org/wiki/File:How_Transition_Metals_Show_Color.png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2.png"/><Relationship Id="rId21" Type="http://schemas.openxmlformats.org/officeDocument/2006/relationships/image" Target="../media/image30.png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EFF80-F8E6-4716-AAF0-D27F26E45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36" y="234419"/>
            <a:ext cx="8382727" cy="63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8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1848" y="3537203"/>
            <a:ext cx="1274445" cy="2694940"/>
          </a:xfrm>
          <a:custGeom>
            <a:avLst/>
            <a:gdLst/>
            <a:ahLst/>
            <a:cxnLst/>
            <a:rect l="l" t="t" r="r" b="b"/>
            <a:pathLst>
              <a:path w="1274445" h="2694940">
                <a:moveTo>
                  <a:pt x="1274064" y="740664"/>
                </a:moveTo>
                <a:lnTo>
                  <a:pt x="1241044" y="673227"/>
                </a:lnTo>
                <a:lnTo>
                  <a:pt x="1162177" y="603377"/>
                </a:lnTo>
                <a:lnTo>
                  <a:pt x="1041400" y="566547"/>
                </a:lnTo>
                <a:lnTo>
                  <a:pt x="924433" y="536067"/>
                </a:lnTo>
                <a:lnTo>
                  <a:pt x="853186" y="514477"/>
                </a:lnTo>
                <a:lnTo>
                  <a:pt x="868426" y="452247"/>
                </a:lnTo>
                <a:lnTo>
                  <a:pt x="843026" y="372237"/>
                </a:lnTo>
                <a:lnTo>
                  <a:pt x="784479" y="301117"/>
                </a:lnTo>
                <a:lnTo>
                  <a:pt x="728599" y="245110"/>
                </a:lnTo>
                <a:lnTo>
                  <a:pt x="695579" y="240157"/>
                </a:lnTo>
                <a:lnTo>
                  <a:pt x="653542" y="245110"/>
                </a:lnTo>
                <a:lnTo>
                  <a:pt x="637667" y="229870"/>
                </a:lnTo>
                <a:lnTo>
                  <a:pt x="620522" y="213360"/>
                </a:lnTo>
                <a:lnTo>
                  <a:pt x="592582" y="213360"/>
                </a:lnTo>
                <a:lnTo>
                  <a:pt x="568325" y="229870"/>
                </a:lnTo>
                <a:lnTo>
                  <a:pt x="570865" y="199390"/>
                </a:lnTo>
                <a:lnTo>
                  <a:pt x="512445" y="163830"/>
                </a:lnTo>
                <a:lnTo>
                  <a:pt x="494284" y="128270"/>
                </a:lnTo>
                <a:lnTo>
                  <a:pt x="487807" y="115570"/>
                </a:lnTo>
                <a:lnTo>
                  <a:pt x="476758" y="93980"/>
                </a:lnTo>
                <a:lnTo>
                  <a:pt x="385318" y="106680"/>
                </a:lnTo>
                <a:lnTo>
                  <a:pt x="336931" y="115570"/>
                </a:lnTo>
                <a:lnTo>
                  <a:pt x="331851" y="93980"/>
                </a:lnTo>
                <a:lnTo>
                  <a:pt x="322326" y="83820"/>
                </a:lnTo>
                <a:lnTo>
                  <a:pt x="314071" y="74930"/>
                </a:lnTo>
                <a:lnTo>
                  <a:pt x="282321" y="83820"/>
                </a:lnTo>
                <a:lnTo>
                  <a:pt x="264541" y="62242"/>
                </a:lnTo>
                <a:lnTo>
                  <a:pt x="247904" y="49542"/>
                </a:lnTo>
                <a:lnTo>
                  <a:pt x="241554" y="88900"/>
                </a:lnTo>
                <a:lnTo>
                  <a:pt x="232664" y="128270"/>
                </a:lnTo>
                <a:lnTo>
                  <a:pt x="208534" y="128270"/>
                </a:lnTo>
                <a:lnTo>
                  <a:pt x="202184" y="93980"/>
                </a:lnTo>
                <a:lnTo>
                  <a:pt x="208534" y="49542"/>
                </a:lnTo>
                <a:lnTo>
                  <a:pt x="235204" y="26670"/>
                </a:lnTo>
                <a:lnTo>
                  <a:pt x="241554" y="5092"/>
                </a:lnTo>
                <a:lnTo>
                  <a:pt x="216154" y="0"/>
                </a:lnTo>
                <a:lnTo>
                  <a:pt x="192024" y="17792"/>
                </a:lnTo>
                <a:lnTo>
                  <a:pt x="146177" y="44450"/>
                </a:lnTo>
                <a:lnTo>
                  <a:pt x="114427" y="88900"/>
                </a:lnTo>
                <a:lnTo>
                  <a:pt x="99187" y="119380"/>
                </a:lnTo>
                <a:lnTo>
                  <a:pt x="92837" y="185420"/>
                </a:lnTo>
                <a:lnTo>
                  <a:pt x="92837" y="222250"/>
                </a:lnTo>
                <a:lnTo>
                  <a:pt x="64897" y="287147"/>
                </a:lnTo>
                <a:lnTo>
                  <a:pt x="62357" y="349377"/>
                </a:lnTo>
                <a:lnTo>
                  <a:pt x="12700" y="492887"/>
                </a:lnTo>
                <a:lnTo>
                  <a:pt x="0" y="550037"/>
                </a:lnTo>
                <a:lnTo>
                  <a:pt x="25400" y="628777"/>
                </a:lnTo>
                <a:lnTo>
                  <a:pt x="25400" y="705104"/>
                </a:lnTo>
                <a:lnTo>
                  <a:pt x="3810" y="735584"/>
                </a:lnTo>
                <a:lnTo>
                  <a:pt x="22860" y="772414"/>
                </a:lnTo>
                <a:lnTo>
                  <a:pt x="64897" y="824484"/>
                </a:lnTo>
                <a:lnTo>
                  <a:pt x="78867" y="900684"/>
                </a:lnTo>
                <a:lnTo>
                  <a:pt x="81407" y="947674"/>
                </a:lnTo>
                <a:lnTo>
                  <a:pt x="114427" y="1007364"/>
                </a:lnTo>
                <a:lnTo>
                  <a:pt x="139827" y="1064514"/>
                </a:lnTo>
                <a:lnTo>
                  <a:pt x="192024" y="1077214"/>
                </a:lnTo>
                <a:lnTo>
                  <a:pt x="228854" y="1103884"/>
                </a:lnTo>
                <a:lnTo>
                  <a:pt x="264541" y="1143254"/>
                </a:lnTo>
                <a:lnTo>
                  <a:pt x="273431" y="1187831"/>
                </a:lnTo>
                <a:lnTo>
                  <a:pt x="303911" y="1227201"/>
                </a:lnTo>
                <a:lnTo>
                  <a:pt x="320421" y="1281811"/>
                </a:lnTo>
                <a:lnTo>
                  <a:pt x="295021" y="1410081"/>
                </a:lnTo>
                <a:lnTo>
                  <a:pt x="307721" y="1493901"/>
                </a:lnTo>
                <a:lnTo>
                  <a:pt x="295021" y="1591691"/>
                </a:lnTo>
                <a:lnTo>
                  <a:pt x="301371" y="1631188"/>
                </a:lnTo>
                <a:lnTo>
                  <a:pt x="295021" y="1709928"/>
                </a:lnTo>
                <a:lnTo>
                  <a:pt x="284861" y="1730248"/>
                </a:lnTo>
                <a:lnTo>
                  <a:pt x="288671" y="1769618"/>
                </a:lnTo>
                <a:lnTo>
                  <a:pt x="297561" y="1871218"/>
                </a:lnTo>
                <a:lnTo>
                  <a:pt x="282321" y="1942338"/>
                </a:lnTo>
                <a:lnTo>
                  <a:pt x="264541" y="1999488"/>
                </a:lnTo>
                <a:lnTo>
                  <a:pt x="264541" y="2047748"/>
                </a:lnTo>
                <a:lnTo>
                  <a:pt x="291211" y="2101164"/>
                </a:lnTo>
                <a:lnTo>
                  <a:pt x="301371" y="2150707"/>
                </a:lnTo>
                <a:lnTo>
                  <a:pt x="303911" y="2437803"/>
                </a:lnTo>
                <a:lnTo>
                  <a:pt x="297561" y="2473388"/>
                </a:lnTo>
                <a:lnTo>
                  <a:pt x="301371" y="2516568"/>
                </a:lnTo>
                <a:lnTo>
                  <a:pt x="326771" y="2571191"/>
                </a:lnTo>
                <a:lnTo>
                  <a:pt x="362331" y="2615654"/>
                </a:lnTo>
                <a:lnTo>
                  <a:pt x="403098" y="2642336"/>
                </a:lnTo>
                <a:lnTo>
                  <a:pt x="431038" y="2677909"/>
                </a:lnTo>
                <a:lnTo>
                  <a:pt x="465328" y="2694419"/>
                </a:lnTo>
                <a:lnTo>
                  <a:pt x="476758" y="2667749"/>
                </a:lnTo>
                <a:lnTo>
                  <a:pt x="455168" y="2623274"/>
                </a:lnTo>
                <a:lnTo>
                  <a:pt x="378968" y="2535618"/>
                </a:lnTo>
                <a:lnTo>
                  <a:pt x="399288" y="2508948"/>
                </a:lnTo>
                <a:lnTo>
                  <a:pt x="403098" y="2455583"/>
                </a:lnTo>
                <a:lnTo>
                  <a:pt x="411988" y="2420023"/>
                </a:lnTo>
                <a:lnTo>
                  <a:pt x="447548" y="2403513"/>
                </a:lnTo>
                <a:lnTo>
                  <a:pt x="467868" y="2398420"/>
                </a:lnTo>
                <a:lnTo>
                  <a:pt x="476758" y="2353970"/>
                </a:lnTo>
                <a:lnTo>
                  <a:pt x="461518" y="2327287"/>
                </a:lnTo>
                <a:lnTo>
                  <a:pt x="441198" y="2327287"/>
                </a:lnTo>
                <a:lnTo>
                  <a:pt x="437388" y="2281555"/>
                </a:lnTo>
                <a:lnTo>
                  <a:pt x="450088" y="2259965"/>
                </a:lnTo>
                <a:lnTo>
                  <a:pt x="489585" y="2259965"/>
                </a:lnTo>
                <a:lnTo>
                  <a:pt x="503555" y="2202789"/>
                </a:lnTo>
                <a:lnTo>
                  <a:pt x="512445" y="2136737"/>
                </a:lnTo>
                <a:lnTo>
                  <a:pt x="495935" y="2118957"/>
                </a:lnTo>
                <a:lnTo>
                  <a:pt x="506095" y="2101164"/>
                </a:lnTo>
                <a:lnTo>
                  <a:pt x="536575" y="2106244"/>
                </a:lnTo>
                <a:lnTo>
                  <a:pt x="574675" y="2101164"/>
                </a:lnTo>
                <a:lnTo>
                  <a:pt x="574675" y="2056701"/>
                </a:lnTo>
                <a:lnTo>
                  <a:pt x="588772" y="2029968"/>
                </a:lnTo>
                <a:lnTo>
                  <a:pt x="620522" y="2017268"/>
                </a:lnTo>
                <a:lnTo>
                  <a:pt x="659892" y="2012188"/>
                </a:lnTo>
                <a:lnTo>
                  <a:pt x="676402" y="1985518"/>
                </a:lnTo>
                <a:lnTo>
                  <a:pt x="678942" y="1949958"/>
                </a:lnTo>
                <a:lnTo>
                  <a:pt x="678942" y="1905508"/>
                </a:lnTo>
                <a:lnTo>
                  <a:pt x="657352" y="1883918"/>
                </a:lnTo>
                <a:lnTo>
                  <a:pt x="689102" y="1866138"/>
                </a:lnTo>
                <a:lnTo>
                  <a:pt x="713359" y="1866138"/>
                </a:lnTo>
                <a:lnTo>
                  <a:pt x="724789" y="1875028"/>
                </a:lnTo>
                <a:lnTo>
                  <a:pt x="730631" y="1866138"/>
                </a:lnTo>
                <a:lnTo>
                  <a:pt x="756539" y="1826768"/>
                </a:lnTo>
                <a:lnTo>
                  <a:pt x="765429" y="1786128"/>
                </a:lnTo>
                <a:lnTo>
                  <a:pt x="787019" y="1746758"/>
                </a:lnTo>
                <a:lnTo>
                  <a:pt x="816356" y="1720088"/>
                </a:lnTo>
                <a:lnTo>
                  <a:pt x="853186" y="1684528"/>
                </a:lnTo>
                <a:lnTo>
                  <a:pt x="853186" y="1652778"/>
                </a:lnTo>
                <a:lnTo>
                  <a:pt x="874776" y="1613281"/>
                </a:lnTo>
                <a:lnTo>
                  <a:pt x="864616" y="1573911"/>
                </a:lnTo>
                <a:lnTo>
                  <a:pt x="864616" y="1538351"/>
                </a:lnTo>
                <a:lnTo>
                  <a:pt x="874776" y="1511681"/>
                </a:lnTo>
                <a:lnTo>
                  <a:pt x="920623" y="1440561"/>
                </a:lnTo>
                <a:lnTo>
                  <a:pt x="967613" y="1410081"/>
                </a:lnTo>
                <a:lnTo>
                  <a:pt x="991743" y="1413891"/>
                </a:lnTo>
                <a:lnTo>
                  <a:pt x="999744" y="1410081"/>
                </a:lnTo>
                <a:lnTo>
                  <a:pt x="1028700" y="1396111"/>
                </a:lnTo>
                <a:lnTo>
                  <a:pt x="1071880" y="1333881"/>
                </a:lnTo>
                <a:lnTo>
                  <a:pt x="1101090" y="1298321"/>
                </a:lnTo>
                <a:lnTo>
                  <a:pt x="1103630" y="1267841"/>
                </a:lnTo>
                <a:lnTo>
                  <a:pt x="1124077" y="1241171"/>
                </a:lnTo>
                <a:lnTo>
                  <a:pt x="1130427" y="1205611"/>
                </a:lnTo>
                <a:lnTo>
                  <a:pt x="1149477" y="1192911"/>
                </a:lnTo>
                <a:lnTo>
                  <a:pt x="1162177" y="1130554"/>
                </a:lnTo>
                <a:lnTo>
                  <a:pt x="1159637" y="1068324"/>
                </a:lnTo>
                <a:lnTo>
                  <a:pt x="1162177" y="1020064"/>
                </a:lnTo>
                <a:lnTo>
                  <a:pt x="1186307" y="965454"/>
                </a:lnTo>
                <a:lnTo>
                  <a:pt x="1209167" y="940054"/>
                </a:lnTo>
                <a:lnTo>
                  <a:pt x="1243584" y="900684"/>
                </a:lnTo>
                <a:lnTo>
                  <a:pt x="1274064" y="824484"/>
                </a:lnTo>
                <a:lnTo>
                  <a:pt x="1274064" y="74066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2043" y="517017"/>
            <a:ext cx="7845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0" dirty="0">
                <a:solidFill>
                  <a:srgbClr val="6D0042"/>
                </a:solidFill>
                <a:latin typeface="Cambria"/>
                <a:cs typeface="Cambria"/>
              </a:rPr>
              <a:t>Light</a:t>
            </a:r>
            <a:r>
              <a:rPr spc="110" dirty="0">
                <a:solidFill>
                  <a:srgbClr val="6D0042"/>
                </a:solidFill>
                <a:latin typeface="Cambria"/>
                <a:cs typeface="Cambria"/>
              </a:rPr>
              <a:t> </a:t>
            </a:r>
            <a:r>
              <a:rPr spc="-40" dirty="0">
                <a:solidFill>
                  <a:srgbClr val="6D0042"/>
                </a:solidFill>
                <a:latin typeface="Cambria"/>
                <a:cs typeface="Cambria"/>
              </a:rPr>
              <a:t>absorption</a:t>
            </a:r>
            <a:r>
              <a:rPr spc="125" dirty="0">
                <a:solidFill>
                  <a:srgbClr val="6D0042"/>
                </a:solidFill>
                <a:latin typeface="Cambria"/>
                <a:cs typeface="Cambria"/>
              </a:rPr>
              <a:t> </a:t>
            </a:r>
            <a:r>
              <a:rPr spc="-70" dirty="0">
                <a:solidFill>
                  <a:srgbClr val="6D0042"/>
                </a:solidFill>
                <a:latin typeface="Cambria"/>
                <a:cs typeface="Cambria"/>
              </a:rPr>
              <a:t>Properties</a:t>
            </a:r>
            <a:r>
              <a:rPr spc="95" dirty="0">
                <a:solidFill>
                  <a:srgbClr val="6D0042"/>
                </a:solidFill>
                <a:latin typeface="Cambria"/>
                <a:cs typeface="Cambria"/>
              </a:rPr>
              <a:t> </a:t>
            </a:r>
            <a:r>
              <a:rPr spc="70" dirty="0">
                <a:solidFill>
                  <a:srgbClr val="6D0042"/>
                </a:solidFill>
                <a:latin typeface="Cambria"/>
                <a:cs typeface="Cambria"/>
              </a:rPr>
              <a:t>of</a:t>
            </a:r>
            <a:r>
              <a:rPr spc="90" dirty="0">
                <a:solidFill>
                  <a:srgbClr val="6D0042"/>
                </a:solidFill>
                <a:latin typeface="Cambria"/>
                <a:cs typeface="Cambria"/>
              </a:rPr>
              <a:t> </a:t>
            </a:r>
            <a:r>
              <a:rPr spc="40" dirty="0">
                <a:solidFill>
                  <a:srgbClr val="6D0042"/>
                </a:solidFill>
                <a:latin typeface="Cambria"/>
                <a:cs typeface="Cambria"/>
              </a:rPr>
              <a:t>Metal</a:t>
            </a:r>
            <a:r>
              <a:rPr spc="95" dirty="0">
                <a:solidFill>
                  <a:srgbClr val="6D0042"/>
                </a:solidFill>
                <a:latin typeface="Cambria"/>
                <a:cs typeface="Cambria"/>
              </a:rPr>
              <a:t> </a:t>
            </a:r>
            <a:r>
              <a:rPr spc="15" dirty="0">
                <a:solidFill>
                  <a:srgbClr val="6D0042"/>
                </a:solidFill>
                <a:latin typeface="Cambria"/>
                <a:cs typeface="Cambria"/>
              </a:rPr>
              <a:t>Complexes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2043" y="1355598"/>
            <a:ext cx="5612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Palatino Linotype"/>
                <a:cs typeface="Palatino Linotype"/>
              </a:rPr>
              <a:t>Recording</a:t>
            </a:r>
            <a:r>
              <a:rPr sz="2800" dirty="0">
                <a:latin typeface="Palatino Linotype"/>
                <a:cs typeface="Palatino Linotype"/>
              </a:rPr>
              <a:t> </a:t>
            </a:r>
            <a:r>
              <a:rPr sz="2800" spc="-10" dirty="0">
                <a:latin typeface="Palatino Linotype"/>
                <a:cs typeface="Palatino Linotype"/>
              </a:rPr>
              <a:t>the </a:t>
            </a:r>
            <a:r>
              <a:rPr sz="2800" spc="-5" dirty="0">
                <a:latin typeface="Palatino Linotype"/>
                <a:cs typeface="Palatino Linotype"/>
              </a:rPr>
              <a:t>absorption Spectrum</a:t>
            </a:r>
            <a:endParaRPr sz="2800">
              <a:latin typeface="Palatino Linotype"/>
              <a:cs typeface="Palatino Linotyp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667000"/>
            <a:ext cx="7441692" cy="260756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975360"/>
            <a:ext cx="7905115" cy="5256530"/>
            <a:chOff x="146304" y="975360"/>
            <a:chExt cx="7905115" cy="5256530"/>
          </a:xfrm>
        </p:grpSpPr>
        <p:sp>
          <p:nvSpPr>
            <p:cNvPr id="3" name="object 3"/>
            <p:cNvSpPr/>
            <p:nvPr/>
          </p:nvSpPr>
          <p:spPr>
            <a:xfrm>
              <a:off x="1831848" y="3537203"/>
              <a:ext cx="1274445" cy="2694940"/>
            </a:xfrm>
            <a:custGeom>
              <a:avLst/>
              <a:gdLst/>
              <a:ahLst/>
              <a:cxnLst/>
              <a:rect l="l" t="t" r="r" b="b"/>
              <a:pathLst>
                <a:path w="1274445" h="2694940">
                  <a:moveTo>
                    <a:pt x="1274064" y="740664"/>
                  </a:moveTo>
                  <a:lnTo>
                    <a:pt x="1241044" y="673227"/>
                  </a:lnTo>
                  <a:lnTo>
                    <a:pt x="1162177" y="603377"/>
                  </a:lnTo>
                  <a:lnTo>
                    <a:pt x="1041400" y="566547"/>
                  </a:lnTo>
                  <a:lnTo>
                    <a:pt x="924433" y="536067"/>
                  </a:lnTo>
                  <a:lnTo>
                    <a:pt x="853186" y="514477"/>
                  </a:lnTo>
                  <a:lnTo>
                    <a:pt x="868426" y="452247"/>
                  </a:lnTo>
                  <a:lnTo>
                    <a:pt x="843026" y="372237"/>
                  </a:lnTo>
                  <a:lnTo>
                    <a:pt x="784479" y="301117"/>
                  </a:lnTo>
                  <a:lnTo>
                    <a:pt x="728599" y="245110"/>
                  </a:lnTo>
                  <a:lnTo>
                    <a:pt x="695579" y="240157"/>
                  </a:lnTo>
                  <a:lnTo>
                    <a:pt x="653542" y="245110"/>
                  </a:lnTo>
                  <a:lnTo>
                    <a:pt x="637667" y="229870"/>
                  </a:lnTo>
                  <a:lnTo>
                    <a:pt x="620522" y="213360"/>
                  </a:lnTo>
                  <a:lnTo>
                    <a:pt x="592582" y="213360"/>
                  </a:lnTo>
                  <a:lnTo>
                    <a:pt x="568325" y="229870"/>
                  </a:lnTo>
                  <a:lnTo>
                    <a:pt x="570865" y="199390"/>
                  </a:lnTo>
                  <a:lnTo>
                    <a:pt x="512445" y="163830"/>
                  </a:lnTo>
                  <a:lnTo>
                    <a:pt x="494284" y="128270"/>
                  </a:lnTo>
                  <a:lnTo>
                    <a:pt x="487807" y="115570"/>
                  </a:lnTo>
                  <a:lnTo>
                    <a:pt x="476758" y="93980"/>
                  </a:lnTo>
                  <a:lnTo>
                    <a:pt x="385318" y="106680"/>
                  </a:lnTo>
                  <a:lnTo>
                    <a:pt x="336931" y="115570"/>
                  </a:lnTo>
                  <a:lnTo>
                    <a:pt x="331851" y="93980"/>
                  </a:lnTo>
                  <a:lnTo>
                    <a:pt x="322326" y="83820"/>
                  </a:lnTo>
                  <a:lnTo>
                    <a:pt x="314071" y="74930"/>
                  </a:lnTo>
                  <a:lnTo>
                    <a:pt x="282321" y="83820"/>
                  </a:lnTo>
                  <a:lnTo>
                    <a:pt x="264541" y="62242"/>
                  </a:lnTo>
                  <a:lnTo>
                    <a:pt x="247904" y="49542"/>
                  </a:lnTo>
                  <a:lnTo>
                    <a:pt x="241554" y="88900"/>
                  </a:lnTo>
                  <a:lnTo>
                    <a:pt x="232664" y="128270"/>
                  </a:lnTo>
                  <a:lnTo>
                    <a:pt x="208534" y="128270"/>
                  </a:lnTo>
                  <a:lnTo>
                    <a:pt x="202184" y="93980"/>
                  </a:lnTo>
                  <a:lnTo>
                    <a:pt x="208534" y="49542"/>
                  </a:lnTo>
                  <a:lnTo>
                    <a:pt x="235204" y="26670"/>
                  </a:lnTo>
                  <a:lnTo>
                    <a:pt x="241554" y="5092"/>
                  </a:lnTo>
                  <a:lnTo>
                    <a:pt x="216154" y="0"/>
                  </a:lnTo>
                  <a:lnTo>
                    <a:pt x="192024" y="17792"/>
                  </a:lnTo>
                  <a:lnTo>
                    <a:pt x="146177" y="44450"/>
                  </a:lnTo>
                  <a:lnTo>
                    <a:pt x="114427" y="88900"/>
                  </a:lnTo>
                  <a:lnTo>
                    <a:pt x="99187" y="119380"/>
                  </a:lnTo>
                  <a:lnTo>
                    <a:pt x="92837" y="185420"/>
                  </a:lnTo>
                  <a:lnTo>
                    <a:pt x="92837" y="222250"/>
                  </a:lnTo>
                  <a:lnTo>
                    <a:pt x="64897" y="287147"/>
                  </a:lnTo>
                  <a:lnTo>
                    <a:pt x="62357" y="349377"/>
                  </a:lnTo>
                  <a:lnTo>
                    <a:pt x="12700" y="492887"/>
                  </a:lnTo>
                  <a:lnTo>
                    <a:pt x="0" y="550037"/>
                  </a:lnTo>
                  <a:lnTo>
                    <a:pt x="25400" y="628777"/>
                  </a:lnTo>
                  <a:lnTo>
                    <a:pt x="25400" y="705104"/>
                  </a:lnTo>
                  <a:lnTo>
                    <a:pt x="3810" y="735584"/>
                  </a:lnTo>
                  <a:lnTo>
                    <a:pt x="22860" y="772414"/>
                  </a:lnTo>
                  <a:lnTo>
                    <a:pt x="64897" y="824484"/>
                  </a:lnTo>
                  <a:lnTo>
                    <a:pt x="78867" y="900684"/>
                  </a:lnTo>
                  <a:lnTo>
                    <a:pt x="81407" y="947674"/>
                  </a:lnTo>
                  <a:lnTo>
                    <a:pt x="114427" y="1007364"/>
                  </a:lnTo>
                  <a:lnTo>
                    <a:pt x="139827" y="1064514"/>
                  </a:lnTo>
                  <a:lnTo>
                    <a:pt x="192024" y="1077214"/>
                  </a:lnTo>
                  <a:lnTo>
                    <a:pt x="228854" y="1103884"/>
                  </a:lnTo>
                  <a:lnTo>
                    <a:pt x="264541" y="1143254"/>
                  </a:lnTo>
                  <a:lnTo>
                    <a:pt x="273431" y="1187831"/>
                  </a:lnTo>
                  <a:lnTo>
                    <a:pt x="303911" y="1227201"/>
                  </a:lnTo>
                  <a:lnTo>
                    <a:pt x="320421" y="1281811"/>
                  </a:lnTo>
                  <a:lnTo>
                    <a:pt x="295021" y="1410081"/>
                  </a:lnTo>
                  <a:lnTo>
                    <a:pt x="307721" y="1493901"/>
                  </a:lnTo>
                  <a:lnTo>
                    <a:pt x="295021" y="1591691"/>
                  </a:lnTo>
                  <a:lnTo>
                    <a:pt x="301371" y="1631188"/>
                  </a:lnTo>
                  <a:lnTo>
                    <a:pt x="295021" y="1709928"/>
                  </a:lnTo>
                  <a:lnTo>
                    <a:pt x="284861" y="1730248"/>
                  </a:lnTo>
                  <a:lnTo>
                    <a:pt x="288671" y="1769618"/>
                  </a:lnTo>
                  <a:lnTo>
                    <a:pt x="297561" y="1871218"/>
                  </a:lnTo>
                  <a:lnTo>
                    <a:pt x="282321" y="1942338"/>
                  </a:lnTo>
                  <a:lnTo>
                    <a:pt x="264541" y="1999488"/>
                  </a:lnTo>
                  <a:lnTo>
                    <a:pt x="264541" y="2047748"/>
                  </a:lnTo>
                  <a:lnTo>
                    <a:pt x="291211" y="2101164"/>
                  </a:lnTo>
                  <a:lnTo>
                    <a:pt x="301371" y="2150707"/>
                  </a:lnTo>
                  <a:lnTo>
                    <a:pt x="303911" y="2437803"/>
                  </a:lnTo>
                  <a:lnTo>
                    <a:pt x="297561" y="2473388"/>
                  </a:lnTo>
                  <a:lnTo>
                    <a:pt x="301371" y="2516568"/>
                  </a:lnTo>
                  <a:lnTo>
                    <a:pt x="326771" y="2571191"/>
                  </a:lnTo>
                  <a:lnTo>
                    <a:pt x="362331" y="2615654"/>
                  </a:lnTo>
                  <a:lnTo>
                    <a:pt x="403098" y="2642336"/>
                  </a:lnTo>
                  <a:lnTo>
                    <a:pt x="431038" y="2677909"/>
                  </a:lnTo>
                  <a:lnTo>
                    <a:pt x="465328" y="2694419"/>
                  </a:lnTo>
                  <a:lnTo>
                    <a:pt x="476758" y="2667749"/>
                  </a:lnTo>
                  <a:lnTo>
                    <a:pt x="455168" y="2623274"/>
                  </a:lnTo>
                  <a:lnTo>
                    <a:pt x="378968" y="2535618"/>
                  </a:lnTo>
                  <a:lnTo>
                    <a:pt x="399288" y="2508948"/>
                  </a:lnTo>
                  <a:lnTo>
                    <a:pt x="403098" y="2455583"/>
                  </a:lnTo>
                  <a:lnTo>
                    <a:pt x="411988" y="2420023"/>
                  </a:lnTo>
                  <a:lnTo>
                    <a:pt x="447548" y="2403513"/>
                  </a:lnTo>
                  <a:lnTo>
                    <a:pt x="467868" y="2398420"/>
                  </a:lnTo>
                  <a:lnTo>
                    <a:pt x="476758" y="2353970"/>
                  </a:lnTo>
                  <a:lnTo>
                    <a:pt x="461518" y="2327287"/>
                  </a:lnTo>
                  <a:lnTo>
                    <a:pt x="441198" y="2327287"/>
                  </a:lnTo>
                  <a:lnTo>
                    <a:pt x="437388" y="2281555"/>
                  </a:lnTo>
                  <a:lnTo>
                    <a:pt x="450088" y="2259965"/>
                  </a:lnTo>
                  <a:lnTo>
                    <a:pt x="489585" y="2259965"/>
                  </a:lnTo>
                  <a:lnTo>
                    <a:pt x="503555" y="2202789"/>
                  </a:lnTo>
                  <a:lnTo>
                    <a:pt x="512445" y="2136737"/>
                  </a:lnTo>
                  <a:lnTo>
                    <a:pt x="495935" y="2118957"/>
                  </a:lnTo>
                  <a:lnTo>
                    <a:pt x="506095" y="2101164"/>
                  </a:lnTo>
                  <a:lnTo>
                    <a:pt x="536575" y="2106244"/>
                  </a:lnTo>
                  <a:lnTo>
                    <a:pt x="574675" y="2101164"/>
                  </a:lnTo>
                  <a:lnTo>
                    <a:pt x="574675" y="2056701"/>
                  </a:lnTo>
                  <a:lnTo>
                    <a:pt x="588772" y="2029968"/>
                  </a:lnTo>
                  <a:lnTo>
                    <a:pt x="620522" y="2017268"/>
                  </a:lnTo>
                  <a:lnTo>
                    <a:pt x="659892" y="2012188"/>
                  </a:lnTo>
                  <a:lnTo>
                    <a:pt x="676402" y="1985518"/>
                  </a:lnTo>
                  <a:lnTo>
                    <a:pt x="678942" y="1949958"/>
                  </a:lnTo>
                  <a:lnTo>
                    <a:pt x="678942" y="1905508"/>
                  </a:lnTo>
                  <a:lnTo>
                    <a:pt x="657352" y="1883918"/>
                  </a:lnTo>
                  <a:lnTo>
                    <a:pt x="689102" y="1866138"/>
                  </a:lnTo>
                  <a:lnTo>
                    <a:pt x="713359" y="1866138"/>
                  </a:lnTo>
                  <a:lnTo>
                    <a:pt x="724789" y="1875028"/>
                  </a:lnTo>
                  <a:lnTo>
                    <a:pt x="730631" y="1866138"/>
                  </a:lnTo>
                  <a:lnTo>
                    <a:pt x="756539" y="1826768"/>
                  </a:lnTo>
                  <a:lnTo>
                    <a:pt x="765429" y="1786128"/>
                  </a:lnTo>
                  <a:lnTo>
                    <a:pt x="787019" y="1746758"/>
                  </a:lnTo>
                  <a:lnTo>
                    <a:pt x="816356" y="1720088"/>
                  </a:lnTo>
                  <a:lnTo>
                    <a:pt x="853186" y="1684528"/>
                  </a:lnTo>
                  <a:lnTo>
                    <a:pt x="853186" y="1652778"/>
                  </a:lnTo>
                  <a:lnTo>
                    <a:pt x="874776" y="1613281"/>
                  </a:lnTo>
                  <a:lnTo>
                    <a:pt x="864616" y="1573911"/>
                  </a:lnTo>
                  <a:lnTo>
                    <a:pt x="864616" y="1538351"/>
                  </a:lnTo>
                  <a:lnTo>
                    <a:pt x="874776" y="1511681"/>
                  </a:lnTo>
                  <a:lnTo>
                    <a:pt x="920623" y="1440561"/>
                  </a:lnTo>
                  <a:lnTo>
                    <a:pt x="967613" y="1410081"/>
                  </a:lnTo>
                  <a:lnTo>
                    <a:pt x="991743" y="1413891"/>
                  </a:lnTo>
                  <a:lnTo>
                    <a:pt x="999744" y="1410081"/>
                  </a:lnTo>
                  <a:lnTo>
                    <a:pt x="1028700" y="1396111"/>
                  </a:lnTo>
                  <a:lnTo>
                    <a:pt x="1071880" y="1333881"/>
                  </a:lnTo>
                  <a:lnTo>
                    <a:pt x="1101090" y="1298321"/>
                  </a:lnTo>
                  <a:lnTo>
                    <a:pt x="1103630" y="1267841"/>
                  </a:lnTo>
                  <a:lnTo>
                    <a:pt x="1124077" y="1241171"/>
                  </a:lnTo>
                  <a:lnTo>
                    <a:pt x="1130427" y="1205611"/>
                  </a:lnTo>
                  <a:lnTo>
                    <a:pt x="1149477" y="1192911"/>
                  </a:lnTo>
                  <a:lnTo>
                    <a:pt x="1162177" y="1130554"/>
                  </a:lnTo>
                  <a:lnTo>
                    <a:pt x="1159637" y="1068324"/>
                  </a:lnTo>
                  <a:lnTo>
                    <a:pt x="1162177" y="1020064"/>
                  </a:lnTo>
                  <a:lnTo>
                    <a:pt x="1186307" y="965454"/>
                  </a:lnTo>
                  <a:lnTo>
                    <a:pt x="1209167" y="940054"/>
                  </a:lnTo>
                  <a:lnTo>
                    <a:pt x="1243584" y="900684"/>
                  </a:lnTo>
                  <a:lnTo>
                    <a:pt x="1274064" y="824484"/>
                  </a:lnTo>
                  <a:lnTo>
                    <a:pt x="1274064" y="74066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2312" y="1303020"/>
              <a:ext cx="7078980" cy="14904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2758439"/>
              <a:ext cx="1840992" cy="17145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85848" y="510362"/>
            <a:ext cx="4751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>
                <a:solidFill>
                  <a:srgbClr val="790013"/>
                </a:solidFill>
                <a:latin typeface="Cambria"/>
                <a:cs typeface="Cambria"/>
              </a:rPr>
              <a:t>Colors</a:t>
            </a:r>
            <a:r>
              <a:rPr spc="60" dirty="0">
                <a:solidFill>
                  <a:srgbClr val="790013"/>
                </a:solidFill>
                <a:latin typeface="Cambria"/>
                <a:cs typeface="Cambria"/>
              </a:rPr>
              <a:t> </a:t>
            </a:r>
            <a:r>
              <a:rPr spc="254" dirty="0">
                <a:solidFill>
                  <a:srgbClr val="790013"/>
                </a:solidFill>
                <a:latin typeface="Cambria"/>
                <a:cs typeface="Cambria"/>
              </a:rPr>
              <a:t>&amp;</a:t>
            </a:r>
            <a:r>
              <a:rPr spc="80" dirty="0">
                <a:solidFill>
                  <a:srgbClr val="790013"/>
                </a:solidFill>
                <a:latin typeface="Cambria"/>
                <a:cs typeface="Cambria"/>
              </a:rPr>
              <a:t> </a:t>
            </a:r>
            <a:r>
              <a:rPr spc="114" dirty="0">
                <a:solidFill>
                  <a:srgbClr val="790013"/>
                </a:solidFill>
                <a:latin typeface="Cambria"/>
                <a:cs typeface="Cambria"/>
              </a:rPr>
              <a:t>How</a:t>
            </a:r>
            <a:r>
              <a:rPr spc="80" dirty="0">
                <a:solidFill>
                  <a:srgbClr val="790013"/>
                </a:solidFill>
                <a:latin typeface="Cambria"/>
                <a:cs typeface="Cambria"/>
              </a:rPr>
              <a:t> </a:t>
            </a:r>
            <a:r>
              <a:rPr dirty="0">
                <a:solidFill>
                  <a:srgbClr val="790013"/>
                </a:solidFill>
                <a:latin typeface="Cambria"/>
                <a:cs typeface="Cambria"/>
              </a:rPr>
              <a:t>We</a:t>
            </a:r>
            <a:r>
              <a:rPr spc="70" dirty="0">
                <a:solidFill>
                  <a:srgbClr val="790013"/>
                </a:solidFill>
                <a:latin typeface="Cambria"/>
                <a:cs typeface="Cambria"/>
              </a:rPr>
              <a:t> </a:t>
            </a:r>
            <a:r>
              <a:rPr spc="-60" dirty="0">
                <a:solidFill>
                  <a:srgbClr val="790013"/>
                </a:solidFill>
                <a:latin typeface="Cambria"/>
                <a:cs typeface="Cambria"/>
              </a:rPr>
              <a:t>Perceive</a:t>
            </a:r>
            <a:r>
              <a:rPr spc="90" dirty="0">
                <a:solidFill>
                  <a:srgbClr val="790013"/>
                </a:solidFill>
                <a:latin typeface="Cambria"/>
                <a:cs typeface="Cambria"/>
              </a:rPr>
              <a:t> </a:t>
            </a:r>
            <a:r>
              <a:rPr spc="-20" dirty="0">
                <a:solidFill>
                  <a:srgbClr val="790013"/>
                </a:solidFill>
                <a:latin typeface="Cambria"/>
                <a:cs typeface="Cambria"/>
              </a:rPr>
              <a:t>it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9241" y="4627879"/>
            <a:ext cx="3819525" cy="188848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142875">
              <a:lnSpc>
                <a:spcPct val="101899"/>
              </a:lnSpc>
              <a:spcBef>
                <a:spcPts val="45"/>
              </a:spcBef>
            </a:pPr>
            <a:r>
              <a:rPr sz="2400" spc="-5" dirty="0">
                <a:solidFill>
                  <a:srgbClr val="270048"/>
                </a:solidFill>
                <a:latin typeface="Palatino Linotype"/>
                <a:cs typeface="Palatino Linotype"/>
              </a:rPr>
              <a:t>Artist</a:t>
            </a:r>
            <a:r>
              <a:rPr sz="2400" spc="-25" dirty="0">
                <a:solidFill>
                  <a:srgbClr val="270048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70048"/>
                </a:solidFill>
                <a:latin typeface="Palatino Linotype"/>
                <a:cs typeface="Palatino Linotype"/>
              </a:rPr>
              <a:t>color</a:t>
            </a:r>
            <a:r>
              <a:rPr sz="2400" spc="-15" dirty="0">
                <a:solidFill>
                  <a:srgbClr val="270048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70048"/>
                </a:solidFill>
                <a:latin typeface="Palatino Linotype"/>
                <a:cs typeface="Palatino Linotype"/>
              </a:rPr>
              <a:t>wheel</a:t>
            </a:r>
            <a:r>
              <a:rPr sz="2400" spc="-15" dirty="0">
                <a:solidFill>
                  <a:srgbClr val="270048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270048"/>
                </a:solidFill>
                <a:latin typeface="Palatino Linotype"/>
                <a:cs typeface="Palatino Linotype"/>
              </a:rPr>
              <a:t>showing </a:t>
            </a:r>
            <a:r>
              <a:rPr sz="2400" spc="-585" dirty="0">
                <a:solidFill>
                  <a:srgbClr val="270048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270048"/>
                </a:solidFill>
                <a:latin typeface="Palatino Linotype"/>
                <a:cs typeface="Palatino Linotype"/>
              </a:rPr>
              <a:t>the </a:t>
            </a:r>
            <a:r>
              <a:rPr sz="2400" dirty="0">
                <a:solidFill>
                  <a:srgbClr val="270048"/>
                </a:solidFill>
                <a:latin typeface="Palatino Linotype"/>
                <a:cs typeface="Palatino Linotype"/>
              </a:rPr>
              <a:t>colors which are </a:t>
            </a:r>
            <a:r>
              <a:rPr sz="2400" spc="5" dirty="0">
                <a:solidFill>
                  <a:srgbClr val="270048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70048"/>
                </a:solidFill>
                <a:latin typeface="Palatino Linotype"/>
                <a:cs typeface="Palatino Linotype"/>
              </a:rPr>
              <a:t>complementary </a:t>
            </a:r>
            <a:r>
              <a:rPr sz="2400" spc="-5" dirty="0">
                <a:solidFill>
                  <a:srgbClr val="270048"/>
                </a:solidFill>
                <a:latin typeface="Palatino Linotype"/>
                <a:cs typeface="Palatino Linotype"/>
              </a:rPr>
              <a:t>to one</a:t>
            </a:r>
            <a:endParaRPr sz="2400">
              <a:latin typeface="Palatino Linotype"/>
              <a:cs typeface="Palatino Linotype"/>
            </a:endParaRPr>
          </a:p>
          <a:p>
            <a:pPr marL="12700" marR="5080">
              <a:lnSpc>
                <a:spcPts val="2830"/>
              </a:lnSpc>
              <a:spcBef>
                <a:spcPts val="340"/>
              </a:spcBef>
            </a:pPr>
            <a:r>
              <a:rPr sz="2400" dirty="0">
                <a:solidFill>
                  <a:srgbClr val="270048"/>
                </a:solidFill>
                <a:latin typeface="Palatino Linotype"/>
                <a:cs typeface="Palatino Linotype"/>
              </a:rPr>
              <a:t>another</a:t>
            </a:r>
            <a:r>
              <a:rPr sz="2400" spc="-25" dirty="0">
                <a:solidFill>
                  <a:srgbClr val="270048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70048"/>
                </a:solidFill>
                <a:latin typeface="Palatino Linotype"/>
                <a:cs typeface="Palatino Linotype"/>
              </a:rPr>
              <a:t>and</a:t>
            </a:r>
            <a:r>
              <a:rPr sz="2400" spc="-30" dirty="0">
                <a:solidFill>
                  <a:srgbClr val="270048"/>
                </a:solidFill>
                <a:latin typeface="Palatino Linotype"/>
                <a:cs typeface="Palatino Linotype"/>
              </a:rPr>
              <a:t> </a:t>
            </a:r>
            <a:r>
              <a:rPr sz="2400" spc="-5" dirty="0">
                <a:solidFill>
                  <a:srgbClr val="270048"/>
                </a:solidFill>
                <a:latin typeface="Palatino Linotype"/>
                <a:cs typeface="Palatino Linotype"/>
              </a:rPr>
              <a:t>the</a:t>
            </a:r>
            <a:r>
              <a:rPr sz="2400" spc="-15" dirty="0">
                <a:solidFill>
                  <a:srgbClr val="270048"/>
                </a:solidFill>
                <a:latin typeface="Palatino Linotype"/>
                <a:cs typeface="Palatino Linotype"/>
              </a:rPr>
              <a:t> </a:t>
            </a:r>
            <a:r>
              <a:rPr sz="2400" dirty="0">
                <a:solidFill>
                  <a:srgbClr val="270048"/>
                </a:solidFill>
                <a:latin typeface="Palatino Linotype"/>
                <a:cs typeface="Palatino Linotype"/>
              </a:rPr>
              <a:t>wavelength </a:t>
            </a:r>
            <a:r>
              <a:rPr sz="2400" spc="-585" dirty="0">
                <a:solidFill>
                  <a:srgbClr val="270048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270048"/>
                </a:solidFill>
                <a:latin typeface="Palatino Linotype"/>
                <a:cs typeface="Palatino Linotype"/>
              </a:rPr>
              <a:t>range</a:t>
            </a:r>
            <a:r>
              <a:rPr sz="2400" spc="5" dirty="0">
                <a:solidFill>
                  <a:srgbClr val="270048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270048"/>
                </a:solidFill>
                <a:latin typeface="Palatino Linotype"/>
                <a:cs typeface="Palatino Linotype"/>
              </a:rPr>
              <a:t>of</a:t>
            </a:r>
            <a:r>
              <a:rPr sz="2400" spc="-5" dirty="0">
                <a:solidFill>
                  <a:srgbClr val="270048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270048"/>
                </a:solidFill>
                <a:latin typeface="Palatino Linotype"/>
                <a:cs typeface="Palatino Linotype"/>
              </a:rPr>
              <a:t>each</a:t>
            </a:r>
            <a:r>
              <a:rPr sz="2400" spc="-25" dirty="0">
                <a:solidFill>
                  <a:srgbClr val="270048"/>
                </a:solidFill>
                <a:latin typeface="Palatino Linotype"/>
                <a:cs typeface="Palatino Linotype"/>
              </a:rPr>
              <a:t> </a:t>
            </a:r>
            <a:r>
              <a:rPr sz="2400" spc="-10" dirty="0">
                <a:solidFill>
                  <a:srgbClr val="270048"/>
                </a:solidFill>
                <a:latin typeface="Palatino Linotype"/>
                <a:cs typeface="Palatino Linotype"/>
              </a:rPr>
              <a:t>color.</a:t>
            </a:r>
            <a:endParaRPr sz="2400">
              <a:latin typeface="Palatino Linotype"/>
              <a:cs typeface="Palatino Linotype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0" y="3115055"/>
            <a:ext cx="3657600" cy="313334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276" y="99771"/>
            <a:ext cx="6713855" cy="1737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energy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 a</a:t>
            </a:r>
            <a:r>
              <a:rPr sz="2800" dirty="0">
                <a:latin typeface="Arial MT"/>
                <a:cs typeface="Arial MT"/>
              </a:rPr>
              <a:t> photon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 </a:t>
            </a:r>
            <a:r>
              <a:rPr sz="2800" dirty="0">
                <a:latin typeface="Arial MT"/>
                <a:cs typeface="Arial MT"/>
              </a:rPr>
              <a:t>light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dirty="0">
                <a:latin typeface="Arial MT"/>
                <a:cs typeface="Arial MT"/>
              </a:rPr>
              <a:t> inversely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proportional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 its wavelength</a:t>
            </a:r>
            <a:endParaRPr sz="2800">
              <a:latin typeface="Arial MT"/>
              <a:cs typeface="Arial MT"/>
            </a:endParaRPr>
          </a:p>
          <a:p>
            <a:pPr marR="704850"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Arial MT"/>
                <a:cs typeface="Arial MT"/>
              </a:rPr>
              <a:t>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=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hc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=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</a:t>
            </a:r>
            <a:r>
              <a:rPr sz="2800" dirty="0">
                <a:latin typeface="Symbol"/>
                <a:cs typeface="Symbol"/>
              </a:rPr>
              <a:t></a:t>
            </a:r>
            <a:endParaRPr sz="2800">
              <a:latin typeface="Symbol"/>
              <a:cs typeface="Symbol"/>
            </a:endParaRPr>
          </a:p>
          <a:p>
            <a:pPr marR="901065" algn="ctr">
              <a:lnSpc>
                <a:spcPct val="100000"/>
              </a:lnSpc>
              <a:spcBef>
                <a:spcPts val="35"/>
              </a:spcBef>
            </a:pPr>
            <a:r>
              <a:rPr sz="2800" spc="-5" dirty="0">
                <a:latin typeface="Symbol"/>
                <a:cs typeface="Symbol"/>
              </a:rPr>
              <a:t></a:t>
            </a:r>
            <a:endParaRPr sz="2800">
              <a:latin typeface="Symbol"/>
              <a:cs typeface="Symbo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924810"/>
            <a:ext cx="8458200" cy="485698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400" cy="60731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1848" y="3537203"/>
            <a:ext cx="1274445" cy="2694940"/>
          </a:xfrm>
          <a:custGeom>
            <a:avLst/>
            <a:gdLst/>
            <a:ahLst/>
            <a:cxnLst/>
            <a:rect l="l" t="t" r="r" b="b"/>
            <a:pathLst>
              <a:path w="1274445" h="2694940">
                <a:moveTo>
                  <a:pt x="1274064" y="740664"/>
                </a:moveTo>
                <a:lnTo>
                  <a:pt x="1241044" y="673227"/>
                </a:lnTo>
                <a:lnTo>
                  <a:pt x="1162177" y="603377"/>
                </a:lnTo>
                <a:lnTo>
                  <a:pt x="1041400" y="566547"/>
                </a:lnTo>
                <a:lnTo>
                  <a:pt x="924433" y="536067"/>
                </a:lnTo>
                <a:lnTo>
                  <a:pt x="853186" y="514477"/>
                </a:lnTo>
                <a:lnTo>
                  <a:pt x="868426" y="452247"/>
                </a:lnTo>
                <a:lnTo>
                  <a:pt x="843026" y="372237"/>
                </a:lnTo>
                <a:lnTo>
                  <a:pt x="784479" y="301117"/>
                </a:lnTo>
                <a:lnTo>
                  <a:pt x="728599" y="245110"/>
                </a:lnTo>
                <a:lnTo>
                  <a:pt x="695579" y="240157"/>
                </a:lnTo>
                <a:lnTo>
                  <a:pt x="653542" y="245110"/>
                </a:lnTo>
                <a:lnTo>
                  <a:pt x="637667" y="229870"/>
                </a:lnTo>
                <a:lnTo>
                  <a:pt x="620522" y="213360"/>
                </a:lnTo>
                <a:lnTo>
                  <a:pt x="592582" y="213360"/>
                </a:lnTo>
                <a:lnTo>
                  <a:pt x="568325" y="229870"/>
                </a:lnTo>
                <a:lnTo>
                  <a:pt x="570865" y="199390"/>
                </a:lnTo>
                <a:lnTo>
                  <a:pt x="512445" y="163830"/>
                </a:lnTo>
                <a:lnTo>
                  <a:pt x="494284" y="128270"/>
                </a:lnTo>
                <a:lnTo>
                  <a:pt x="487807" y="115570"/>
                </a:lnTo>
                <a:lnTo>
                  <a:pt x="476758" y="93980"/>
                </a:lnTo>
                <a:lnTo>
                  <a:pt x="385318" y="106680"/>
                </a:lnTo>
                <a:lnTo>
                  <a:pt x="336931" y="115570"/>
                </a:lnTo>
                <a:lnTo>
                  <a:pt x="331851" y="93980"/>
                </a:lnTo>
                <a:lnTo>
                  <a:pt x="322326" y="83820"/>
                </a:lnTo>
                <a:lnTo>
                  <a:pt x="314071" y="74930"/>
                </a:lnTo>
                <a:lnTo>
                  <a:pt x="282321" y="83820"/>
                </a:lnTo>
                <a:lnTo>
                  <a:pt x="264541" y="62242"/>
                </a:lnTo>
                <a:lnTo>
                  <a:pt x="247904" y="49542"/>
                </a:lnTo>
                <a:lnTo>
                  <a:pt x="241554" y="88900"/>
                </a:lnTo>
                <a:lnTo>
                  <a:pt x="232664" y="128270"/>
                </a:lnTo>
                <a:lnTo>
                  <a:pt x="208534" y="128270"/>
                </a:lnTo>
                <a:lnTo>
                  <a:pt x="202184" y="93980"/>
                </a:lnTo>
                <a:lnTo>
                  <a:pt x="208534" y="49542"/>
                </a:lnTo>
                <a:lnTo>
                  <a:pt x="235204" y="26670"/>
                </a:lnTo>
                <a:lnTo>
                  <a:pt x="241554" y="5092"/>
                </a:lnTo>
                <a:lnTo>
                  <a:pt x="216154" y="0"/>
                </a:lnTo>
                <a:lnTo>
                  <a:pt x="192024" y="17792"/>
                </a:lnTo>
                <a:lnTo>
                  <a:pt x="146177" y="44450"/>
                </a:lnTo>
                <a:lnTo>
                  <a:pt x="114427" y="88900"/>
                </a:lnTo>
                <a:lnTo>
                  <a:pt x="99187" y="119380"/>
                </a:lnTo>
                <a:lnTo>
                  <a:pt x="92837" y="185420"/>
                </a:lnTo>
                <a:lnTo>
                  <a:pt x="92837" y="222250"/>
                </a:lnTo>
                <a:lnTo>
                  <a:pt x="64897" y="287147"/>
                </a:lnTo>
                <a:lnTo>
                  <a:pt x="62357" y="349377"/>
                </a:lnTo>
                <a:lnTo>
                  <a:pt x="12700" y="492887"/>
                </a:lnTo>
                <a:lnTo>
                  <a:pt x="0" y="550037"/>
                </a:lnTo>
                <a:lnTo>
                  <a:pt x="25400" y="628777"/>
                </a:lnTo>
                <a:lnTo>
                  <a:pt x="25400" y="705104"/>
                </a:lnTo>
                <a:lnTo>
                  <a:pt x="3810" y="735584"/>
                </a:lnTo>
                <a:lnTo>
                  <a:pt x="22860" y="772414"/>
                </a:lnTo>
                <a:lnTo>
                  <a:pt x="64897" y="824484"/>
                </a:lnTo>
                <a:lnTo>
                  <a:pt x="78867" y="900684"/>
                </a:lnTo>
                <a:lnTo>
                  <a:pt x="81407" y="947674"/>
                </a:lnTo>
                <a:lnTo>
                  <a:pt x="114427" y="1007364"/>
                </a:lnTo>
                <a:lnTo>
                  <a:pt x="139827" y="1064514"/>
                </a:lnTo>
                <a:lnTo>
                  <a:pt x="192024" y="1077214"/>
                </a:lnTo>
                <a:lnTo>
                  <a:pt x="228854" y="1103884"/>
                </a:lnTo>
                <a:lnTo>
                  <a:pt x="264541" y="1143254"/>
                </a:lnTo>
                <a:lnTo>
                  <a:pt x="273431" y="1187831"/>
                </a:lnTo>
                <a:lnTo>
                  <a:pt x="303911" y="1227201"/>
                </a:lnTo>
                <a:lnTo>
                  <a:pt x="320421" y="1281811"/>
                </a:lnTo>
                <a:lnTo>
                  <a:pt x="295021" y="1410081"/>
                </a:lnTo>
                <a:lnTo>
                  <a:pt x="307721" y="1493901"/>
                </a:lnTo>
                <a:lnTo>
                  <a:pt x="295021" y="1591691"/>
                </a:lnTo>
                <a:lnTo>
                  <a:pt x="301371" y="1631188"/>
                </a:lnTo>
                <a:lnTo>
                  <a:pt x="295021" y="1709928"/>
                </a:lnTo>
                <a:lnTo>
                  <a:pt x="284861" y="1730248"/>
                </a:lnTo>
                <a:lnTo>
                  <a:pt x="288671" y="1769618"/>
                </a:lnTo>
                <a:lnTo>
                  <a:pt x="297561" y="1871218"/>
                </a:lnTo>
                <a:lnTo>
                  <a:pt x="282321" y="1942338"/>
                </a:lnTo>
                <a:lnTo>
                  <a:pt x="264541" y="1999488"/>
                </a:lnTo>
                <a:lnTo>
                  <a:pt x="264541" y="2047748"/>
                </a:lnTo>
                <a:lnTo>
                  <a:pt x="291211" y="2101164"/>
                </a:lnTo>
                <a:lnTo>
                  <a:pt x="301371" y="2150707"/>
                </a:lnTo>
                <a:lnTo>
                  <a:pt x="303911" y="2437803"/>
                </a:lnTo>
                <a:lnTo>
                  <a:pt x="297561" y="2473388"/>
                </a:lnTo>
                <a:lnTo>
                  <a:pt x="301371" y="2516568"/>
                </a:lnTo>
                <a:lnTo>
                  <a:pt x="326771" y="2571191"/>
                </a:lnTo>
                <a:lnTo>
                  <a:pt x="362331" y="2615654"/>
                </a:lnTo>
                <a:lnTo>
                  <a:pt x="403098" y="2642336"/>
                </a:lnTo>
                <a:lnTo>
                  <a:pt x="431038" y="2677909"/>
                </a:lnTo>
                <a:lnTo>
                  <a:pt x="465328" y="2694419"/>
                </a:lnTo>
                <a:lnTo>
                  <a:pt x="476758" y="2667749"/>
                </a:lnTo>
                <a:lnTo>
                  <a:pt x="455168" y="2623274"/>
                </a:lnTo>
                <a:lnTo>
                  <a:pt x="378968" y="2535618"/>
                </a:lnTo>
                <a:lnTo>
                  <a:pt x="399288" y="2508948"/>
                </a:lnTo>
                <a:lnTo>
                  <a:pt x="403098" y="2455583"/>
                </a:lnTo>
                <a:lnTo>
                  <a:pt x="411988" y="2420023"/>
                </a:lnTo>
                <a:lnTo>
                  <a:pt x="447548" y="2403513"/>
                </a:lnTo>
                <a:lnTo>
                  <a:pt x="467868" y="2398420"/>
                </a:lnTo>
                <a:lnTo>
                  <a:pt x="476758" y="2353970"/>
                </a:lnTo>
                <a:lnTo>
                  <a:pt x="461518" y="2327287"/>
                </a:lnTo>
                <a:lnTo>
                  <a:pt x="441198" y="2327287"/>
                </a:lnTo>
                <a:lnTo>
                  <a:pt x="437388" y="2281555"/>
                </a:lnTo>
                <a:lnTo>
                  <a:pt x="450088" y="2259965"/>
                </a:lnTo>
                <a:lnTo>
                  <a:pt x="489585" y="2259965"/>
                </a:lnTo>
                <a:lnTo>
                  <a:pt x="503555" y="2202789"/>
                </a:lnTo>
                <a:lnTo>
                  <a:pt x="512445" y="2136737"/>
                </a:lnTo>
                <a:lnTo>
                  <a:pt x="495935" y="2118957"/>
                </a:lnTo>
                <a:lnTo>
                  <a:pt x="506095" y="2101164"/>
                </a:lnTo>
                <a:lnTo>
                  <a:pt x="536575" y="2106244"/>
                </a:lnTo>
                <a:lnTo>
                  <a:pt x="574675" y="2101164"/>
                </a:lnTo>
                <a:lnTo>
                  <a:pt x="574675" y="2056701"/>
                </a:lnTo>
                <a:lnTo>
                  <a:pt x="588772" y="2029968"/>
                </a:lnTo>
                <a:lnTo>
                  <a:pt x="620522" y="2017268"/>
                </a:lnTo>
                <a:lnTo>
                  <a:pt x="659892" y="2012188"/>
                </a:lnTo>
                <a:lnTo>
                  <a:pt x="676402" y="1985518"/>
                </a:lnTo>
                <a:lnTo>
                  <a:pt x="678942" y="1949958"/>
                </a:lnTo>
                <a:lnTo>
                  <a:pt x="678942" y="1905508"/>
                </a:lnTo>
                <a:lnTo>
                  <a:pt x="657352" y="1883918"/>
                </a:lnTo>
                <a:lnTo>
                  <a:pt x="689102" y="1866138"/>
                </a:lnTo>
                <a:lnTo>
                  <a:pt x="713359" y="1866138"/>
                </a:lnTo>
                <a:lnTo>
                  <a:pt x="724789" y="1875028"/>
                </a:lnTo>
                <a:lnTo>
                  <a:pt x="730631" y="1866138"/>
                </a:lnTo>
                <a:lnTo>
                  <a:pt x="756539" y="1826768"/>
                </a:lnTo>
                <a:lnTo>
                  <a:pt x="765429" y="1786128"/>
                </a:lnTo>
                <a:lnTo>
                  <a:pt x="787019" y="1746758"/>
                </a:lnTo>
                <a:lnTo>
                  <a:pt x="816356" y="1720088"/>
                </a:lnTo>
                <a:lnTo>
                  <a:pt x="853186" y="1684528"/>
                </a:lnTo>
                <a:lnTo>
                  <a:pt x="853186" y="1652778"/>
                </a:lnTo>
                <a:lnTo>
                  <a:pt x="874776" y="1613281"/>
                </a:lnTo>
                <a:lnTo>
                  <a:pt x="864616" y="1573911"/>
                </a:lnTo>
                <a:lnTo>
                  <a:pt x="864616" y="1538351"/>
                </a:lnTo>
                <a:lnTo>
                  <a:pt x="874776" y="1511681"/>
                </a:lnTo>
                <a:lnTo>
                  <a:pt x="920623" y="1440561"/>
                </a:lnTo>
                <a:lnTo>
                  <a:pt x="967613" y="1410081"/>
                </a:lnTo>
                <a:lnTo>
                  <a:pt x="991743" y="1413891"/>
                </a:lnTo>
                <a:lnTo>
                  <a:pt x="999744" y="1410081"/>
                </a:lnTo>
                <a:lnTo>
                  <a:pt x="1028700" y="1396111"/>
                </a:lnTo>
                <a:lnTo>
                  <a:pt x="1071880" y="1333881"/>
                </a:lnTo>
                <a:lnTo>
                  <a:pt x="1101090" y="1298321"/>
                </a:lnTo>
                <a:lnTo>
                  <a:pt x="1103630" y="1267841"/>
                </a:lnTo>
                <a:lnTo>
                  <a:pt x="1124077" y="1241171"/>
                </a:lnTo>
                <a:lnTo>
                  <a:pt x="1130427" y="1205611"/>
                </a:lnTo>
                <a:lnTo>
                  <a:pt x="1149477" y="1192911"/>
                </a:lnTo>
                <a:lnTo>
                  <a:pt x="1162177" y="1130554"/>
                </a:lnTo>
                <a:lnTo>
                  <a:pt x="1159637" y="1068324"/>
                </a:lnTo>
                <a:lnTo>
                  <a:pt x="1162177" y="1020064"/>
                </a:lnTo>
                <a:lnTo>
                  <a:pt x="1186307" y="965454"/>
                </a:lnTo>
                <a:lnTo>
                  <a:pt x="1209167" y="940054"/>
                </a:lnTo>
                <a:lnTo>
                  <a:pt x="1243584" y="900684"/>
                </a:lnTo>
                <a:lnTo>
                  <a:pt x="1274064" y="824484"/>
                </a:lnTo>
                <a:lnTo>
                  <a:pt x="1274064" y="74066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1856" y="172923"/>
            <a:ext cx="677290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Colors</a:t>
            </a:r>
            <a:r>
              <a:rPr sz="3200" b="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2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of</a:t>
            </a:r>
            <a:r>
              <a:rPr sz="3200" b="0" u="heavy" spc="-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200" b="0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Transition</a:t>
            </a:r>
            <a:r>
              <a:rPr sz="3200" b="0" u="heavy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2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Metal</a:t>
            </a:r>
            <a:r>
              <a:rPr sz="32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2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Complexes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664210"/>
            <a:ext cx="849884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86790">
              <a:lnSpc>
                <a:spcPct val="100000"/>
              </a:lnSpc>
              <a:spcBef>
                <a:spcPts val="95"/>
              </a:spcBef>
              <a:buSzPct val="96428"/>
              <a:buChar char="•"/>
              <a:tabLst>
                <a:tab pos="137795" algn="l"/>
              </a:tabLst>
            </a:pPr>
            <a:r>
              <a:rPr sz="2800" spc="-5" dirty="0">
                <a:latin typeface="Arial MT"/>
                <a:cs typeface="Arial MT"/>
              </a:rPr>
              <a:t>CFT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helps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explain </a:t>
            </a:r>
            <a:r>
              <a:rPr sz="2800" spc="-5" dirty="0">
                <a:latin typeface="Arial MT"/>
                <a:cs typeface="Arial MT"/>
              </a:rPr>
              <a:t>different colors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observed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for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complexes.</a:t>
            </a:r>
            <a:endParaRPr sz="2800">
              <a:latin typeface="Arial MT"/>
              <a:cs typeface="Arial MT"/>
            </a:endParaRPr>
          </a:p>
          <a:p>
            <a:pPr marL="137160" indent="-125095">
              <a:lnSpc>
                <a:spcPct val="100000"/>
              </a:lnSpc>
              <a:buSzPct val="96428"/>
              <a:buChar char="•"/>
              <a:tabLst>
                <a:tab pos="137795" algn="l"/>
              </a:tabLst>
            </a:pPr>
            <a:r>
              <a:rPr sz="2800" spc="-5" dirty="0">
                <a:latin typeface="Arial MT"/>
                <a:cs typeface="Arial MT"/>
              </a:rPr>
              <a:t>A</a:t>
            </a:r>
            <a:r>
              <a:rPr sz="2800" spc="-1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transition </a:t>
            </a:r>
            <a:r>
              <a:rPr sz="2800" spc="-5" dirty="0">
                <a:latin typeface="Arial MT"/>
                <a:cs typeface="Arial MT"/>
              </a:rPr>
              <a:t>metal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complex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absorbs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specific</a:t>
            </a:r>
            <a:r>
              <a:rPr sz="2800" spc="55" dirty="0">
                <a:latin typeface="Arial MT"/>
                <a:cs typeface="Arial MT"/>
              </a:rPr>
              <a:t> </a:t>
            </a:r>
            <a:r>
              <a:rPr sz="2800" spc="-5" dirty="0">
                <a:latin typeface="Symbol"/>
                <a:cs typeface="Symbol"/>
              </a:rPr>
              <a:t>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light.</a:t>
            </a:r>
            <a:endParaRPr sz="2800">
              <a:latin typeface="Arial MT"/>
              <a:cs typeface="Arial MT"/>
            </a:endParaRPr>
          </a:p>
          <a:p>
            <a:pPr marL="12700" marR="561340">
              <a:lnSpc>
                <a:spcPct val="100000"/>
              </a:lnSpc>
              <a:buSzPct val="96428"/>
              <a:buChar char="•"/>
              <a:tabLst>
                <a:tab pos="137795" algn="l"/>
              </a:tabLst>
            </a:pP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color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observed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5" dirty="0">
                <a:latin typeface="Arial MT"/>
                <a:cs typeface="Arial MT"/>
              </a:rPr>
              <a:t> complimentary</a:t>
            </a:r>
            <a:r>
              <a:rPr sz="2800" spc="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what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was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absorbed.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392423"/>
            <a:ext cx="7924800" cy="311048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6695" y="5344667"/>
            <a:ext cx="364490" cy="523240"/>
            <a:chOff x="8616695" y="5344667"/>
            <a:chExt cx="364490" cy="523240"/>
          </a:xfrm>
        </p:grpSpPr>
        <p:sp>
          <p:nvSpPr>
            <p:cNvPr id="3" name="object 3"/>
            <p:cNvSpPr/>
            <p:nvPr/>
          </p:nvSpPr>
          <p:spPr>
            <a:xfrm>
              <a:off x="8855964" y="5344667"/>
              <a:ext cx="125095" cy="317500"/>
            </a:xfrm>
            <a:custGeom>
              <a:avLst/>
              <a:gdLst/>
              <a:ahLst/>
              <a:cxnLst/>
              <a:rect l="l" t="t" r="r" b="b"/>
              <a:pathLst>
                <a:path w="125095" h="317500">
                  <a:moveTo>
                    <a:pt x="124968" y="172593"/>
                  </a:moveTo>
                  <a:lnTo>
                    <a:pt x="122428" y="159766"/>
                  </a:lnTo>
                  <a:lnTo>
                    <a:pt x="112141" y="180213"/>
                  </a:lnTo>
                  <a:lnTo>
                    <a:pt x="99187" y="184023"/>
                  </a:lnTo>
                  <a:lnTo>
                    <a:pt x="91440" y="149606"/>
                  </a:lnTo>
                  <a:lnTo>
                    <a:pt x="87630" y="136779"/>
                  </a:lnTo>
                  <a:lnTo>
                    <a:pt x="72136" y="136779"/>
                  </a:lnTo>
                  <a:lnTo>
                    <a:pt x="74676" y="34544"/>
                  </a:lnTo>
                  <a:lnTo>
                    <a:pt x="52832" y="0"/>
                  </a:lnTo>
                  <a:lnTo>
                    <a:pt x="40005" y="3810"/>
                  </a:lnTo>
                  <a:lnTo>
                    <a:pt x="32258" y="43434"/>
                  </a:lnTo>
                  <a:lnTo>
                    <a:pt x="28321" y="61341"/>
                  </a:lnTo>
                  <a:lnTo>
                    <a:pt x="25781" y="86868"/>
                  </a:lnTo>
                  <a:lnTo>
                    <a:pt x="28321" y="113792"/>
                  </a:lnTo>
                  <a:lnTo>
                    <a:pt x="36068" y="122682"/>
                  </a:lnTo>
                  <a:lnTo>
                    <a:pt x="43815" y="136779"/>
                  </a:lnTo>
                  <a:lnTo>
                    <a:pt x="36068" y="184023"/>
                  </a:lnTo>
                  <a:lnTo>
                    <a:pt x="32258" y="189230"/>
                  </a:lnTo>
                  <a:lnTo>
                    <a:pt x="19304" y="201930"/>
                  </a:lnTo>
                  <a:lnTo>
                    <a:pt x="9017" y="207010"/>
                  </a:lnTo>
                  <a:lnTo>
                    <a:pt x="2540" y="207010"/>
                  </a:lnTo>
                  <a:lnTo>
                    <a:pt x="0" y="214757"/>
                  </a:lnTo>
                  <a:lnTo>
                    <a:pt x="2540" y="230124"/>
                  </a:lnTo>
                  <a:lnTo>
                    <a:pt x="9017" y="232664"/>
                  </a:lnTo>
                  <a:lnTo>
                    <a:pt x="19304" y="232664"/>
                  </a:lnTo>
                  <a:lnTo>
                    <a:pt x="32258" y="246697"/>
                  </a:lnTo>
                  <a:lnTo>
                    <a:pt x="40005" y="254368"/>
                  </a:lnTo>
                  <a:lnTo>
                    <a:pt x="40005" y="264579"/>
                  </a:lnTo>
                  <a:lnTo>
                    <a:pt x="32258" y="286308"/>
                  </a:lnTo>
                  <a:lnTo>
                    <a:pt x="19304" y="290144"/>
                  </a:lnTo>
                  <a:lnTo>
                    <a:pt x="12954" y="300380"/>
                  </a:lnTo>
                  <a:lnTo>
                    <a:pt x="19304" y="308051"/>
                  </a:lnTo>
                  <a:lnTo>
                    <a:pt x="33528" y="313156"/>
                  </a:lnTo>
                  <a:lnTo>
                    <a:pt x="40005" y="316992"/>
                  </a:lnTo>
                  <a:lnTo>
                    <a:pt x="49022" y="313156"/>
                  </a:lnTo>
                  <a:lnTo>
                    <a:pt x="74676" y="300380"/>
                  </a:lnTo>
                  <a:lnTo>
                    <a:pt x="72136" y="286308"/>
                  </a:lnTo>
                  <a:lnTo>
                    <a:pt x="68326" y="272249"/>
                  </a:lnTo>
                  <a:lnTo>
                    <a:pt x="72136" y="259473"/>
                  </a:lnTo>
                  <a:lnTo>
                    <a:pt x="85090" y="246697"/>
                  </a:lnTo>
                  <a:lnTo>
                    <a:pt x="94107" y="242824"/>
                  </a:lnTo>
                  <a:lnTo>
                    <a:pt x="109474" y="230124"/>
                  </a:lnTo>
                  <a:lnTo>
                    <a:pt x="112141" y="201930"/>
                  </a:lnTo>
                  <a:lnTo>
                    <a:pt x="118491" y="189230"/>
                  </a:lnTo>
                  <a:lnTo>
                    <a:pt x="120523" y="184023"/>
                  </a:lnTo>
                  <a:lnTo>
                    <a:pt x="124968" y="17259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6695" y="5599175"/>
              <a:ext cx="230124" cy="26822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0643" y="5614415"/>
            <a:ext cx="88391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9140" y="4085844"/>
            <a:ext cx="140207" cy="15849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22300" y="410311"/>
            <a:ext cx="7717790" cy="58547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6034" algn="ctr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Charge</a:t>
            </a:r>
            <a:r>
              <a:rPr sz="32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Effect</a:t>
            </a:r>
            <a:r>
              <a:rPr sz="32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of</a:t>
            </a: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Metal</a:t>
            </a:r>
            <a:r>
              <a:rPr sz="32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Ions</a:t>
            </a:r>
            <a:endParaRPr sz="3200">
              <a:latin typeface="Calibri"/>
              <a:cs typeface="Calibri"/>
            </a:endParaRPr>
          </a:p>
          <a:p>
            <a:pPr marL="406400" marR="144145" indent="-343535" algn="just">
              <a:lnSpc>
                <a:spcPct val="90000"/>
              </a:lnSpc>
              <a:spcBef>
                <a:spcPts val="1055"/>
              </a:spcBef>
            </a:pPr>
            <a:r>
              <a:rPr sz="3200" dirty="0">
                <a:latin typeface="Times New Roman"/>
                <a:cs typeface="Times New Roman"/>
              </a:rPr>
              <a:t>As the metal ion charge increases, the ligands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 drawn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closer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 </a:t>
            </a:r>
            <a:r>
              <a:rPr sz="3200" spc="-5" dirty="0">
                <a:latin typeface="Times New Roman"/>
                <a:cs typeface="Times New Roman"/>
              </a:rPr>
              <a:t>the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metal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ion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because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7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its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increased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charge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density.</a:t>
            </a:r>
            <a:endParaRPr sz="3200">
              <a:latin typeface="Times New Roman"/>
              <a:cs typeface="Times New Roman"/>
            </a:endParaRPr>
          </a:p>
          <a:p>
            <a:pPr marL="406400" marR="30480" indent="-343535" algn="just">
              <a:lnSpc>
                <a:spcPct val="89800"/>
              </a:lnSpc>
              <a:spcBef>
                <a:spcPts val="775"/>
              </a:spcBef>
            </a:pPr>
            <a:r>
              <a:rPr sz="3200" dirty="0">
                <a:latin typeface="Times New Roman"/>
                <a:cs typeface="Times New Roman"/>
              </a:rPr>
              <a:t>As the ligands move closer, they cause greater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splitting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 d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orbitals,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there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by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producing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larger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965" dirty="0">
                <a:latin typeface="Lucida Sans Unicode"/>
                <a:cs typeface="Lucida Sans Unicode"/>
              </a:rPr>
              <a:t>Δ</a:t>
            </a:r>
            <a:r>
              <a:rPr sz="3200" spc="-225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value.</a:t>
            </a:r>
            <a:endParaRPr sz="3200">
              <a:latin typeface="Times New Roman"/>
              <a:cs typeface="Times New Roman"/>
            </a:endParaRPr>
          </a:p>
          <a:p>
            <a:pPr marL="406400" marR="854075" indent="-343535">
              <a:lnSpc>
                <a:spcPct val="90200"/>
              </a:lnSpc>
              <a:spcBef>
                <a:spcPts val="765"/>
              </a:spcBef>
            </a:pPr>
            <a:r>
              <a:rPr sz="3200" dirty="0">
                <a:latin typeface="Times New Roman"/>
                <a:cs typeface="Times New Roman"/>
              </a:rPr>
              <a:t>The magnitude of </a:t>
            </a:r>
            <a:r>
              <a:rPr sz="3200" spc="960" dirty="0">
                <a:latin typeface="Lucida Sans Unicode"/>
                <a:cs typeface="Lucida Sans Unicode"/>
              </a:rPr>
              <a:t>Δ </a:t>
            </a:r>
            <a:r>
              <a:rPr sz="3200" dirty="0">
                <a:latin typeface="Times New Roman"/>
                <a:cs typeface="Times New Roman"/>
              </a:rPr>
              <a:t>for a given ligand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increases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as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 charge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on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the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metal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ion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increases.</a:t>
            </a:r>
            <a:endParaRPr sz="3200">
              <a:latin typeface="Times New Roman"/>
              <a:cs typeface="Times New Roman"/>
            </a:endParaRPr>
          </a:p>
          <a:p>
            <a:pPr marL="406400" marR="668020" indent="-343535">
              <a:lnSpc>
                <a:spcPts val="3460"/>
              </a:lnSpc>
              <a:spcBef>
                <a:spcPts val="815"/>
              </a:spcBef>
              <a:tabLst>
                <a:tab pos="4165600" algn="l"/>
              </a:tabLst>
            </a:pP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NH</a:t>
            </a:r>
            <a:r>
              <a:rPr sz="3150" spc="7" baseline="-21164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-Co</a:t>
            </a:r>
            <a:r>
              <a:rPr sz="3150" spc="7" baseline="25132" dirty="0">
                <a:solidFill>
                  <a:srgbClr val="FF0000"/>
                </a:solidFill>
                <a:latin typeface="Times New Roman"/>
                <a:cs typeface="Times New Roman"/>
              </a:rPr>
              <a:t>+2</a:t>
            </a:r>
            <a:r>
              <a:rPr sz="3150" spc="382" baseline="2513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(weak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field)	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NH</a:t>
            </a:r>
            <a:r>
              <a:rPr sz="3150" spc="7" baseline="-21164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-Co</a:t>
            </a:r>
            <a:r>
              <a:rPr sz="3150" spc="7" baseline="25132" dirty="0">
                <a:solidFill>
                  <a:srgbClr val="FF0000"/>
                </a:solidFill>
                <a:latin typeface="Times New Roman"/>
                <a:cs typeface="Times New Roman"/>
              </a:rPr>
              <a:t>+3</a:t>
            </a:r>
            <a:r>
              <a:rPr sz="3150" spc="284" baseline="2513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(strong </a:t>
            </a:r>
            <a:r>
              <a:rPr sz="3200" spc="-7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field)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975360"/>
            <a:ext cx="8769350" cy="5256530"/>
            <a:chOff x="146304" y="975360"/>
            <a:chExt cx="8769350" cy="5256530"/>
          </a:xfrm>
        </p:grpSpPr>
        <p:sp>
          <p:nvSpPr>
            <p:cNvPr id="3" name="object 3"/>
            <p:cNvSpPr/>
            <p:nvPr/>
          </p:nvSpPr>
          <p:spPr>
            <a:xfrm>
              <a:off x="1831848" y="3537203"/>
              <a:ext cx="1274445" cy="2694940"/>
            </a:xfrm>
            <a:custGeom>
              <a:avLst/>
              <a:gdLst/>
              <a:ahLst/>
              <a:cxnLst/>
              <a:rect l="l" t="t" r="r" b="b"/>
              <a:pathLst>
                <a:path w="1274445" h="2694940">
                  <a:moveTo>
                    <a:pt x="1274064" y="740664"/>
                  </a:moveTo>
                  <a:lnTo>
                    <a:pt x="1241044" y="673227"/>
                  </a:lnTo>
                  <a:lnTo>
                    <a:pt x="1162177" y="603377"/>
                  </a:lnTo>
                  <a:lnTo>
                    <a:pt x="1041400" y="566547"/>
                  </a:lnTo>
                  <a:lnTo>
                    <a:pt x="924433" y="536067"/>
                  </a:lnTo>
                  <a:lnTo>
                    <a:pt x="853186" y="514477"/>
                  </a:lnTo>
                  <a:lnTo>
                    <a:pt x="868426" y="452247"/>
                  </a:lnTo>
                  <a:lnTo>
                    <a:pt x="843026" y="372237"/>
                  </a:lnTo>
                  <a:lnTo>
                    <a:pt x="784479" y="301117"/>
                  </a:lnTo>
                  <a:lnTo>
                    <a:pt x="728599" y="245110"/>
                  </a:lnTo>
                  <a:lnTo>
                    <a:pt x="695579" y="240157"/>
                  </a:lnTo>
                  <a:lnTo>
                    <a:pt x="653542" y="245110"/>
                  </a:lnTo>
                  <a:lnTo>
                    <a:pt x="637667" y="229870"/>
                  </a:lnTo>
                  <a:lnTo>
                    <a:pt x="620522" y="213360"/>
                  </a:lnTo>
                  <a:lnTo>
                    <a:pt x="592582" y="213360"/>
                  </a:lnTo>
                  <a:lnTo>
                    <a:pt x="568325" y="229870"/>
                  </a:lnTo>
                  <a:lnTo>
                    <a:pt x="570865" y="199390"/>
                  </a:lnTo>
                  <a:lnTo>
                    <a:pt x="512445" y="163830"/>
                  </a:lnTo>
                  <a:lnTo>
                    <a:pt x="494284" y="128270"/>
                  </a:lnTo>
                  <a:lnTo>
                    <a:pt x="487807" y="115570"/>
                  </a:lnTo>
                  <a:lnTo>
                    <a:pt x="476758" y="93980"/>
                  </a:lnTo>
                  <a:lnTo>
                    <a:pt x="385318" y="106680"/>
                  </a:lnTo>
                  <a:lnTo>
                    <a:pt x="336931" y="115570"/>
                  </a:lnTo>
                  <a:lnTo>
                    <a:pt x="331851" y="93980"/>
                  </a:lnTo>
                  <a:lnTo>
                    <a:pt x="322326" y="83820"/>
                  </a:lnTo>
                  <a:lnTo>
                    <a:pt x="314071" y="74930"/>
                  </a:lnTo>
                  <a:lnTo>
                    <a:pt x="282321" y="83820"/>
                  </a:lnTo>
                  <a:lnTo>
                    <a:pt x="264541" y="62242"/>
                  </a:lnTo>
                  <a:lnTo>
                    <a:pt x="247904" y="49542"/>
                  </a:lnTo>
                  <a:lnTo>
                    <a:pt x="241554" y="88900"/>
                  </a:lnTo>
                  <a:lnTo>
                    <a:pt x="232664" y="128270"/>
                  </a:lnTo>
                  <a:lnTo>
                    <a:pt x="208534" y="128270"/>
                  </a:lnTo>
                  <a:lnTo>
                    <a:pt x="202184" y="93980"/>
                  </a:lnTo>
                  <a:lnTo>
                    <a:pt x="208534" y="49542"/>
                  </a:lnTo>
                  <a:lnTo>
                    <a:pt x="235204" y="26670"/>
                  </a:lnTo>
                  <a:lnTo>
                    <a:pt x="241554" y="5092"/>
                  </a:lnTo>
                  <a:lnTo>
                    <a:pt x="216154" y="0"/>
                  </a:lnTo>
                  <a:lnTo>
                    <a:pt x="192024" y="17792"/>
                  </a:lnTo>
                  <a:lnTo>
                    <a:pt x="146177" y="44450"/>
                  </a:lnTo>
                  <a:lnTo>
                    <a:pt x="114427" y="88900"/>
                  </a:lnTo>
                  <a:lnTo>
                    <a:pt x="99187" y="119380"/>
                  </a:lnTo>
                  <a:lnTo>
                    <a:pt x="92837" y="185420"/>
                  </a:lnTo>
                  <a:lnTo>
                    <a:pt x="92837" y="222250"/>
                  </a:lnTo>
                  <a:lnTo>
                    <a:pt x="64897" y="287147"/>
                  </a:lnTo>
                  <a:lnTo>
                    <a:pt x="62357" y="349377"/>
                  </a:lnTo>
                  <a:lnTo>
                    <a:pt x="12700" y="492887"/>
                  </a:lnTo>
                  <a:lnTo>
                    <a:pt x="0" y="550037"/>
                  </a:lnTo>
                  <a:lnTo>
                    <a:pt x="25400" y="628777"/>
                  </a:lnTo>
                  <a:lnTo>
                    <a:pt x="25400" y="705104"/>
                  </a:lnTo>
                  <a:lnTo>
                    <a:pt x="3810" y="735584"/>
                  </a:lnTo>
                  <a:lnTo>
                    <a:pt x="22860" y="772414"/>
                  </a:lnTo>
                  <a:lnTo>
                    <a:pt x="64897" y="824484"/>
                  </a:lnTo>
                  <a:lnTo>
                    <a:pt x="78867" y="900684"/>
                  </a:lnTo>
                  <a:lnTo>
                    <a:pt x="81407" y="947674"/>
                  </a:lnTo>
                  <a:lnTo>
                    <a:pt x="114427" y="1007364"/>
                  </a:lnTo>
                  <a:lnTo>
                    <a:pt x="139827" y="1064514"/>
                  </a:lnTo>
                  <a:lnTo>
                    <a:pt x="192024" y="1077214"/>
                  </a:lnTo>
                  <a:lnTo>
                    <a:pt x="228854" y="1103884"/>
                  </a:lnTo>
                  <a:lnTo>
                    <a:pt x="264541" y="1143254"/>
                  </a:lnTo>
                  <a:lnTo>
                    <a:pt x="273431" y="1187831"/>
                  </a:lnTo>
                  <a:lnTo>
                    <a:pt x="303911" y="1227201"/>
                  </a:lnTo>
                  <a:lnTo>
                    <a:pt x="320421" y="1281811"/>
                  </a:lnTo>
                  <a:lnTo>
                    <a:pt x="295021" y="1410081"/>
                  </a:lnTo>
                  <a:lnTo>
                    <a:pt x="307721" y="1493901"/>
                  </a:lnTo>
                  <a:lnTo>
                    <a:pt x="295021" y="1591691"/>
                  </a:lnTo>
                  <a:lnTo>
                    <a:pt x="301371" y="1631188"/>
                  </a:lnTo>
                  <a:lnTo>
                    <a:pt x="295021" y="1709928"/>
                  </a:lnTo>
                  <a:lnTo>
                    <a:pt x="284861" y="1730248"/>
                  </a:lnTo>
                  <a:lnTo>
                    <a:pt x="288671" y="1769618"/>
                  </a:lnTo>
                  <a:lnTo>
                    <a:pt x="297561" y="1871218"/>
                  </a:lnTo>
                  <a:lnTo>
                    <a:pt x="282321" y="1942338"/>
                  </a:lnTo>
                  <a:lnTo>
                    <a:pt x="264541" y="1999488"/>
                  </a:lnTo>
                  <a:lnTo>
                    <a:pt x="264541" y="2047748"/>
                  </a:lnTo>
                  <a:lnTo>
                    <a:pt x="291211" y="2101164"/>
                  </a:lnTo>
                  <a:lnTo>
                    <a:pt x="301371" y="2150707"/>
                  </a:lnTo>
                  <a:lnTo>
                    <a:pt x="303911" y="2437803"/>
                  </a:lnTo>
                  <a:lnTo>
                    <a:pt x="297561" y="2473388"/>
                  </a:lnTo>
                  <a:lnTo>
                    <a:pt x="301371" y="2516568"/>
                  </a:lnTo>
                  <a:lnTo>
                    <a:pt x="326771" y="2571191"/>
                  </a:lnTo>
                  <a:lnTo>
                    <a:pt x="362331" y="2615654"/>
                  </a:lnTo>
                  <a:lnTo>
                    <a:pt x="403098" y="2642336"/>
                  </a:lnTo>
                  <a:lnTo>
                    <a:pt x="431038" y="2677909"/>
                  </a:lnTo>
                  <a:lnTo>
                    <a:pt x="465328" y="2694419"/>
                  </a:lnTo>
                  <a:lnTo>
                    <a:pt x="476758" y="2667749"/>
                  </a:lnTo>
                  <a:lnTo>
                    <a:pt x="455168" y="2623274"/>
                  </a:lnTo>
                  <a:lnTo>
                    <a:pt x="378968" y="2535618"/>
                  </a:lnTo>
                  <a:lnTo>
                    <a:pt x="399288" y="2508948"/>
                  </a:lnTo>
                  <a:lnTo>
                    <a:pt x="403098" y="2455583"/>
                  </a:lnTo>
                  <a:lnTo>
                    <a:pt x="411988" y="2420023"/>
                  </a:lnTo>
                  <a:lnTo>
                    <a:pt x="447548" y="2403513"/>
                  </a:lnTo>
                  <a:lnTo>
                    <a:pt x="467868" y="2398420"/>
                  </a:lnTo>
                  <a:lnTo>
                    <a:pt x="476758" y="2353970"/>
                  </a:lnTo>
                  <a:lnTo>
                    <a:pt x="461518" y="2327287"/>
                  </a:lnTo>
                  <a:lnTo>
                    <a:pt x="441198" y="2327287"/>
                  </a:lnTo>
                  <a:lnTo>
                    <a:pt x="437388" y="2281555"/>
                  </a:lnTo>
                  <a:lnTo>
                    <a:pt x="450088" y="2259965"/>
                  </a:lnTo>
                  <a:lnTo>
                    <a:pt x="489585" y="2259965"/>
                  </a:lnTo>
                  <a:lnTo>
                    <a:pt x="503555" y="2202789"/>
                  </a:lnTo>
                  <a:lnTo>
                    <a:pt x="512445" y="2136737"/>
                  </a:lnTo>
                  <a:lnTo>
                    <a:pt x="495935" y="2118957"/>
                  </a:lnTo>
                  <a:lnTo>
                    <a:pt x="506095" y="2101164"/>
                  </a:lnTo>
                  <a:lnTo>
                    <a:pt x="536575" y="2106244"/>
                  </a:lnTo>
                  <a:lnTo>
                    <a:pt x="574675" y="2101164"/>
                  </a:lnTo>
                  <a:lnTo>
                    <a:pt x="574675" y="2056701"/>
                  </a:lnTo>
                  <a:lnTo>
                    <a:pt x="588772" y="2029968"/>
                  </a:lnTo>
                  <a:lnTo>
                    <a:pt x="620522" y="2017268"/>
                  </a:lnTo>
                  <a:lnTo>
                    <a:pt x="659892" y="2012188"/>
                  </a:lnTo>
                  <a:lnTo>
                    <a:pt x="676402" y="1985518"/>
                  </a:lnTo>
                  <a:lnTo>
                    <a:pt x="678942" y="1949958"/>
                  </a:lnTo>
                  <a:lnTo>
                    <a:pt x="678942" y="1905508"/>
                  </a:lnTo>
                  <a:lnTo>
                    <a:pt x="657352" y="1883918"/>
                  </a:lnTo>
                  <a:lnTo>
                    <a:pt x="689102" y="1866138"/>
                  </a:lnTo>
                  <a:lnTo>
                    <a:pt x="713359" y="1866138"/>
                  </a:lnTo>
                  <a:lnTo>
                    <a:pt x="724789" y="1875028"/>
                  </a:lnTo>
                  <a:lnTo>
                    <a:pt x="730631" y="1866138"/>
                  </a:lnTo>
                  <a:lnTo>
                    <a:pt x="756539" y="1826768"/>
                  </a:lnTo>
                  <a:lnTo>
                    <a:pt x="765429" y="1786128"/>
                  </a:lnTo>
                  <a:lnTo>
                    <a:pt x="787019" y="1746758"/>
                  </a:lnTo>
                  <a:lnTo>
                    <a:pt x="816356" y="1720088"/>
                  </a:lnTo>
                  <a:lnTo>
                    <a:pt x="853186" y="1684528"/>
                  </a:lnTo>
                  <a:lnTo>
                    <a:pt x="853186" y="1652778"/>
                  </a:lnTo>
                  <a:lnTo>
                    <a:pt x="874776" y="1613281"/>
                  </a:lnTo>
                  <a:lnTo>
                    <a:pt x="864616" y="1573911"/>
                  </a:lnTo>
                  <a:lnTo>
                    <a:pt x="864616" y="1538351"/>
                  </a:lnTo>
                  <a:lnTo>
                    <a:pt x="874776" y="1511681"/>
                  </a:lnTo>
                  <a:lnTo>
                    <a:pt x="920623" y="1440561"/>
                  </a:lnTo>
                  <a:lnTo>
                    <a:pt x="967613" y="1410081"/>
                  </a:lnTo>
                  <a:lnTo>
                    <a:pt x="991743" y="1413891"/>
                  </a:lnTo>
                  <a:lnTo>
                    <a:pt x="999744" y="1410081"/>
                  </a:lnTo>
                  <a:lnTo>
                    <a:pt x="1028700" y="1396111"/>
                  </a:lnTo>
                  <a:lnTo>
                    <a:pt x="1071880" y="1333881"/>
                  </a:lnTo>
                  <a:lnTo>
                    <a:pt x="1101090" y="1298321"/>
                  </a:lnTo>
                  <a:lnTo>
                    <a:pt x="1103630" y="1267841"/>
                  </a:lnTo>
                  <a:lnTo>
                    <a:pt x="1124077" y="1241171"/>
                  </a:lnTo>
                  <a:lnTo>
                    <a:pt x="1130427" y="1205611"/>
                  </a:lnTo>
                  <a:lnTo>
                    <a:pt x="1149477" y="1192911"/>
                  </a:lnTo>
                  <a:lnTo>
                    <a:pt x="1162177" y="1130554"/>
                  </a:lnTo>
                  <a:lnTo>
                    <a:pt x="1159637" y="1068324"/>
                  </a:lnTo>
                  <a:lnTo>
                    <a:pt x="1162177" y="1020064"/>
                  </a:lnTo>
                  <a:lnTo>
                    <a:pt x="1186307" y="965454"/>
                  </a:lnTo>
                  <a:lnTo>
                    <a:pt x="1209167" y="940054"/>
                  </a:lnTo>
                  <a:lnTo>
                    <a:pt x="1243584" y="900684"/>
                  </a:lnTo>
                  <a:lnTo>
                    <a:pt x="1274064" y="824484"/>
                  </a:lnTo>
                  <a:lnTo>
                    <a:pt x="1274064" y="74066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219200"/>
              <a:ext cx="8305800" cy="33528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91539" y="1626234"/>
            <a:ext cx="5551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I</a:t>
            </a:r>
            <a:r>
              <a:rPr sz="1800" b="1" spc="-7" baseline="25462" dirty="0">
                <a:latin typeface="Calibri"/>
                <a:cs typeface="Calibri"/>
              </a:rPr>
              <a:t>-</a:t>
            </a:r>
            <a:r>
              <a:rPr sz="1800" b="1" spc="209" baseline="25462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Cl</a:t>
            </a:r>
            <a:r>
              <a:rPr sz="1800" b="1" spc="-7" baseline="25462" dirty="0">
                <a:latin typeface="Calibri"/>
                <a:cs typeface="Calibri"/>
              </a:rPr>
              <a:t>-</a:t>
            </a:r>
            <a:r>
              <a:rPr sz="1800" b="1" spc="187" baseline="25462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baseline="25462" dirty="0">
                <a:latin typeface="Calibri"/>
                <a:cs typeface="Calibri"/>
              </a:rPr>
              <a:t>-</a:t>
            </a:r>
            <a:r>
              <a:rPr sz="1800" b="1" spc="187" baseline="25462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OH</a:t>
            </a:r>
            <a:r>
              <a:rPr sz="1800" b="1" spc="-7" baseline="25462" dirty="0">
                <a:latin typeface="Calibri"/>
                <a:cs typeface="Calibri"/>
              </a:rPr>
              <a:t>-</a:t>
            </a:r>
            <a:r>
              <a:rPr sz="1800" b="1" spc="187" baseline="25462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</a:t>
            </a:r>
            <a:r>
              <a:rPr sz="1800" b="1" baseline="-20833" dirty="0">
                <a:latin typeface="Calibri"/>
                <a:cs typeface="Calibri"/>
              </a:rPr>
              <a:t>2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SCN</a:t>
            </a:r>
            <a:r>
              <a:rPr sz="1800" b="1" spc="-7" baseline="25462" dirty="0">
                <a:latin typeface="Calibri"/>
                <a:cs typeface="Calibri"/>
              </a:rPr>
              <a:t>-</a:t>
            </a:r>
            <a:r>
              <a:rPr sz="1800" b="1" spc="209" baseline="25462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NH</a:t>
            </a:r>
            <a:r>
              <a:rPr sz="1800" b="1" baseline="-20833" dirty="0">
                <a:latin typeface="Calibri"/>
                <a:cs typeface="Calibri"/>
              </a:rPr>
              <a:t>3</a:t>
            </a:r>
            <a:r>
              <a:rPr sz="1800" b="1" spc="202" baseline="-20833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baseline="-20833" dirty="0">
                <a:latin typeface="Calibri"/>
                <a:cs typeface="Calibri"/>
              </a:rPr>
              <a:t>2</a:t>
            </a:r>
            <a:r>
              <a:rPr sz="1800" b="1" baseline="25462" dirty="0">
                <a:latin typeface="Calibri"/>
                <a:cs typeface="Calibri"/>
              </a:rPr>
              <a:t>-</a:t>
            </a:r>
            <a:r>
              <a:rPr sz="1800" b="1" spc="217" baseline="25462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CN</a:t>
            </a:r>
            <a:r>
              <a:rPr sz="1800" b="1" spc="-7" baseline="25462" dirty="0">
                <a:latin typeface="Calibri"/>
                <a:cs typeface="Calibri"/>
              </a:rPr>
              <a:t>-</a:t>
            </a:r>
            <a:r>
              <a:rPr sz="1800" b="1" spc="209" baseline="25462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&lt;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93444" y="2350389"/>
            <a:ext cx="1414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WEAKER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FIELD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85128" y="2348865"/>
            <a:ext cx="1630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STRONGER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FIELD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49593" y="3113913"/>
            <a:ext cx="965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LARGER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dirty="0">
                <a:latin typeface="Symbol"/>
                <a:cs typeface="Symbol"/>
              </a:rPr>
              <a:t>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444" y="3115436"/>
            <a:ext cx="1096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SMALLER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dirty="0">
                <a:latin typeface="Symbol"/>
                <a:cs typeface="Symbol"/>
              </a:rPr>
              <a:t>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9644" y="3877817"/>
            <a:ext cx="986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LONGER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dirty="0">
                <a:latin typeface="Symbol"/>
                <a:cs typeface="Symbol"/>
              </a:rPr>
              <a:t>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03872" y="3877817"/>
            <a:ext cx="1089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SHORTER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dirty="0">
                <a:latin typeface="Symbol"/>
                <a:cs typeface="Symbol"/>
              </a:rPr>
              <a:t>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79194" y="543813"/>
            <a:ext cx="4089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0000"/>
                </a:solidFill>
              </a:rPr>
              <a:t>The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spectrochemical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series.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39140" y="4738496"/>
            <a:ext cx="70497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As Δ </a:t>
            </a:r>
            <a:r>
              <a:rPr sz="2400" spc="-5" dirty="0">
                <a:latin typeface="Calibri"/>
                <a:cs typeface="Calibri"/>
              </a:rPr>
              <a:t>increases, </a:t>
            </a:r>
            <a:r>
              <a:rPr sz="2400" spc="-10" dirty="0">
                <a:latin typeface="Calibri"/>
                <a:cs typeface="Calibri"/>
              </a:rPr>
              <a:t>shorter </a:t>
            </a:r>
            <a:r>
              <a:rPr sz="2400" spc="-15" dirty="0">
                <a:latin typeface="Calibri"/>
                <a:cs typeface="Calibri"/>
              </a:rPr>
              <a:t>wavelengths </a:t>
            </a:r>
            <a:r>
              <a:rPr sz="2400" spc="-5" dirty="0">
                <a:latin typeface="Calibri"/>
                <a:cs typeface="Calibri"/>
              </a:rPr>
              <a:t>(higher energies) of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light must </a:t>
            </a:r>
            <a:r>
              <a:rPr sz="2400" spc="-5" dirty="0">
                <a:latin typeface="Calibri"/>
                <a:cs typeface="Calibri"/>
              </a:rPr>
              <a:t>be absorbed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excite </a:t>
            </a:r>
            <a:r>
              <a:rPr sz="2400" spc="-5" dirty="0">
                <a:latin typeface="Calibri"/>
                <a:cs typeface="Calibri"/>
              </a:rPr>
              <a:t>electrons. </a:t>
            </a: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spc="-20" dirty="0">
                <a:latin typeface="Calibri"/>
                <a:cs typeface="Calibri"/>
              </a:rPr>
              <a:t>reference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7" baseline="-20833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O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considered</a:t>
            </a:r>
            <a:r>
              <a:rPr sz="2400" dirty="0">
                <a:latin typeface="Calibri"/>
                <a:cs typeface="Calibri"/>
              </a:rPr>
              <a:t> 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weak-field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ligand.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715" y="925067"/>
            <a:ext cx="7962900" cy="56189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1848" y="3537203"/>
            <a:ext cx="1274445" cy="2694940"/>
          </a:xfrm>
          <a:custGeom>
            <a:avLst/>
            <a:gdLst/>
            <a:ahLst/>
            <a:cxnLst/>
            <a:rect l="l" t="t" r="r" b="b"/>
            <a:pathLst>
              <a:path w="1274445" h="2694940">
                <a:moveTo>
                  <a:pt x="1274064" y="740664"/>
                </a:moveTo>
                <a:lnTo>
                  <a:pt x="1241044" y="673227"/>
                </a:lnTo>
                <a:lnTo>
                  <a:pt x="1162177" y="603377"/>
                </a:lnTo>
                <a:lnTo>
                  <a:pt x="1041400" y="566547"/>
                </a:lnTo>
                <a:lnTo>
                  <a:pt x="924433" y="536067"/>
                </a:lnTo>
                <a:lnTo>
                  <a:pt x="853186" y="514477"/>
                </a:lnTo>
                <a:lnTo>
                  <a:pt x="868426" y="452247"/>
                </a:lnTo>
                <a:lnTo>
                  <a:pt x="843026" y="372237"/>
                </a:lnTo>
                <a:lnTo>
                  <a:pt x="784479" y="301117"/>
                </a:lnTo>
                <a:lnTo>
                  <a:pt x="728599" y="245110"/>
                </a:lnTo>
                <a:lnTo>
                  <a:pt x="695579" y="240157"/>
                </a:lnTo>
                <a:lnTo>
                  <a:pt x="653542" y="245110"/>
                </a:lnTo>
                <a:lnTo>
                  <a:pt x="637667" y="229870"/>
                </a:lnTo>
                <a:lnTo>
                  <a:pt x="620522" y="213360"/>
                </a:lnTo>
                <a:lnTo>
                  <a:pt x="592582" y="213360"/>
                </a:lnTo>
                <a:lnTo>
                  <a:pt x="568325" y="229870"/>
                </a:lnTo>
                <a:lnTo>
                  <a:pt x="570865" y="199390"/>
                </a:lnTo>
                <a:lnTo>
                  <a:pt x="512445" y="163830"/>
                </a:lnTo>
                <a:lnTo>
                  <a:pt x="494284" y="128270"/>
                </a:lnTo>
                <a:lnTo>
                  <a:pt x="487807" y="115570"/>
                </a:lnTo>
                <a:lnTo>
                  <a:pt x="476758" y="93980"/>
                </a:lnTo>
                <a:lnTo>
                  <a:pt x="385318" y="106680"/>
                </a:lnTo>
                <a:lnTo>
                  <a:pt x="336931" y="115570"/>
                </a:lnTo>
                <a:lnTo>
                  <a:pt x="331851" y="93980"/>
                </a:lnTo>
                <a:lnTo>
                  <a:pt x="322326" y="83820"/>
                </a:lnTo>
                <a:lnTo>
                  <a:pt x="314071" y="74930"/>
                </a:lnTo>
                <a:lnTo>
                  <a:pt x="282321" y="83820"/>
                </a:lnTo>
                <a:lnTo>
                  <a:pt x="264541" y="62242"/>
                </a:lnTo>
                <a:lnTo>
                  <a:pt x="247904" y="49542"/>
                </a:lnTo>
                <a:lnTo>
                  <a:pt x="241554" y="88900"/>
                </a:lnTo>
                <a:lnTo>
                  <a:pt x="232664" y="128270"/>
                </a:lnTo>
                <a:lnTo>
                  <a:pt x="208534" y="128270"/>
                </a:lnTo>
                <a:lnTo>
                  <a:pt x="202184" y="93980"/>
                </a:lnTo>
                <a:lnTo>
                  <a:pt x="208534" y="49542"/>
                </a:lnTo>
                <a:lnTo>
                  <a:pt x="235204" y="26670"/>
                </a:lnTo>
                <a:lnTo>
                  <a:pt x="241554" y="5092"/>
                </a:lnTo>
                <a:lnTo>
                  <a:pt x="216154" y="0"/>
                </a:lnTo>
                <a:lnTo>
                  <a:pt x="192024" y="17792"/>
                </a:lnTo>
                <a:lnTo>
                  <a:pt x="146177" y="44450"/>
                </a:lnTo>
                <a:lnTo>
                  <a:pt x="114427" y="88900"/>
                </a:lnTo>
                <a:lnTo>
                  <a:pt x="99187" y="119380"/>
                </a:lnTo>
                <a:lnTo>
                  <a:pt x="92837" y="185420"/>
                </a:lnTo>
                <a:lnTo>
                  <a:pt x="92837" y="222250"/>
                </a:lnTo>
                <a:lnTo>
                  <a:pt x="64897" y="287147"/>
                </a:lnTo>
                <a:lnTo>
                  <a:pt x="62357" y="349377"/>
                </a:lnTo>
                <a:lnTo>
                  <a:pt x="12700" y="492887"/>
                </a:lnTo>
                <a:lnTo>
                  <a:pt x="0" y="550037"/>
                </a:lnTo>
                <a:lnTo>
                  <a:pt x="25400" y="628777"/>
                </a:lnTo>
                <a:lnTo>
                  <a:pt x="25400" y="705104"/>
                </a:lnTo>
                <a:lnTo>
                  <a:pt x="3810" y="735584"/>
                </a:lnTo>
                <a:lnTo>
                  <a:pt x="22860" y="772414"/>
                </a:lnTo>
                <a:lnTo>
                  <a:pt x="64897" y="824484"/>
                </a:lnTo>
                <a:lnTo>
                  <a:pt x="78867" y="900684"/>
                </a:lnTo>
                <a:lnTo>
                  <a:pt x="81407" y="947674"/>
                </a:lnTo>
                <a:lnTo>
                  <a:pt x="114427" y="1007364"/>
                </a:lnTo>
                <a:lnTo>
                  <a:pt x="139827" y="1064514"/>
                </a:lnTo>
                <a:lnTo>
                  <a:pt x="192024" y="1077214"/>
                </a:lnTo>
                <a:lnTo>
                  <a:pt x="228854" y="1103884"/>
                </a:lnTo>
                <a:lnTo>
                  <a:pt x="264541" y="1143254"/>
                </a:lnTo>
                <a:lnTo>
                  <a:pt x="273431" y="1187831"/>
                </a:lnTo>
                <a:lnTo>
                  <a:pt x="303911" y="1227201"/>
                </a:lnTo>
                <a:lnTo>
                  <a:pt x="320421" y="1281811"/>
                </a:lnTo>
                <a:lnTo>
                  <a:pt x="295021" y="1410081"/>
                </a:lnTo>
                <a:lnTo>
                  <a:pt x="307721" y="1493901"/>
                </a:lnTo>
                <a:lnTo>
                  <a:pt x="295021" y="1591691"/>
                </a:lnTo>
                <a:lnTo>
                  <a:pt x="301371" y="1631188"/>
                </a:lnTo>
                <a:lnTo>
                  <a:pt x="295021" y="1709928"/>
                </a:lnTo>
                <a:lnTo>
                  <a:pt x="284861" y="1730248"/>
                </a:lnTo>
                <a:lnTo>
                  <a:pt x="288671" y="1769618"/>
                </a:lnTo>
                <a:lnTo>
                  <a:pt x="297561" y="1871218"/>
                </a:lnTo>
                <a:lnTo>
                  <a:pt x="282321" y="1942338"/>
                </a:lnTo>
                <a:lnTo>
                  <a:pt x="264541" y="1999488"/>
                </a:lnTo>
                <a:lnTo>
                  <a:pt x="264541" y="2047748"/>
                </a:lnTo>
                <a:lnTo>
                  <a:pt x="291211" y="2101164"/>
                </a:lnTo>
                <a:lnTo>
                  <a:pt x="301371" y="2150707"/>
                </a:lnTo>
                <a:lnTo>
                  <a:pt x="303911" y="2437803"/>
                </a:lnTo>
                <a:lnTo>
                  <a:pt x="297561" y="2473388"/>
                </a:lnTo>
                <a:lnTo>
                  <a:pt x="301371" y="2516568"/>
                </a:lnTo>
                <a:lnTo>
                  <a:pt x="326771" y="2571191"/>
                </a:lnTo>
                <a:lnTo>
                  <a:pt x="362331" y="2615654"/>
                </a:lnTo>
                <a:lnTo>
                  <a:pt x="403098" y="2642336"/>
                </a:lnTo>
                <a:lnTo>
                  <a:pt x="431038" y="2677909"/>
                </a:lnTo>
                <a:lnTo>
                  <a:pt x="465328" y="2694419"/>
                </a:lnTo>
                <a:lnTo>
                  <a:pt x="476758" y="2667749"/>
                </a:lnTo>
                <a:lnTo>
                  <a:pt x="455168" y="2623274"/>
                </a:lnTo>
                <a:lnTo>
                  <a:pt x="378968" y="2535618"/>
                </a:lnTo>
                <a:lnTo>
                  <a:pt x="399288" y="2508948"/>
                </a:lnTo>
                <a:lnTo>
                  <a:pt x="403098" y="2455583"/>
                </a:lnTo>
                <a:lnTo>
                  <a:pt x="411988" y="2420023"/>
                </a:lnTo>
                <a:lnTo>
                  <a:pt x="447548" y="2403513"/>
                </a:lnTo>
                <a:lnTo>
                  <a:pt x="467868" y="2398420"/>
                </a:lnTo>
                <a:lnTo>
                  <a:pt x="476758" y="2353970"/>
                </a:lnTo>
                <a:lnTo>
                  <a:pt x="461518" y="2327287"/>
                </a:lnTo>
                <a:lnTo>
                  <a:pt x="441198" y="2327287"/>
                </a:lnTo>
                <a:lnTo>
                  <a:pt x="437388" y="2281555"/>
                </a:lnTo>
                <a:lnTo>
                  <a:pt x="450088" y="2259965"/>
                </a:lnTo>
                <a:lnTo>
                  <a:pt x="489585" y="2259965"/>
                </a:lnTo>
                <a:lnTo>
                  <a:pt x="503555" y="2202789"/>
                </a:lnTo>
                <a:lnTo>
                  <a:pt x="512445" y="2136737"/>
                </a:lnTo>
                <a:lnTo>
                  <a:pt x="495935" y="2118957"/>
                </a:lnTo>
                <a:lnTo>
                  <a:pt x="506095" y="2101164"/>
                </a:lnTo>
                <a:lnTo>
                  <a:pt x="536575" y="2106244"/>
                </a:lnTo>
                <a:lnTo>
                  <a:pt x="574675" y="2101164"/>
                </a:lnTo>
                <a:lnTo>
                  <a:pt x="574675" y="2056701"/>
                </a:lnTo>
                <a:lnTo>
                  <a:pt x="588772" y="2029968"/>
                </a:lnTo>
                <a:lnTo>
                  <a:pt x="620522" y="2017268"/>
                </a:lnTo>
                <a:lnTo>
                  <a:pt x="659892" y="2012188"/>
                </a:lnTo>
                <a:lnTo>
                  <a:pt x="676402" y="1985518"/>
                </a:lnTo>
                <a:lnTo>
                  <a:pt x="678942" y="1949958"/>
                </a:lnTo>
                <a:lnTo>
                  <a:pt x="678942" y="1905508"/>
                </a:lnTo>
                <a:lnTo>
                  <a:pt x="657352" y="1883918"/>
                </a:lnTo>
                <a:lnTo>
                  <a:pt x="689102" y="1866138"/>
                </a:lnTo>
                <a:lnTo>
                  <a:pt x="713359" y="1866138"/>
                </a:lnTo>
                <a:lnTo>
                  <a:pt x="724789" y="1875028"/>
                </a:lnTo>
                <a:lnTo>
                  <a:pt x="730631" y="1866138"/>
                </a:lnTo>
                <a:lnTo>
                  <a:pt x="756539" y="1826768"/>
                </a:lnTo>
                <a:lnTo>
                  <a:pt x="765429" y="1786128"/>
                </a:lnTo>
                <a:lnTo>
                  <a:pt x="787019" y="1746758"/>
                </a:lnTo>
                <a:lnTo>
                  <a:pt x="816356" y="1720088"/>
                </a:lnTo>
                <a:lnTo>
                  <a:pt x="853186" y="1684528"/>
                </a:lnTo>
                <a:lnTo>
                  <a:pt x="853186" y="1652778"/>
                </a:lnTo>
                <a:lnTo>
                  <a:pt x="874776" y="1613281"/>
                </a:lnTo>
                <a:lnTo>
                  <a:pt x="864616" y="1573911"/>
                </a:lnTo>
                <a:lnTo>
                  <a:pt x="864616" y="1538351"/>
                </a:lnTo>
                <a:lnTo>
                  <a:pt x="874776" y="1511681"/>
                </a:lnTo>
                <a:lnTo>
                  <a:pt x="920623" y="1440561"/>
                </a:lnTo>
                <a:lnTo>
                  <a:pt x="967613" y="1410081"/>
                </a:lnTo>
                <a:lnTo>
                  <a:pt x="991743" y="1413891"/>
                </a:lnTo>
                <a:lnTo>
                  <a:pt x="999744" y="1410081"/>
                </a:lnTo>
                <a:lnTo>
                  <a:pt x="1028700" y="1396111"/>
                </a:lnTo>
                <a:lnTo>
                  <a:pt x="1071880" y="1333881"/>
                </a:lnTo>
                <a:lnTo>
                  <a:pt x="1101090" y="1298321"/>
                </a:lnTo>
                <a:lnTo>
                  <a:pt x="1103630" y="1267841"/>
                </a:lnTo>
                <a:lnTo>
                  <a:pt x="1124077" y="1241171"/>
                </a:lnTo>
                <a:lnTo>
                  <a:pt x="1130427" y="1205611"/>
                </a:lnTo>
                <a:lnTo>
                  <a:pt x="1149477" y="1192911"/>
                </a:lnTo>
                <a:lnTo>
                  <a:pt x="1162177" y="1130554"/>
                </a:lnTo>
                <a:lnTo>
                  <a:pt x="1159637" y="1068324"/>
                </a:lnTo>
                <a:lnTo>
                  <a:pt x="1162177" y="1020064"/>
                </a:lnTo>
                <a:lnTo>
                  <a:pt x="1186307" y="965454"/>
                </a:lnTo>
                <a:lnTo>
                  <a:pt x="1209167" y="940054"/>
                </a:lnTo>
                <a:lnTo>
                  <a:pt x="1243584" y="900684"/>
                </a:lnTo>
                <a:lnTo>
                  <a:pt x="1274064" y="824484"/>
                </a:lnTo>
                <a:lnTo>
                  <a:pt x="1274064" y="74066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76" rIns="0" bIns="0" rtlCol="0">
            <a:spAutoFit/>
          </a:bodyPr>
          <a:lstStyle/>
          <a:p>
            <a:pPr marL="53340" algn="ctr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0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spectrochemical</a:t>
            </a:r>
            <a:r>
              <a:rPr sz="20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series</a:t>
            </a:r>
            <a:r>
              <a:rPr sz="2000" b="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 color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magnetic</a:t>
            </a:r>
            <a:r>
              <a:rPr sz="20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properties:</a:t>
            </a:r>
            <a:r>
              <a:rPr sz="20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weak field</a:t>
            </a:r>
            <a:endParaRPr sz="2000">
              <a:latin typeface="Calibri"/>
              <a:cs typeface="Calibri"/>
            </a:endParaRPr>
          </a:p>
          <a:p>
            <a:pPr marL="53340" algn="ctr">
              <a:lnSpc>
                <a:spcPct val="100000"/>
              </a:lnSpc>
            </a:pP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(red, high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spin),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strong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(violet,</a:t>
            </a:r>
            <a:r>
              <a:rPr sz="20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low spin)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493" y="1224534"/>
            <a:ext cx="2147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Spectrochemical </a:t>
            </a:r>
            <a:r>
              <a:rPr sz="1800" spc="-5" dirty="0">
                <a:latin typeface="Calibri"/>
                <a:cs typeface="Calibri"/>
              </a:rPr>
              <a:t>series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905000"/>
            <a:ext cx="2409444" cy="4800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22673" y="1354277"/>
            <a:ext cx="2211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baseline="25462" dirty="0">
                <a:latin typeface="Calibri"/>
                <a:cs typeface="Calibri"/>
              </a:rPr>
              <a:t>5</a:t>
            </a:r>
            <a:r>
              <a:rPr sz="1800" spc="195" baseline="25462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electron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metal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4800" y="2209800"/>
            <a:ext cx="3581400" cy="323545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886700" y="3276600"/>
            <a:ext cx="76200" cy="1143000"/>
          </a:xfrm>
          <a:custGeom>
            <a:avLst/>
            <a:gdLst/>
            <a:ahLst/>
            <a:cxnLst/>
            <a:rect l="l" t="t" r="r" b="b"/>
            <a:pathLst>
              <a:path w="76200" h="1143000">
                <a:moveTo>
                  <a:pt x="44450" y="63500"/>
                </a:moveTo>
                <a:lnTo>
                  <a:pt x="31750" y="63500"/>
                </a:lnTo>
                <a:lnTo>
                  <a:pt x="31750" y="1143000"/>
                </a:lnTo>
                <a:lnTo>
                  <a:pt x="44450" y="1143000"/>
                </a:lnTo>
                <a:lnTo>
                  <a:pt x="44450" y="63500"/>
                </a:lnTo>
                <a:close/>
              </a:path>
              <a:path w="76200" h="1143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143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24300" y="2286000"/>
            <a:ext cx="76200" cy="3048000"/>
          </a:xfrm>
          <a:custGeom>
            <a:avLst/>
            <a:gdLst/>
            <a:ahLst/>
            <a:cxnLst/>
            <a:rect l="l" t="t" r="r" b="b"/>
            <a:pathLst>
              <a:path w="76200" h="3048000">
                <a:moveTo>
                  <a:pt x="44450" y="63500"/>
                </a:moveTo>
                <a:lnTo>
                  <a:pt x="31750" y="63500"/>
                </a:lnTo>
                <a:lnTo>
                  <a:pt x="31750" y="3048000"/>
                </a:lnTo>
                <a:lnTo>
                  <a:pt x="44450" y="3048000"/>
                </a:lnTo>
                <a:lnTo>
                  <a:pt x="44450" y="63500"/>
                </a:lnTo>
                <a:close/>
              </a:path>
              <a:path w="76200" h="30480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0480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80638" y="5756249"/>
            <a:ext cx="230695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80390">
              <a:lnSpc>
                <a:spcPct val="100600"/>
              </a:lnSpc>
              <a:spcBef>
                <a:spcPts val="85"/>
              </a:spcBef>
            </a:pPr>
            <a:r>
              <a:rPr sz="1800" spc="-10" dirty="0">
                <a:latin typeface="Calibri"/>
                <a:cs typeface="Calibri"/>
              </a:rPr>
              <a:t>Strong </a:t>
            </a:r>
            <a:r>
              <a:rPr sz="1800" spc="-5" dirty="0">
                <a:latin typeface="Calibri"/>
                <a:cs typeface="Calibri"/>
              </a:rPr>
              <a:t>field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Ligands</a:t>
            </a:r>
            <a:r>
              <a:rPr sz="1800" spc="-5" dirty="0">
                <a:latin typeface="Calibri"/>
                <a:cs typeface="Calibri"/>
              </a:rPr>
              <a:t> (</a:t>
            </a:r>
            <a:r>
              <a:rPr sz="1800" spc="-5" dirty="0">
                <a:solidFill>
                  <a:srgbClr val="FF00FF"/>
                </a:solidFill>
                <a:latin typeface="Calibri"/>
                <a:cs typeface="Calibri"/>
              </a:rPr>
              <a:t>violet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low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spin)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499352" y="5581599"/>
            <a:ext cx="2166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912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Weak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field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Ligands</a:t>
            </a:r>
            <a:r>
              <a:rPr sz="1800" spc="-5" dirty="0">
                <a:latin typeface="Calibri"/>
                <a:cs typeface="Calibri"/>
              </a:rPr>
              <a:t> (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red</a:t>
            </a:r>
            <a:r>
              <a:rPr sz="1800" spc="-5" dirty="0">
                <a:latin typeface="Calibri"/>
                <a:cs typeface="Calibri"/>
              </a:rPr>
              <a:t>, high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spin)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975360"/>
            <a:ext cx="8540750" cy="5256530"/>
            <a:chOff x="146304" y="975360"/>
            <a:chExt cx="8540750" cy="5256530"/>
          </a:xfrm>
        </p:grpSpPr>
        <p:sp>
          <p:nvSpPr>
            <p:cNvPr id="3" name="object 3"/>
            <p:cNvSpPr/>
            <p:nvPr/>
          </p:nvSpPr>
          <p:spPr>
            <a:xfrm>
              <a:off x="1831848" y="3537203"/>
              <a:ext cx="1274445" cy="2694940"/>
            </a:xfrm>
            <a:custGeom>
              <a:avLst/>
              <a:gdLst/>
              <a:ahLst/>
              <a:cxnLst/>
              <a:rect l="l" t="t" r="r" b="b"/>
              <a:pathLst>
                <a:path w="1274445" h="2694940">
                  <a:moveTo>
                    <a:pt x="1274064" y="740664"/>
                  </a:moveTo>
                  <a:lnTo>
                    <a:pt x="1241044" y="673227"/>
                  </a:lnTo>
                  <a:lnTo>
                    <a:pt x="1162177" y="603377"/>
                  </a:lnTo>
                  <a:lnTo>
                    <a:pt x="1041400" y="566547"/>
                  </a:lnTo>
                  <a:lnTo>
                    <a:pt x="924433" y="536067"/>
                  </a:lnTo>
                  <a:lnTo>
                    <a:pt x="853186" y="514477"/>
                  </a:lnTo>
                  <a:lnTo>
                    <a:pt x="868426" y="452247"/>
                  </a:lnTo>
                  <a:lnTo>
                    <a:pt x="843026" y="372237"/>
                  </a:lnTo>
                  <a:lnTo>
                    <a:pt x="784479" y="301117"/>
                  </a:lnTo>
                  <a:lnTo>
                    <a:pt x="728599" y="245110"/>
                  </a:lnTo>
                  <a:lnTo>
                    <a:pt x="695579" y="240157"/>
                  </a:lnTo>
                  <a:lnTo>
                    <a:pt x="653542" y="245110"/>
                  </a:lnTo>
                  <a:lnTo>
                    <a:pt x="637667" y="229870"/>
                  </a:lnTo>
                  <a:lnTo>
                    <a:pt x="620522" y="213360"/>
                  </a:lnTo>
                  <a:lnTo>
                    <a:pt x="592582" y="213360"/>
                  </a:lnTo>
                  <a:lnTo>
                    <a:pt x="568325" y="229870"/>
                  </a:lnTo>
                  <a:lnTo>
                    <a:pt x="570865" y="199390"/>
                  </a:lnTo>
                  <a:lnTo>
                    <a:pt x="512445" y="163830"/>
                  </a:lnTo>
                  <a:lnTo>
                    <a:pt x="494284" y="128270"/>
                  </a:lnTo>
                  <a:lnTo>
                    <a:pt x="487807" y="115570"/>
                  </a:lnTo>
                  <a:lnTo>
                    <a:pt x="476758" y="93980"/>
                  </a:lnTo>
                  <a:lnTo>
                    <a:pt x="385318" y="106680"/>
                  </a:lnTo>
                  <a:lnTo>
                    <a:pt x="336931" y="115570"/>
                  </a:lnTo>
                  <a:lnTo>
                    <a:pt x="331851" y="93980"/>
                  </a:lnTo>
                  <a:lnTo>
                    <a:pt x="322326" y="83820"/>
                  </a:lnTo>
                  <a:lnTo>
                    <a:pt x="314071" y="74930"/>
                  </a:lnTo>
                  <a:lnTo>
                    <a:pt x="282321" y="83820"/>
                  </a:lnTo>
                  <a:lnTo>
                    <a:pt x="264541" y="62242"/>
                  </a:lnTo>
                  <a:lnTo>
                    <a:pt x="247904" y="49542"/>
                  </a:lnTo>
                  <a:lnTo>
                    <a:pt x="241554" y="88900"/>
                  </a:lnTo>
                  <a:lnTo>
                    <a:pt x="232664" y="128270"/>
                  </a:lnTo>
                  <a:lnTo>
                    <a:pt x="208534" y="128270"/>
                  </a:lnTo>
                  <a:lnTo>
                    <a:pt x="202184" y="93980"/>
                  </a:lnTo>
                  <a:lnTo>
                    <a:pt x="208534" y="49542"/>
                  </a:lnTo>
                  <a:lnTo>
                    <a:pt x="235204" y="26670"/>
                  </a:lnTo>
                  <a:lnTo>
                    <a:pt x="241554" y="5092"/>
                  </a:lnTo>
                  <a:lnTo>
                    <a:pt x="216154" y="0"/>
                  </a:lnTo>
                  <a:lnTo>
                    <a:pt x="192024" y="17792"/>
                  </a:lnTo>
                  <a:lnTo>
                    <a:pt x="146177" y="44450"/>
                  </a:lnTo>
                  <a:lnTo>
                    <a:pt x="114427" y="88900"/>
                  </a:lnTo>
                  <a:lnTo>
                    <a:pt x="99187" y="119380"/>
                  </a:lnTo>
                  <a:lnTo>
                    <a:pt x="92837" y="185420"/>
                  </a:lnTo>
                  <a:lnTo>
                    <a:pt x="92837" y="222250"/>
                  </a:lnTo>
                  <a:lnTo>
                    <a:pt x="64897" y="287147"/>
                  </a:lnTo>
                  <a:lnTo>
                    <a:pt x="62357" y="349377"/>
                  </a:lnTo>
                  <a:lnTo>
                    <a:pt x="12700" y="492887"/>
                  </a:lnTo>
                  <a:lnTo>
                    <a:pt x="0" y="550037"/>
                  </a:lnTo>
                  <a:lnTo>
                    <a:pt x="25400" y="628777"/>
                  </a:lnTo>
                  <a:lnTo>
                    <a:pt x="25400" y="705104"/>
                  </a:lnTo>
                  <a:lnTo>
                    <a:pt x="3810" y="735584"/>
                  </a:lnTo>
                  <a:lnTo>
                    <a:pt x="22860" y="772414"/>
                  </a:lnTo>
                  <a:lnTo>
                    <a:pt x="64897" y="824484"/>
                  </a:lnTo>
                  <a:lnTo>
                    <a:pt x="78867" y="900684"/>
                  </a:lnTo>
                  <a:lnTo>
                    <a:pt x="81407" y="947674"/>
                  </a:lnTo>
                  <a:lnTo>
                    <a:pt x="114427" y="1007364"/>
                  </a:lnTo>
                  <a:lnTo>
                    <a:pt x="139827" y="1064514"/>
                  </a:lnTo>
                  <a:lnTo>
                    <a:pt x="192024" y="1077214"/>
                  </a:lnTo>
                  <a:lnTo>
                    <a:pt x="228854" y="1103884"/>
                  </a:lnTo>
                  <a:lnTo>
                    <a:pt x="264541" y="1143254"/>
                  </a:lnTo>
                  <a:lnTo>
                    <a:pt x="273431" y="1187831"/>
                  </a:lnTo>
                  <a:lnTo>
                    <a:pt x="303911" y="1227201"/>
                  </a:lnTo>
                  <a:lnTo>
                    <a:pt x="320421" y="1281811"/>
                  </a:lnTo>
                  <a:lnTo>
                    <a:pt x="295021" y="1410081"/>
                  </a:lnTo>
                  <a:lnTo>
                    <a:pt x="307721" y="1493901"/>
                  </a:lnTo>
                  <a:lnTo>
                    <a:pt x="295021" y="1591691"/>
                  </a:lnTo>
                  <a:lnTo>
                    <a:pt x="301371" y="1631188"/>
                  </a:lnTo>
                  <a:lnTo>
                    <a:pt x="295021" y="1709928"/>
                  </a:lnTo>
                  <a:lnTo>
                    <a:pt x="284861" y="1730248"/>
                  </a:lnTo>
                  <a:lnTo>
                    <a:pt x="288671" y="1769618"/>
                  </a:lnTo>
                  <a:lnTo>
                    <a:pt x="297561" y="1871218"/>
                  </a:lnTo>
                  <a:lnTo>
                    <a:pt x="282321" y="1942338"/>
                  </a:lnTo>
                  <a:lnTo>
                    <a:pt x="264541" y="1999488"/>
                  </a:lnTo>
                  <a:lnTo>
                    <a:pt x="264541" y="2047748"/>
                  </a:lnTo>
                  <a:lnTo>
                    <a:pt x="291211" y="2101164"/>
                  </a:lnTo>
                  <a:lnTo>
                    <a:pt x="301371" y="2150707"/>
                  </a:lnTo>
                  <a:lnTo>
                    <a:pt x="303911" y="2437803"/>
                  </a:lnTo>
                  <a:lnTo>
                    <a:pt x="297561" y="2473388"/>
                  </a:lnTo>
                  <a:lnTo>
                    <a:pt x="301371" y="2516568"/>
                  </a:lnTo>
                  <a:lnTo>
                    <a:pt x="326771" y="2571191"/>
                  </a:lnTo>
                  <a:lnTo>
                    <a:pt x="362331" y="2615654"/>
                  </a:lnTo>
                  <a:lnTo>
                    <a:pt x="403098" y="2642336"/>
                  </a:lnTo>
                  <a:lnTo>
                    <a:pt x="431038" y="2677909"/>
                  </a:lnTo>
                  <a:lnTo>
                    <a:pt x="465328" y="2694419"/>
                  </a:lnTo>
                  <a:lnTo>
                    <a:pt x="476758" y="2667749"/>
                  </a:lnTo>
                  <a:lnTo>
                    <a:pt x="455168" y="2623274"/>
                  </a:lnTo>
                  <a:lnTo>
                    <a:pt x="378968" y="2535618"/>
                  </a:lnTo>
                  <a:lnTo>
                    <a:pt x="399288" y="2508948"/>
                  </a:lnTo>
                  <a:lnTo>
                    <a:pt x="403098" y="2455583"/>
                  </a:lnTo>
                  <a:lnTo>
                    <a:pt x="411988" y="2420023"/>
                  </a:lnTo>
                  <a:lnTo>
                    <a:pt x="447548" y="2403513"/>
                  </a:lnTo>
                  <a:lnTo>
                    <a:pt x="467868" y="2398420"/>
                  </a:lnTo>
                  <a:lnTo>
                    <a:pt x="476758" y="2353970"/>
                  </a:lnTo>
                  <a:lnTo>
                    <a:pt x="461518" y="2327287"/>
                  </a:lnTo>
                  <a:lnTo>
                    <a:pt x="441198" y="2327287"/>
                  </a:lnTo>
                  <a:lnTo>
                    <a:pt x="437388" y="2281555"/>
                  </a:lnTo>
                  <a:lnTo>
                    <a:pt x="450088" y="2259965"/>
                  </a:lnTo>
                  <a:lnTo>
                    <a:pt x="489585" y="2259965"/>
                  </a:lnTo>
                  <a:lnTo>
                    <a:pt x="503555" y="2202789"/>
                  </a:lnTo>
                  <a:lnTo>
                    <a:pt x="512445" y="2136737"/>
                  </a:lnTo>
                  <a:lnTo>
                    <a:pt x="495935" y="2118957"/>
                  </a:lnTo>
                  <a:lnTo>
                    <a:pt x="506095" y="2101164"/>
                  </a:lnTo>
                  <a:lnTo>
                    <a:pt x="536575" y="2106244"/>
                  </a:lnTo>
                  <a:lnTo>
                    <a:pt x="574675" y="2101164"/>
                  </a:lnTo>
                  <a:lnTo>
                    <a:pt x="574675" y="2056701"/>
                  </a:lnTo>
                  <a:lnTo>
                    <a:pt x="588772" y="2029968"/>
                  </a:lnTo>
                  <a:lnTo>
                    <a:pt x="620522" y="2017268"/>
                  </a:lnTo>
                  <a:lnTo>
                    <a:pt x="659892" y="2012188"/>
                  </a:lnTo>
                  <a:lnTo>
                    <a:pt x="676402" y="1985518"/>
                  </a:lnTo>
                  <a:lnTo>
                    <a:pt x="678942" y="1949958"/>
                  </a:lnTo>
                  <a:lnTo>
                    <a:pt x="678942" y="1905508"/>
                  </a:lnTo>
                  <a:lnTo>
                    <a:pt x="657352" y="1883918"/>
                  </a:lnTo>
                  <a:lnTo>
                    <a:pt x="689102" y="1866138"/>
                  </a:lnTo>
                  <a:lnTo>
                    <a:pt x="713359" y="1866138"/>
                  </a:lnTo>
                  <a:lnTo>
                    <a:pt x="724789" y="1875028"/>
                  </a:lnTo>
                  <a:lnTo>
                    <a:pt x="730631" y="1866138"/>
                  </a:lnTo>
                  <a:lnTo>
                    <a:pt x="756539" y="1826768"/>
                  </a:lnTo>
                  <a:lnTo>
                    <a:pt x="765429" y="1786128"/>
                  </a:lnTo>
                  <a:lnTo>
                    <a:pt x="787019" y="1746758"/>
                  </a:lnTo>
                  <a:lnTo>
                    <a:pt x="816356" y="1720088"/>
                  </a:lnTo>
                  <a:lnTo>
                    <a:pt x="853186" y="1684528"/>
                  </a:lnTo>
                  <a:lnTo>
                    <a:pt x="853186" y="1652778"/>
                  </a:lnTo>
                  <a:lnTo>
                    <a:pt x="874776" y="1613281"/>
                  </a:lnTo>
                  <a:lnTo>
                    <a:pt x="864616" y="1573911"/>
                  </a:lnTo>
                  <a:lnTo>
                    <a:pt x="864616" y="1538351"/>
                  </a:lnTo>
                  <a:lnTo>
                    <a:pt x="874776" y="1511681"/>
                  </a:lnTo>
                  <a:lnTo>
                    <a:pt x="920623" y="1440561"/>
                  </a:lnTo>
                  <a:lnTo>
                    <a:pt x="967613" y="1410081"/>
                  </a:lnTo>
                  <a:lnTo>
                    <a:pt x="991743" y="1413891"/>
                  </a:lnTo>
                  <a:lnTo>
                    <a:pt x="999744" y="1410081"/>
                  </a:lnTo>
                  <a:lnTo>
                    <a:pt x="1028700" y="1396111"/>
                  </a:lnTo>
                  <a:lnTo>
                    <a:pt x="1071880" y="1333881"/>
                  </a:lnTo>
                  <a:lnTo>
                    <a:pt x="1101090" y="1298321"/>
                  </a:lnTo>
                  <a:lnTo>
                    <a:pt x="1103630" y="1267841"/>
                  </a:lnTo>
                  <a:lnTo>
                    <a:pt x="1124077" y="1241171"/>
                  </a:lnTo>
                  <a:lnTo>
                    <a:pt x="1130427" y="1205611"/>
                  </a:lnTo>
                  <a:lnTo>
                    <a:pt x="1149477" y="1192911"/>
                  </a:lnTo>
                  <a:lnTo>
                    <a:pt x="1162177" y="1130554"/>
                  </a:lnTo>
                  <a:lnTo>
                    <a:pt x="1159637" y="1068324"/>
                  </a:lnTo>
                  <a:lnTo>
                    <a:pt x="1162177" y="1020064"/>
                  </a:lnTo>
                  <a:lnTo>
                    <a:pt x="1186307" y="965454"/>
                  </a:lnTo>
                  <a:lnTo>
                    <a:pt x="1209167" y="940054"/>
                  </a:lnTo>
                  <a:lnTo>
                    <a:pt x="1243584" y="900684"/>
                  </a:lnTo>
                  <a:lnTo>
                    <a:pt x="1274064" y="824484"/>
                  </a:lnTo>
                  <a:lnTo>
                    <a:pt x="1274064" y="74066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990600"/>
              <a:ext cx="8077200" cy="36926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76500" y="1828799"/>
              <a:ext cx="5410200" cy="1752600"/>
            </a:xfrm>
            <a:custGeom>
              <a:avLst/>
              <a:gdLst/>
              <a:ahLst/>
              <a:cxnLst/>
              <a:rect l="l" t="t" r="r" b="b"/>
              <a:pathLst>
                <a:path w="5410200" h="1752600">
                  <a:moveTo>
                    <a:pt x="76200" y="609600"/>
                  </a:moveTo>
                  <a:lnTo>
                    <a:pt x="69850" y="596900"/>
                  </a:lnTo>
                  <a:lnTo>
                    <a:pt x="38100" y="533400"/>
                  </a:lnTo>
                  <a:lnTo>
                    <a:pt x="0" y="609600"/>
                  </a:lnTo>
                  <a:lnTo>
                    <a:pt x="31750" y="609600"/>
                  </a:lnTo>
                  <a:lnTo>
                    <a:pt x="31750" y="1219200"/>
                  </a:lnTo>
                  <a:lnTo>
                    <a:pt x="44450" y="1219200"/>
                  </a:lnTo>
                  <a:lnTo>
                    <a:pt x="44450" y="609600"/>
                  </a:lnTo>
                  <a:lnTo>
                    <a:pt x="76200" y="609600"/>
                  </a:lnTo>
                  <a:close/>
                </a:path>
                <a:path w="5410200" h="1752600">
                  <a:moveTo>
                    <a:pt x="1905000" y="381000"/>
                  </a:moveTo>
                  <a:lnTo>
                    <a:pt x="1898650" y="368300"/>
                  </a:lnTo>
                  <a:lnTo>
                    <a:pt x="1866900" y="304800"/>
                  </a:lnTo>
                  <a:lnTo>
                    <a:pt x="1828800" y="381000"/>
                  </a:lnTo>
                  <a:lnTo>
                    <a:pt x="1860550" y="381000"/>
                  </a:lnTo>
                  <a:lnTo>
                    <a:pt x="1860550" y="1447800"/>
                  </a:lnTo>
                  <a:lnTo>
                    <a:pt x="1873250" y="1447800"/>
                  </a:lnTo>
                  <a:lnTo>
                    <a:pt x="1873250" y="381000"/>
                  </a:lnTo>
                  <a:lnTo>
                    <a:pt x="1905000" y="381000"/>
                  </a:lnTo>
                  <a:close/>
                </a:path>
                <a:path w="5410200" h="1752600">
                  <a:moveTo>
                    <a:pt x="3733800" y="228600"/>
                  </a:moveTo>
                  <a:lnTo>
                    <a:pt x="3727450" y="215900"/>
                  </a:lnTo>
                  <a:lnTo>
                    <a:pt x="3695700" y="152400"/>
                  </a:lnTo>
                  <a:lnTo>
                    <a:pt x="3657600" y="228600"/>
                  </a:lnTo>
                  <a:lnTo>
                    <a:pt x="3689350" y="228600"/>
                  </a:lnTo>
                  <a:lnTo>
                    <a:pt x="3689350" y="1600200"/>
                  </a:lnTo>
                  <a:lnTo>
                    <a:pt x="3702050" y="1600200"/>
                  </a:lnTo>
                  <a:lnTo>
                    <a:pt x="3702050" y="228600"/>
                  </a:lnTo>
                  <a:lnTo>
                    <a:pt x="3733800" y="228600"/>
                  </a:lnTo>
                  <a:close/>
                </a:path>
                <a:path w="5410200" h="1752600">
                  <a:moveTo>
                    <a:pt x="5410200" y="76200"/>
                  </a:moveTo>
                  <a:lnTo>
                    <a:pt x="5403850" y="63500"/>
                  </a:lnTo>
                  <a:lnTo>
                    <a:pt x="5372100" y="0"/>
                  </a:lnTo>
                  <a:lnTo>
                    <a:pt x="5334000" y="76200"/>
                  </a:lnTo>
                  <a:lnTo>
                    <a:pt x="5365750" y="76200"/>
                  </a:lnTo>
                  <a:lnTo>
                    <a:pt x="5365750" y="1752600"/>
                  </a:lnTo>
                  <a:lnTo>
                    <a:pt x="5378450" y="1752600"/>
                  </a:lnTo>
                  <a:lnTo>
                    <a:pt x="5378450" y="76200"/>
                  </a:lnTo>
                  <a:lnTo>
                    <a:pt x="541020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0540" y="228980"/>
            <a:ext cx="5262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Color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1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15" dirty="0">
                <a:solidFill>
                  <a:srgbClr val="000000"/>
                </a:solidFill>
                <a:latin typeface="Calibri"/>
                <a:cs typeface="Calibri"/>
              </a:rPr>
              <a:t>complexes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depend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libri"/>
                <a:cs typeface="Calibri"/>
              </a:rPr>
              <a:t>value of</a:t>
            </a:r>
            <a:r>
              <a:rPr sz="1800" b="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Symbol"/>
                <a:cs typeface="Symbol"/>
              </a:rPr>
              <a:t></a:t>
            </a:r>
            <a:r>
              <a:rPr sz="1800" b="0" baseline="-20833" dirty="0">
                <a:solidFill>
                  <a:srgbClr val="000000"/>
                </a:solidFill>
                <a:latin typeface="Calibri"/>
                <a:cs typeface="Calibri"/>
              </a:rPr>
              <a:t>0</a:t>
            </a:r>
            <a:r>
              <a:rPr sz="1800" b="0" spc="202" baseline="-208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8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1800" b="0" dirty="0">
                <a:solidFill>
                  <a:srgbClr val="000000"/>
                </a:solidFill>
                <a:latin typeface="Symbol"/>
                <a:cs typeface="Symbol"/>
              </a:rPr>
              <a:t></a:t>
            </a:r>
            <a:r>
              <a:rPr sz="1800" b="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18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000000"/>
                </a:solidFill>
                <a:latin typeface="Symbol"/>
                <a:cs typeface="Symbol"/>
              </a:rPr>
              <a:t></a:t>
            </a:r>
            <a:r>
              <a:rPr sz="180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44394" y="2534538"/>
            <a:ext cx="82676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FF8000"/>
                </a:solidFill>
                <a:latin typeface="Symbol"/>
                <a:cs typeface="Symbol"/>
              </a:rPr>
              <a:t></a:t>
            </a:r>
            <a:r>
              <a:rPr sz="1950" spc="7" baseline="-21367" dirty="0">
                <a:solidFill>
                  <a:srgbClr val="FF8000"/>
                </a:solidFill>
                <a:latin typeface="Calibri"/>
                <a:cs typeface="Calibri"/>
              </a:rPr>
              <a:t>0</a:t>
            </a:r>
            <a:r>
              <a:rPr sz="1950" spc="187" baseline="-21367" dirty="0">
                <a:solidFill>
                  <a:srgbClr val="FF8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8000"/>
                </a:solidFill>
                <a:latin typeface="Calibri"/>
                <a:cs typeface="Calibri"/>
              </a:rPr>
              <a:t>=</a:t>
            </a:r>
            <a:r>
              <a:rPr sz="2000" spc="-30" dirty="0">
                <a:solidFill>
                  <a:srgbClr val="FF8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8000"/>
                </a:solidFill>
                <a:latin typeface="Calibri"/>
                <a:cs typeface="Calibri"/>
              </a:rPr>
              <a:t>h</a:t>
            </a:r>
            <a:r>
              <a:rPr sz="2000" dirty="0">
                <a:solidFill>
                  <a:srgbClr val="FF8000"/>
                </a:solidFill>
                <a:latin typeface="Symbol"/>
                <a:cs typeface="Symbol"/>
              </a:rPr>
              <a:t>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7794" y="4590669"/>
            <a:ext cx="1127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“red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sor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on”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9009" y="4666869"/>
            <a:ext cx="638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FF"/>
                </a:solidFill>
                <a:latin typeface="Calibri"/>
                <a:cs typeface="Calibri"/>
              </a:rPr>
              <a:t>“</a:t>
            </a:r>
            <a:r>
              <a:rPr sz="1800" dirty="0">
                <a:solidFill>
                  <a:srgbClr val="FF00FF"/>
                </a:solidFill>
                <a:latin typeface="Calibri"/>
                <a:cs typeface="Calibri"/>
              </a:rPr>
              <a:t>v</a:t>
            </a:r>
            <a:r>
              <a:rPr sz="1800" spc="-5" dirty="0">
                <a:solidFill>
                  <a:srgbClr val="FF00FF"/>
                </a:solidFill>
                <a:latin typeface="Calibri"/>
                <a:cs typeface="Calibri"/>
              </a:rPr>
              <a:t>io</a:t>
            </a:r>
            <a:r>
              <a:rPr sz="1800" spc="-10" dirty="0">
                <a:solidFill>
                  <a:srgbClr val="FF00FF"/>
                </a:solidFill>
                <a:latin typeface="Calibri"/>
                <a:cs typeface="Calibri"/>
              </a:rPr>
              <a:t>le</a:t>
            </a:r>
            <a:r>
              <a:rPr sz="1800" dirty="0">
                <a:solidFill>
                  <a:srgbClr val="FF00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9009" y="4941189"/>
            <a:ext cx="1127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FF"/>
                </a:solidFill>
                <a:latin typeface="Calibri"/>
                <a:cs typeface="Calibri"/>
              </a:rPr>
              <a:t>absorption”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42809" y="5505399"/>
            <a:ext cx="1257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“</a:t>
            </a:r>
            <a:r>
              <a:rPr sz="1800" spc="-10" dirty="0">
                <a:solidFill>
                  <a:srgbClr val="FF8000"/>
                </a:solidFill>
                <a:latin typeface="Calibri"/>
                <a:cs typeface="Calibri"/>
              </a:rPr>
              <a:t>looks</a:t>
            </a:r>
            <a:r>
              <a:rPr sz="1800" spc="-60" dirty="0">
                <a:solidFill>
                  <a:srgbClr val="FF8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8000"/>
                </a:solidFill>
                <a:latin typeface="Calibri"/>
                <a:cs typeface="Calibri"/>
              </a:rPr>
              <a:t>yellow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4270" y="5589523"/>
            <a:ext cx="1284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8000"/>
                </a:solidFill>
                <a:latin typeface="Calibri"/>
                <a:cs typeface="Calibri"/>
              </a:rPr>
              <a:t>“looks</a:t>
            </a:r>
            <a:r>
              <a:rPr sz="1800" spc="-7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8000"/>
                </a:solidFill>
                <a:latin typeface="Calibri"/>
                <a:cs typeface="Calibri"/>
              </a:rPr>
              <a:t>green”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4876800"/>
            <a:ext cx="1752600" cy="169011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6695" y="5344667"/>
            <a:ext cx="364490" cy="523240"/>
            <a:chOff x="8616695" y="5344667"/>
            <a:chExt cx="364490" cy="523240"/>
          </a:xfrm>
        </p:grpSpPr>
        <p:sp>
          <p:nvSpPr>
            <p:cNvPr id="3" name="object 3"/>
            <p:cNvSpPr/>
            <p:nvPr/>
          </p:nvSpPr>
          <p:spPr>
            <a:xfrm>
              <a:off x="8855964" y="5344667"/>
              <a:ext cx="125095" cy="317500"/>
            </a:xfrm>
            <a:custGeom>
              <a:avLst/>
              <a:gdLst/>
              <a:ahLst/>
              <a:cxnLst/>
              <a:rect l="l" t="t" r="r" b="b"/>
              <a:pathLst>
                <a:path w="125095" h="317500">
                  <a:moveTo>
                    <a:pt x="124968" y="172593"/>
                  </a:moveTo>
                  <a:lnTo>
                    <a:pt x="122428" y="159766"/>
                  </a:lnTo>
                  <a:lnTo>
                    <a:pt x="112141" y="180213"/>
                  </a:lnTo>
                  <a:lnTo>
                    <a:pt x="99187" y="184023"/>
                  </a:lnTo>
                  <a:lnTo>
                    <a:pt x="91440" y="149606"/>
                  </a:lnTo>
                  <a:lnTo>
                    <a:pt x="87630" y="136779"/>
                  </a:lnTo>
                  <a:lnTo>
                    <a:pt x="72136" y="136779"/>
                  </a:lnTo>
                  <a:lnTo>
                    <a:pt x="74676" y="34544"/>
                  </a:lnTo>
                  <a:lnTo>
                    <a:pt x="52832" y="0"/>
                  </a:lnTo>
                  <a:lnTo>
                    <a:pt x="40005" y="3810"/>
                  </a:lnTo>
                  <a:lnTo>
                    <a:pt x="32258" y="43434"/>
                  </a:lnTo>
                  <a:lnTo>
                    <a:pt x="28321" y="61341"/>
                  </a:lnTo>
                  <a:lnTo>
                    <a:pt x="25781" y="86868"/>
                  </a:lnTo>
                  <a:lnTo>
                    <a:pt x="28321" y="113792"/>
                  </a:lnTo>
                  <a:lnTo>
                    <a:pt x="36068" y="122682"/>
                  </a:lnTo>
                  <a:lnTo>
                    <a:pt x="43815" y="136779"/>
                  </a:lnTo>
                  <a:lnTo>
                    <a:pt x="36068" y="184023"/>
                  </a:lnTo>
                  <a:lnTo>
                    <a:pt x="32258" y="189230"/>
                  </a:lnTo>
                  <a:lnTo>
                    <a:pt x="19304" y="201930"/>
                  </a:lnTo>
                  <a:lnTo>
                    <a:pt x="9017" y="207010"/>
                  </a:lnTo>
                  <a:lnTo>
                    <a:pt x="2540" y="207010"/>
                  </a:lnTo>
                  <a:lnTo>
                    <a:pt x="0" y="214757"/>
                  </a:lnTo>
                  <a:lnTo>
                    <a:pt x="2540" y="230124"/>
                  </a:lnTo>
                  <a:lnTo>
                    <a:pt x="9017" y="232664"/>
                  </a:lnTo>
                  <a:lnTo>
                    <a:pt x="19304" y="232664"/>
                  </a:lnTo>
                  <a:lnTo>
                    <a:pt x="32258" y="246697"/>
                  </a:lnTo>
                  <a:lnTo>
                    <a:pt x="40005" y="254368"/>
                  </a:lnTo>
                  <a:lnTo>
                    <a:pt x="40005" y="264579"/>
                  </a:lnTo>
                  <a:lnTo>
                    <a:pt x="32258" y="286308"/>
                  </a:lnTo>
                  <a:lnTo>
                    <a:pt x="19304" y="290144"/>
                  </a:lnTo>
                  <a:lnTo>
                    <a:pt x="12954" y="300380"/>
                  </a:lnTo>
                  <a:lnTo>
                    <a:pt x="19304" y="308051"/>
                  </a:lnTo>
                  <a:lnTo>
                    <a:pt x="33528" y="313156"/>
                  </a:lnTo>
                  <a:lnTo>
                    <a:pt x="40005" y="316992"/>
                  </a:lnTo>
                  <a:lnTo>
                    <a:pt x="49022" y="313156"/>
                  </a:lnTo>
                  <a:lnTo>
                    <a:pt x="74676" y="300380"/>
                  </a:lnTo>
                  <a:lnTo>
                    <a:pt x="72136" y="286308"/>
                  </a:lnTo>
                  <a:lnTo>
                    <a:pt x="68326" y="272249"/>
                  </a:lnTo>
                  <a:lnTo>
                    <a:pt x="72136" y="259473"/>
                  </a:lnTo>
                  <a:lnTo>
                    <a:pt x="85090" y="246697"/>
                  </a:lnTo>
                  <a:lnTo>
                    <a:pt x="94107" y="242824"/>
                  </a:lnTo>
                  <a:lnTo>
                    <a:pt x="109474" y="230124"/>
                  </a:lnTo>
                  <a:lnTo>
                    <a:pt x="112141" y="201930"/>
                  </a:lnTo>
                  <a:lnTo>
                    <a:pt x="118491" y="189230"/>
                  </a:lnTo>
                  <a:lnTo>
                    <a:pt x="120523" y="184023"/>
                  </a:lnTo>
                  <a:lnTo>
                    <a:pt x="124968" y="17259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6695" y="5599175"/>
              <a:ext cx="230124" cy="26822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0643" y="5614415"/>
            <a:ext cx="88391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9140" y="4085844"/>
            <a:ext cx="140207" cy="15849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1140" y="404571"/>
            <a:ext cx="8104505" cy="5467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Times New Roman"/>
                <a:cs typeface="Times New Roman"/>
              </a:rPr>
              <a:t>Q</a:t>
            </a:r>
            <a:r>
              <a:rPr sz="2100" spc="-7" baseline="-19841" dirty="0">
                <a:latin typeface="Times New Roman"/>
                <a:cs typeface="Times New Roman"/>
              </a:rPr>
              <a:t>1</a:t>
            </a:r>
            <a:r>
              <a:rPr sz="2100" spc="-5" dirty="0">
                <a:latin typeface="Times New Roman"/>
                <a:cs typeface="Times New Roman"/>
              </a:rPr>
              <a:t>/Compare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electron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configuration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20" dirty="0">
                <a:latin typeface="Times New Roman"/>
                <a:cs typeface="Times New Roman"/>
              </a:rPr>
              <a:t>d</a:t>
            </a:r>
            <a:r>
              <a:rPr sz="2100" spc="30" baseline="25793" dirty="0">
                <a:latin typeface="Times New Roman"/>
                <a:cs typeface="Times New Roman"/>
              </a:rPr>
              <a:t>6</a:t>
            </a:r>
            <a:r>
              <a:rPr sz="2100" spc="240" baseline="2579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according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CFT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diagram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for</a:t>
            </a:r>
            <a:endParaRPr sz="21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Times New Roman"/>
                <a:cs typeface="Times New Roman"/>
              </a:rPr>
              <a:t>both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field states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then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calculate</a:t>
            </a:r>
            <a:r>
              <a:rPr sz="2100" spc="-5" dirty="0">
                <a:latin typeface="Times New Roman"/>
                <a:cs typeface="Times New Roman"/>
              </a:rPr>
              <a:t> CFSE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for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weak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field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state.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88900" marR="386715">
              <a:lnSpc>
                <a:spcPct val="100000"/>
              </a:lnSpc>
            </a:pPr>
            <a:r>
              <a:rPr sz="2100" dirty="0">
                <a:latin typeface="Times New Roman"/>
                <a:cs typeface="Times New Roman"/>
              </a:rPr>
              <a:t>Q</a:t>
            </a:r>
            <a:r>
              <a:rPr sz="2100" baseline="-19841" dirty="0">
                <a:latin typeface="Times New Roman"/>
                <a:cs typeface="Times New Roman"/>
              </a:rPr>
              <a:t>2</a:t>
            </a:r>
            <a:r>
              <a:rPr sz="2100" dirty="0">
                <a:latin typeface="Times New Roman"/>
                <a:cs typeface="Times New Roman"/>
              </a:rPr>
              <a:t>/Calculate</a:t>
            </a:r>
            <a:r>
              <a:rPr sz="2100" spc="-5" dirty="0">
                <a:latin typeface="Times New Roman"/>
                <a:cs typeface="Times New Roman"/>
              </a:rPr>
              <a:t> CFSE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for [Fe(NH</a:t>
            </a:r>
            <a:r>
              <a:rPr sz="2100" baseline="-19841" dirty="0">
                <a:latin typeface="Times New Roman"/>
                <a:cs typeface="Times New Roman"/>
              </a:rPr>
              <a:t>3</a:t>
            </a:r>
            <a:r>
              <a:rPr sz="2100" dirty="0">
                <a:latin typeface="Times New Roman"/>
                <a:cs typeface="Times New Roman"/>
              </a:rPr>
              <a:t>)</a:t>
            </a:r>
            <a:r>
              <a:rPr sz="2100" baseline="-19841" dirty="0">
                <a:latin typeface="Times New Roman"/>
                <a:cs typeface="Times New Roman"/>
              </a:rPr>
              <a:t>6</a:t>
            </a:r>
            <a:r>
              <a:rPr sz="2100" dirty="0">
                <a:latin typeface="Times New Roman"/>
                <a:cs typeface="Times New Roman"/>
              </a:rPr>
              <a:t>]Cl</a:t>
            </a:r>
            <a:r>
              <a:rPr sz="2100" baseline="-19841" dirty="0">
                <a:latin typeface="Times New Roman"/>
                <a:cs typeface="Times New Roman"/>
              </a:rPr>
              <a:t>3</a:t>
            </a:r>
            <a:r>
              <a:rPr sz="2100" spc="247" baseline="-1984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according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Dq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Times New Roman"/>
                <a:cs typeface="Times New Roman"/>
              </a:rPr>
              <a:t>parameter.</a:t>
            </a:r>
            <a:r>
              <a:rPr sz="2100" spc="2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(At.No.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Fe=26)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imes New Roman"/>
              <a:cs typeface="Times New Roman"/>
            </a:endParaRPr>
          </a:p>
          <a:p>
            <a:pPr marL="88900" marR="146685">
              <a:lnSpc>
                <a:spcPct val="100000"/>
              </a:lnSpc>
            </a:pPr>
            <a:r>
              <a:rPr sz="2100" dirty="0">
                <a:latin typeface="Times New Roman"/>
                <a:cs typeface="Times New Roman"/>
              </a:rPr>
              <a:t>Q</a:t>
            </a:r>
            <a:r>
              <a:rPr sz="2100" baseline="-19841" dirty="0">
                <a:latin typeface="Times New Roman"/>
                <a:cs typeface="Times New Roman"/>
              </a:rPr>
              <a:t>3</a:t>
            </a:r>
            <a:r>
              <a:rPr sz="2100" dirty="0">
                <a:latin typeface="Times New Roman"/>
                <a:cs typeface="Times New Roman"/>
              </a:rPr>
              <a:t>/Calculate </a:t>
            </a:r>
            <a:r>
              <a:rPr sz="2100" spc="-5" dirty="0">
                <a:latin typeface="Times New Roman"/>
                <a:cs typeface="Times New Roman"/>
              </a:rPr>
              <a:t>CFSE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for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</a:t>
            </a:r>
            <a:r>
              <a:rPr sz="2100" baseline="-19841" dirty="0">
                <a:latin typeface="Times New Roman"/>
                <a:cs typeface="Times New Roman"/>
              </a:rPr>
              <a:t>2</a:t>
            </a:r>
            <a:r>
              <a:rPr sz="2100" dirty="0">
                <a:latin typeface="Times New Roman"/>
                <a:cs typeface="Times New Roman"/>
              </a:rPr>
              <a:t>g</a:t>
            </a:r>
            <a:r>
              <a:rPr sz="2100" baseline="25793" dirty="0">
                <a:latin typeface="Times New Roman"/>
                <a:cs typeface="Times New Roman"/>
              </a:rPr>
              <a:t>5</a:t>
            </a:r>
            <a:r>
              <a:rPr sz="2100" dirty="0">
                <a:latin typeface="Times New Roman"/>
                <a:cs typeface="Times New Roman"/>
              </a:rPr>
              <a:t>eg</a:t>
            </a:r>
            <a:r>
              <a:rPr sz="2100" baseline="25793" dirty="0">
                <a:latin typeface="Times New Roman"/>
                <a:cs typeface="Times New Roman"/>
              </a:rPr>
              <a:t>2</a:t>
            </a:r>
            <a:r>
              <a:rPr sz="2100" spc="-44" baseline="2579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according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Dq </a:t>
            </a:r>
            <a:r>
              <a:rPr sz="2100" spc="-15" dirty="0">
                <a:latin typeface="Times New Roman"/>
                <a:cs typeface="Times New Roman"/>
              </a:rPr>
              <a:t>parameter,</a:t>
            </a:r>
            <a:r>
              <a:rPr sz="2100" spc="4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is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it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weak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field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or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strong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field?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100" spc="-5" dirty="0">
                <a:latin typeface="Times New Roman"/>
                <a:cs typeface="Times New Roman"/>
              </a:rPr>
              <a:t>Q</a:t>
            </a:r>
            <a:r>
              <a:rPr sz="2100" spc="-7" baseline="-19841" dirty="0">
                <a:latin typeface="Times New Roman"/>
                <a:cs typeface="Times New Roman"/>
              </a:rPr>
              <a:t>4</a:t>
            </a:r>
            <a:r>
              <a:rPr sz="2100" spc="-5" dirty="0">
                <a:latin typeface="Times New Roman"/>
                <a:cs typeface="Times New Roman"/>
              </a:rPr>
              <a:t>/Compare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electron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configuration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20" dirty="0">
                <a:latin typeface="Times New Roman"/>
                <a:cs typeface="Times New Roman"/>
              </a:rPr>
              <a:t>d</a:t>
            </a:r>
            <a:r>
              <a:rPr sz="2100" spc="30" baseline="25793" dirty="0">
                <a:latin typeface="Times New Roman"/>
                <a:cs typeface="Times New Roman"/>
              </a:rPr>
              <a:t>5</a:t>
            </a:r>
            <a:r>
              <a:rPr sz="2100" spc="240" baseline="2579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according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CFT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diagram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for</a:t>
            </a:r>
            <a:endParaRPr sz="21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100" dirty="0">
                <a:latin typeface="Times New Roman"/>
                <a:cs typeface="Times New Roman"/>
              </a:rPr>
              <a:t>both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field states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then calculate</a:t>
            </a:r>
            <a:r>
              <a:rPr sz="2100" spc="-5" dirty="0">
                <a:latin typeface="Times New Roman"/>
                <a:cs typeface="Times New Roman"/>
              </a:rPr>
              <a:t> CFSE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for strong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field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imes New Roman"/>
              <a:cs typeface="Times New Roman"/>
            </a:endParaRPr>
          </a:p>
          <a:p>
            <a:pPr marL="88900" marR="43180">
              <a:lnSpc>
                <a:spcPct val="100000"/>
              </a:lnSpc>
            </a:pPr>
            <a:r>
              <a:rPr sz="2100" dirty="0">
                <a:latin typeface="Times New Roman"/>
                <a:cs typeface="Times New Roman"/>
              </a:rPr>
              <a:t>Q</a:t>
            </a:r>
            <a:r>
              <a:rPr sz="2100" baseline="-19841" dirty="0">
                <a:latin typeface="Times New Roman"/>
                <a:cs typeface="Times New Roman"/>
              </a:rPr>
              <a:t>5</a:t>
            </a:r>
            <a:r>
              <a:rPr sz="2100" dirty="0">
                <a:latin typeface="Times New Roman"/>
                <a:cs typeface="Times New Roman"/>
              </a:rPr>
              <a:t>/Select the </a:t>
            </a:r>
            <a:r>
              <a:rPr sz="2100" spc="-5" dirty="0">
                <a:latin typeface="Times New Roman"/>
                <a:cs typeface="Times New Roman"/>
              </a:rPr>
              <a:t>complex </a:t>
            </a:r>
            <a:r>
              <a:rPr sz="2100" dirty="0">
                <a:latin typeface="Times New Roman"/>
                <a:cs typeface="Times New Roman"/>
              </a:rPr>
              <a:t>that has the </a:t>
            </a:r>
            <a:r>
              <a:rPr sz="2100" spc="-5" dirty="0">
                <a:latin typeface="Times New Roman"/>
                <a:cs typeface="Times New Roman"/>
              </a:rPr>
              <a:t>largest </a:t>
            </a:r>
            <a:r>
              <a:rPr sz="2100" dirty="0">
                <a:latin typeface="Times New Roman"/>
                <a:cs typeface="Times New Roman"/>
              </a:rPr>
              <a:t>value for Δo </a:t>
            </a:r>
            <a:r>
              <a:rPr sz="2100" spc="-5" dirty="0">
                <a:latin typeface="Times New Roman"/>
                <a:cs typeface="Times New Roman"/>
              </a:rPr>
              <a:t>from </a:t>
            </a:r>
            <a:r>
              <a:rPr sz="2100" dirty="0">
                <a:latin typeface="Times New Roman"/>
                <a:cs typeface="Times New Roman"/>
              </a:rPr>
              <a:t>each </a:t>
            </a:r>
            <a:r>
              <a:rPr sz="2100" spc="-20" dirty="0">
                <a:latin typeface="Times New Roman"/>
                <a:cs typeface="Times New Roman"/>
              </a:rPr>
              <a:t>pair, </a:t>
            </a:r>
            <a:r>
              <a:rPr sz="2100" dirty="0">
                <a:latin typeface="Times New Roman"/>
                <a:cs typeface="Times New Roman"/>
              </a:rPr>
              <a:t>and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give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 brief </a:t>
            </a:r>
            <a:r>
              <a:rPr sz="2100" spc="-5" dirty="0">
                <a:latin typeface="Times New Roman"/>
                <a:cs typeface="Times New Roman"/>
              </a:rPr>
              <a:t>reason</a:t>
            </a:r>
            <a:r>
              <a:rPr sz="2100" dirty="0">
                <a:latin typeface="Times New Roman"/>
                <a:cs typeface="Times New Roman"/>
              </a:rPr>
              <a:t> for your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answer in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each </a:t>
            </a:r>
            <a:r>
              <a:rPr sz="2100" spc="-5" dirty="0">
                <a:latin typeface="Times New Roman"/>
                <a:cs typeface="Times New Roman"/>
              </a:rPr>
              <a:t>case.</a:t>
            </a:r>
            <a:endParaRPr sz="21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100" dirty="0">
                <a:latin typeface="Times New Roman"/>
                <a:cs typeface="Times New Roman"/>
              </a:rPr>
              <a:t>(a)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[Fe(CN)</a:t>
            </a:r>
            <a:r>
              <a:rPr sz="2100" baseline="-19841" dirty="0">
                <a:latin typeface="Times New Roman"/>
                <a:cs typeface="Times New Roman"/>
              </a:rPr>
              <a:t>6</a:t>
            </a:r>
            <a:r>
              <a:rPr sz="2100" dirty="0">
                <a:latin typeface="Times New Roman"/>
                <a:cs typeface="Times New Roman"/>
              </a:rPr>
              <a:t>]</a:t>
            </a:r>
            <a:r>
              <a:rPr sz="2100" baseline="25793" dirty="0">
                <a:latin typeface="Times New Roman"/>
                <a:cs typeface="Times New Roman"/>
              </a:rPr>
              <a:t>3-</a:t>
            </a:r>
            <a:r>
              <a:rPr sz="2100" spc="195" baseline="2579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[Fe(CN)</a:t>
            </a:r>
            <a:r>
              <a:rPr sz="2100" baseline="-19841" dirty="0">
                <a:latin typeface="Times New Roman"/>
                <a:cs typeface="Times New Roman"/>
              </a:rPr>
              <a:t>6</a:t>
            </a:r>
            <a:r>
              <a:rPr sz="2100" dirty="0">
                <a:latin typeface="Times New Roman"/>
                <a:cs typeface="Times New Roman"/>
              </a:rPr>
              <a:t>]</a:t>
            </a:r>
            <a:r>
              <a:rPr sz="2100" baseline="25793" dirty="0">
                <a:latin typeface="Times New Roman"/>
                <a:cs typeface="Times New Roman"/>
              </a:rPr>
              <a:t>4-</a:t>
            </a:r>
            <a:endParaRPr sz="2100" baseline="25793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100" dirty="0">
                <a:latin typeface="Times New Roman"/>
                <a:cs typeface="Times New Roman"/>
              </a:rPr>
              <a:t>(b)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[Co(NH</a:t>
            </a:r>
            <a:r>
              <a:rPr sz="2100" baseline="-19841" dirty="0">
                <a:latin typeface="Times New Roman"/>
                <a:cs typeface="Times New Roman"/>
              </a:rPr>
              <a:t>3</a:t>
            </a:r>
            <a:r>
              <a:rPr sz="2100" dirty="0">
                <a:latin typeface="Times New Roman"/>
                <a:cs typeface="Times New Roman"/>
              </a:rPr>
              <a:t>)</a:t>
            </a:r>
            <a:r>
              <a:rPr sz="2100" baseline="-19841" dirty="0">
                <a:latin typeface="Times New Roman"/>
                <a:cs typeface="Times New Roman"/>
              </a:rPr>
              <a:t>6</a:t>
            </a:r>
            <a:r>
              <a:rPr sz="2100" dirty="0">
                <a:latin typeface="Times New Roman"/>
                <a:cs typeface="Times New Roman"/>
              </a:rPr>
              <a:t>]</a:t>
            </a:r>
            <a:r>
              <a:rPr sz="2100" baseline="25793" dirty="0">
                <a:latin typeface="Times New Roman"/>
                <a:cs typeface="Times New Roman"/>
              </a:rPr>
              <a:t>3+</a:t>
            </a:r>
            <a:r>
              <a:rPr sz="2100" spc="187" baseline="2579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[Ru(NH</a:t>
            </a:r>
            <a:r>
              <a:rPr sz="2100" baseline="-19841" dirty="0">
                <a:latin typeface="Times New Roman"/>
                <a:cs typeface="Times New Roman"/>
              </a:rPr>
              <a:t>3</a:t>
            </a:r>
            <a:r>
              <a:rPr sz="2100" dirty="0">
                <a:latin typeface="Times New Roman"/>
                <a:cs typeface="Times New Roman"/>
              </a:rPr>
              <a:t>)</a:t>
            </a:r>
            <a:r>
              <a:rPr sz="2100" baseline="-19841" dirty="0">
                <a:latin typeface="Times New Roman"/>
                <a:cs typeface="Times New Roman"/>
              </a:rPr>
              <a:t>6</a:t>
            </a:r>
            <a:r>
              <a:rPr sz="2100" dirty="0">
                <a:latin typeface="Times New Roman"/>
                <a:cs typeface="Times New Roman"/>
              </a:rPr>
              <a:t>]</a:t>
            </a:r>
            <a:r>
              <a:rPr sz="2100" baseline="25793" dirty="0">
                <a:latin typeface="Times New Roman"/>
                <a:cs typeface="Times New Roman"/>
              </a:rPr>
              <a:t>3+</a:t>
            </a:r>
            <a:endParaRPr sz="2100" baseline="25793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100" dirty="0">
                <a:latin typeface="Times New Roman"/>
                <a:cs typeface="Times New Roman"/>
              </a:rPr>
              <a:t>(c)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[Co(CN)</a:t>
            </a:r>
            <a:r>
              <a:rPr sz="2100" baseline="-19841" dirty="0">
                <a:latin typeface="Times New Roman"/>
                <a:cs typeface="Times New Roman"/>
              </a:rPr>
              <a:t>6</a:t>
            </a:r>
            <a:r>
              <a:rPr sz="2100" dirty="0">
                <a:latin typeface="Times New Roman"/>
                <a:cs typeface="Times New Roman"/>
              </a:rPr>
              <a:t>]</a:t>
            </a:r>
            <a:r>
              <a:rPr sz="2100" baseline="25793" dirty="0">
                <a:latin typeface="Times New Roman"/>
                <a:cs typeface="Times New Roman"/>
              </a:rPr>
              <a:t>4-</a:t>
            </a:r>
            <a:r>
              <a:rPr sz="2100" spc="195" baseline="2579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[Co(H</a:t>
            </a:r>
            <a:r>
              <a:rPr sz="2100" baseline="-19841" dirty="0">
                <a:latin typeface="Times New Roman"/>
                <a:cs typeface="Times New Roman"/>
              </a:rPr>
              <a:t>2</a:t>
            </a:r>
            <a:r>
              <a:rPr sz="2100" dirty="0">
                <a:latin typeface="Times New Roman"/>
                <a:cs typeface="Times New Roman"/>
              </a:rPr>
              <a:t>O)</a:t>
            </a:r>
            <a:r>
              <a:rPr sz="2100" baseline="-19841" dirty="0">
                <a:latin typeface="Times New Roman"/>
                <a:cs typeface="Times New Roman"/>
              </a:rPr>
              <a:t>6</a:t>
            </a:r>
            <a:r>
              <a:rPr sz="2100" dirty="0">
                <a:latin typeface="Times New Roman"/>
                <a:cs typeface="Times New Roman"/>
              </a:rPr>
              <a:t>]</a:t>
            </a:r>
            <a:r>
              <a:rPr sz="2100" baseline="25793" dirty="0">
                <a:latin typeface="Times New Roman"/>
                <a:cs typeface="Times New Roman"/>
              </a:rPr>
              <a:t>2+</a:t>
            </a:r>
            <a:endParaRPr sz="2100" baseline="25793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32241" y="6408978"/>
            <a:ext cx="192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6695" y="5344667"/>
            <a:ext cx="364490" cy="523240"/>
            <a:chOff x="8616695" y="5344667"/>
            <a:chExt cx="364490" cy="523240"/>
          </a:xfrm>
        </p:grpSpPr>
        <p:sp>
          <p:nvSpPr>
            <p:cNvPr id="3" name="object 3"/>
            <p:cNvSpPr/>
            <p:nvPr/>
          </p:nvSpPr>
          <p:spPr>
            <a:xfrm>
              <a:off x="8855964" y="5344667"/>
              <a:ext cx="125095" cy="317500"/>
            </a:xfrm>
            <a:custGeom>
              <a:avLst/>
              <a:gdLst/>
              <a:ahLst/>
              <a:cxnLst/>
              <a:rect l="l" t="t" r="r" b="b"/>
              <a:pathLst>
                <a:path w="125095" h="317500">
                  <a:moveTo>
                    <a:pt x="124968" y="172593"/>
                  </a:moveTo>
                  <a:lnTo>
                    <a:pt x="122428" y="159766"/>
                  </a:lnTo>
                  <a:lnTo>
                    <a:pt x="112141" y="180213"/>
                  </a:lnTo>
                  <a:lnTo>
                    <a:pt x="99187" y="184023"/>
                  </a:lnTo>
                  <a:lnTo>
                    <a:pt x="91440" y="149606"/>
                  </a:lnTo>
                  <a:lnTo>
                    <a:pt x="87630" y="136779"/>
                  </a:lnTo>
                  <a:lnTo>
                    <a:pt x="72136" y="136779"/>
                  </a:lnTo>
                  <a:lnTo>
                    <a:pt x="74676" y="34544"/>
                  </a:lnTo>
                  <a:lnTo>
                    <a:pt x="52832" y="0"/>
                  </a:lnTo>
                  <a:lnTo>
                    <a:pt x="40005" y="3810"/>
                  </a:lnTo>
                  <a:lnTo>
                    <a:pt x="32258" y="43434"/>
                  </a:lnTo>
                  <a:lnTo>
                    <a:pt x="28321" y="61341"/>
                  </a:lnTo>
                  <a:lnTo>
                    <a:pt x="25781" y="86868"/>
                  </a:lnTo>
                  <a:lnTo>
                    <a:pt x="28321" y="113792"/>
                  </a:lnTo>
                  <a:lnTo>
                    <a:pt x="36068" y="122682"/>
                  </a:lnTo>
                  <a:lnTo>
                    <a:pt x="43815" y="136779"/>
                  </a:lnTo>
                  <a:lnTo>
                    <a:pt x="36068" y="184023"/>
                  </a:lnTo>
                  <a:lnTo>
                    <a:pt x="32258" y="189230"/>
                  </a:lnTo>
                  <a:lnTo>
                    <a:pt x="19304" y="201930"/>
                  </a:lnTo>
                  <a:lnTo>
                    <a:pt x="9017" y="207010"/>
                  </a:lnTo>
                  <a:lnTo>
                    <a:pt x="2540" y="207010"/>
                  </a:lnTo>
                  <a:lnTo>
                    <a:pt x="0" y="214757"/>
                  </a:lnTo>
                  <a:lnTo>
                    <a:pt x="2540" y="230124"/>
                  </a:lnTo>
                  <a:lnTo>
                    <a:pt x="9017" y="232664"/>
                  </a:lnTo>
                  <a:lnTo>
                    <a:pt x="19304" y="232664"/>
                  </a:lnTo>
                  <a:lnTo>
                    <a:pt x="32258" y="246697"/>
                  </a:lnTo>
                  <a:lnTo>
                    <a:pt x="40005" y="254368"/>
                  </a:lnTo>
                  <a:lnTo>
                    <a:pt x="40005" y="264579"/>
                  </a:lnTo>
                  <a:lnTo>
                    <a:pt x="32258" y="286308"/>
                  </a:lnTo>
                  <a:lnTo>
                    <a:pt x="19304" y="290144"/>
                  </a:lnTo>
                  <a:lnTo>
                    <a:pt x="12954" y="300380"/>
                  </a:lnTo>
                  <a:lnTo>
                    <a:pt x="19304" y="308051"/>
                  </a:lnTo>
                  <a:lnTo>
                    <a:pt x="33528" y="313156"/>
                  </a:lnTo>
                  <a:lnTo>
                    <a:pt x="40005" y="316992"/>
                  </a:lnTo>
                  <a:lnTo>
                    <a:pt x="49022" y="313156"/>
                  </a:lnTo>
                  <a:lnTo>
                    <a:pt x="74676" y="300380"/>
                  </a:lnTo>
                  <a:lnTo>
                    <a:pt x="72136" y="286308"/>
                  </a:lnTo>
                  <a:lnTo>
                    <a:pt x="68326" y="272249"/>
                  </a:lnTo>
                  <a:lnTo>
                    <a:pt x="72136" y="259473"/>
                  </a:lnTo>
                  <a:lnTo>
                    <a:pt x="85090" y="246697"/>
                  </a:lnTo>
                  <a:lnTo>
                    <a:pt x="94107" y="242824"/>
                  </a:lnTo>
                  <a:lnTo>
                    <a:pt x="109474" y="230124"/>
                  </a:lnTo>
                  <a:lnTo>
                    <a:pt x="112141" y="201930"/>
                  </a:lnTo>
                  <a:lnTo>
                    <a:pt x="118491" y="189230"/>
                  </a:lnTo>
                  <a:lnTo>
                    <a:pt x="120523" y="184023"/>
                  </a:lnTo>
                  <a:lnTo>
                    <a:pt x="124968" y="17259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6695" y="5599175"/>
              <a:ext cx="230124" cy="26822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0643" y="5614415"/>
            <a:ext cx="88391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9140" y="4085844"/>
            <a:ext cx="140207" cy="1584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72840" y="979932"/>
            <a:ext cx="4082796" cy="438912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062214" y="5307710"/>
            <a:ext cx="338455" cy="243204"/>
            <a:chOff x="8062214" y="5307710"/>
            <a:chExt cx="338455" cy="243204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2854" y="5457697"/>
              <a:ext cx="250063" cy="927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62214" y="5307710"/>
              <a:ext cx="338455" cy="154305"/>
            </a:xfrm>
            <a:custGeom>
              <a:avLst/>
              <a:gdLst/>
              <a:ahLst/>
              <a:cxnLst/>
              <a:rect l="l" t="t" r="r" b="b"/>
              <a:pathLst>
                <a:path w="338454" h="154304">
                  <a:moveTo>
                    <a:pt x="338327" y="0"/>
                  </a:moveTo>
                  <a:lnTo>
                    <a:pt x="0" y="0"/>
                  </a:lnTo>
                  <a:lnTo>
                    <a:pt x="5079" y="16509"/>
                  </a:lnTo>
                  <a:lnTo>
                    <a:pt x="2539" y="44450"/>
                  </a:lnTo>
                  <a:lnTo>
                    <a:pt x="2539" y="88900"/>
                  </a:lnTo>
                  <a:lnTo>
                    <a:pt x="8889" y="96519"/>
                  </a:lnTo>
                  <a:lnTo>
                    <a:pt x="15239" y="123189"/>
                  </a:lnTo>
                  <a:lnTo>
                    <a:pt x="27939" y="153797"/>
                  </a:lnTo>
                  <a:lnTo>
                    <a:pt x="40639" y="149986"/>
                  </a:lnTo>
                  <a:lnTo>
                    <a:pt x="290702" y="149986"/>
                  </a:lnTo>
                  <a:lnTo>
                    <a:pt x="293369" y="128269"/>
                  </a:lnTo>
                  <a:lnTo>
                    <a:pt x="302259" y="69850"/>
                  </a:lnTo>
                  <a:lnTo>
                    <a:pt x="320039" y="44450"/>
                  </a:lnTo>
                  <a:lnTo>
                    <a:pt x="317500" y="29209"/>
                  </a:lnTo>
                  <a:lnTo>
                    <a:pt x="332739" y="11429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423404" y="4448555"/>
            <a:ext cx="1036319" cy="959485"/>
            <a:chOff x="7423404" y="4448555"/>
            <a:chExt cx="1036319" cy="959485"/>
          </a:xfrm>
        </p:grpSpPr>
        <p:sp>
          <p:nvSpPr>
            <p:cNvPr id="12" name="object 12"/>
            <p:cNvSpPr/>
            <p:nvPr/>
          </p:nvSpPr>
          <p:spPr>
            <a:xfrm>
              <a:off x="7423404" y="4550282"/>
              <a:ext cx="1036319" cy="857885"/>
            </a:xfrm>
            <a:custGeom>
              <a:avLst/>
              <a:gdLst/>
              <a:ahLst/>
              <a:cxnLst/>
              <a:rect l="l" t="t" r="r" b="b"/>
              <a:pathLst>
                <a:path w="1036320" h="857885">
                  <a:moveTo>
                    <a:pt x="912749" y="235077"/>
                  </a:moveTo>
                  <a:lnTo>
                    <a:pt x="854710" y="128270"/>
                  </a:lnTo>
                  <a:lnTo>
                    <a:pt x="854456" y="124460"/>
                  </a:lnTo>
                  <a:lnTo>
                    <a:pt x="693420" y="124460"/>
                  </a:lnTo>
                  <a:lnTo>
                    <a:pt x="681990" y="119380"/>
                  </a:lnTo>
                  <a:lnTo>
                    <a:pt x="662940" y="106680"/>
                  </a:lnTo>
                  <a:lnTo>
                    <a:pt x="643890" y="97790"/>
                  </a:lnTo>
                  <a:lnTo>
                    <a:pt x="628650" y="71120"/>
                  </a:lnTo>
                  <a:lnTo>
                    <a:pt x="598551" y="39370"/>
                  </a:lnTo>
                  <a:lnTo>
                    <a:pt x="369570" y="39370"/>
                  </a:lnTo>
                  <a:lnTo>
                    <a:pt x="360680" y="35560"/>
                  </a:lnTo>
                  <a:lnTo>
                    <a:pt x="334010" y="0"/>
                  </a:lnTo>
                  <a:lnTo>
                    <a:pt x="317500" y="0"/>
                  </a:lnTo>
                  <a:lnTo>
                    <a:pt x="307340" y="10160"/>
                  </a:lnTo>
                  <a:lnTo>
                    <a:pt x="293370" y="12700"/>
                  </a:lnTo>
                  <a:lnTo>
                    <a:pt x="259080" y="57150"/>
                  </a:lnTo>
                  <a:lnTo>
                    <a:pt x="232410" y="111760"/>
                  </a:lnTo>
                  <a:lnTo>
                    <a:pt x="203200" y="114300"/>
                  </a:lnTo>
                  <a:lnTo>
                    <a:pt x="185420" y="137160"/>
                  </a:lnTo>
                  <a:lnTo>
                    <a:pt x="190500" y="151130"/>
                  </a:lnTo>
                  <a:lnTo>
                    <a:pt x="185420" y="158750"/>
                  </a:lnTo>
                  <a:lnTo>
                    <a:pt x="190500" y="168910"/>
                  </a:lnTo>
                  <a:lnTo>
                    <a:pt x="179070" y="181737"/>
                  </a:lnTo>
                  <a:lnTo>
                    <a:pt x="170180" y="213487"/>
                  </a:lnTo>
                  <a:lnTo>
                    <a:pt x="172720" y="226187"/>
                  </a:lnTo>
                  <a:lnTo>
                    <a:pt x="163830" y="235077"/>
                  </a:lnTo>
                  <a:lnTo>
                    <a:pt x="912749" y="235077"/>
                  </a:lnTo>
                  <a:close/>
                </a:path>
                <a:path w="1036320" h="857885">
                  <a:moveTo>
                    <a:pt x="1036320" y="526034"/>
                  </a:moveTo>
                  <a:lnTo>
                    <a:pt x="1029970" y="424434"/>
                  </a:lnTo>
                  <a:lnTo>
                    <a:pt x="981710" y="367284"/>
                  </a:lnTo>
                  <a:lnTo>
                    <a:pt x="981710" y="354584"/>
                  </a:lnTo>
                  <a:lnTo>
                    <a:pt x="932180" y="283337"/>
                  </a:lnTo>
                  <a:lnTo>
                    <a:pt x="932180" y="270637"/>
                  </a:lnTo>
                  <a:lnTo>
                    <a:pt x="922528" y="252857"/>
                  </a:lnTo>
                  <a:lnTo>
                    <a:pt x="86360" y="252857"/>
                  </a:lnTo>
                  <a:lnTo>
                    <a:pt x="81280" y="243967"/>
                  </a:lnTo>
                  <a:lnTo>
                    <a:pt x="45720" y="238887"/>
                  </a:lnTo>
                  <a:lnTo>
                    <a:pt x="12700" y="287147"/>
                  </a:lnTo>
                  <a:lnTo>
                    <a:pt x="2540" y="304927"/>
                  </a:lnTo>
                  <a:lnTo>
                    <a:pt x="0" y="340487"/>
                  </a:lnTo>
                  <a:lnTo>
                    <a:pt x="8890" y="354584"/>
                  </a:lnTo>
                  <a:lnTo>
                    <a:pt x="8890" y="393954"/>
                  </a:lnTo>
                  <a:lnTo>
                    <a:pt x="19050" y="459994"/>
                  </a:lnTo>
                  <a:lnTo>
                    <a:pt x="45720" y="557911"/>
                  </a:lnTo>
                  <a:lnTo>
                    <a:pt x="68580" y="598551"/>
                  </a:lnTo>
                  <a:lnTo>
                    <a:pt x="71120" y="609981"/>
                  </a:lnTo>
                  <a:lnTo>
                    <a:pt x="74930" y="615061"/>
                  </a:lnTo>
                  <a:lnTo>
                    <a:pt x="88900" y="627761"/>
                  </a:lnTo>
                  <a:lnTo>
                    <a:pt x="91440" y="659511"/>
                  </a:lnTo>
                  <a:lnTo>
                    <a:pt x="101600" y="684911"/>
                  </a:lnTo>
                  <a:lnTo>
                    <a:pt x="110490" y="711581"/>
                  </a:lnTo>
                  <a:lnTo>
                    <a:pt x="105410" y="747268"/>
                  </a:lnTo>
                  <a:lnTo>
                    <a:pt x="101600" y="805688"/>
                  </a:lnTo>
                  <a:lnTo>
                    <a:pt x="110490" y="827278"/>
                  </a:lnTo>
                  <a:lnTo>
                    <a:pt x="116840" y="814578"/>
                  </a:lnTo>
                  <a:lnTo>
                    <a:pt x="120650" y="827278"/>
                  </a:lnTo>
                  <a:lnTo>
                    <a:pt x="140970" y="857758"/>
                  </a:lnTo>
                  <a:lnTo>
                    <a:pt x="190500" y="857758"/>
                  </a:lnTo>
                  <a:lnTo>
                    <a:pt x="205740" y="836168"/>
                  </a:lnTo>
                  <a:lnTo>
                    <a:pt x="218440" y="831088"/>
                  </a:lnTo>
                  <a:lnTo>
                    <a:pt x="228600" y="814578"/>
                  </a:lnTo>
                  <a:lnTo>
                    <a:pt x="237490" y="818388"/>
                  </a:lnTo>
                  <a:lnTo>
                    <a:pt x="240157" y="814578"/>
                  </a:lnTo>
                  <a:lnTo>
                    <a:pt x="248920" y="801878"/>
                  </a:lnTo>
                  <a:lnTo>
                    <a:pt x="274320" y="786638"/>
                  </a:lnTo>
                  <a:lnTo>
                    <a:pt x="297180" y="779018"/>
                  </a:lnTo>
                  <a:lnTo>
                    <a:pt x="323850" y="779018"/>
                  </a:lnTo>
                  <a:lnTo>
                    <a:pt x="342900" y="752348"/>
                  </a:lnTo>
                  <a:lnTo>
                    <a:pt x="354330" y="752348"/>
                  </a:lnTo>
                  <a:lnTo>
                    <a:pt x="373380" y="729488"/>
                  </a:lnTo>
                  <a:lnTo>
                    <a:pt x="388620" y="707771"/>
                  </a:lnTo>
                  <a:lnTo>
                    <a:pt x="394970" y="716788"/>
                  </a:lnTo>
                  <a:lnTo>
                    <a:pt x="419100" y="711581"/>
                  </a:lnTo>
                  <a:lnTo>
                    <a:pt x="421005" y="707771"/>
                  </a:lnTo>
                  <a:lnTo>
                    <a:pt x="425450" y="698881"/>
                  </a:lnTo>
                  <a:lnTo>
                    <a:pt x="441960" y="707771"/>
                  </a:lnTo>
                  <a:lnTo>
                    <a:pt x="464820" y="707771"/>
                  </a:lnTo>
                  <a:lnTo>
                    <a:pt x="481330" y="711581"/>
                  </a:lnTo>
                  <a:lnTo>
                    <a:pt x="496570" y="698881"/>
                  </a:lnTo>
                  <a:lnTo>
                    <a:pt x="500380" y="711581"/>
                  </a:lnTo>
                  <a:lnTo>
                    <a:pt x="527050" y="711581"/>
                  </a:lnTo>
                  <a:lnTo>
                    <a:pt x="530860" y="707771"/>
                  </a:lnTo>
                  <a:lnTo>
                    <a:pt x="546100" y="744728"/>
                  </a:lnTo>
                  <a:lnTo>
                    <a:pt x="562610" y="768858"/>
                  </a:lnTo>
                  <a:lnTo>
                    <a:pt x="601980" y="768858"/>
                  </a:lnTo>
                  <a:lnTo>
                    <a:pt x="638810" y="757428"/>
                  </a:lnTo>
                  <a:lnTo>
                    <a:pt x="977138" y="757428"/>
                  </a:lnTo>
                  <a:lnTo>
                    <a:pt x="990600" y="729488"/>
                  </a:lnTo>
                  <a:lnTo>
                    <a:pt x="993648" y="707771"/>
                  </a:lnTo>
                  <a:lnTo>
                    <a:pt x="994918" y="698881"/>
                  </a:lnTo>
                  <a:lnTo>
                    <a:pt x="996950" y="684911"/>
                  </a:lnTo>
                  <a:lnTo>
                    <a:pt x="1014730" y="663333"/>
                  </a:lnTo>
                  <a:lnTo>
                    <a:pt x="1029970" y="620141"/>
                  </a:lnTo>
                  <a:lnTo>
                    <a:pt x="1036320" y="52603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16824" y="4448555"/>
              <a:ext cx="161035" cy="2261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92974" y="4461255"/>
              <a:ext cx="228980" cy="128396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8269224" y="4306061"/>
            <a:ext cx="114300" cy="80010"/>
          </a:xfrm>
          <a:custGeom>
            <a:avLst/>
            <a:gdLst/>
            <a:ahLst/>
            <a:cxnLst/>
            <a:rect l="l" t="t" r="r" b="b"/>
            <a:pathLst>
              <a:path w="114300" h="80010">
                <a:moveTo>
                  <a:pt x="114300" y="49530"/>
                </a:moveTo>
                <a:lnTo>
                  <a:pt x="92710" y="12700"/>
                </a:lnTo>
                <a:lnTo>
                  <a:pt x="88900" y="5080"/>
                </a:lnTo>
                <a:lnTo>
                  <a:pt x="84836" y="0"/>
                </a:lnTo>
                <a:lnTo>
                  <a:pt x="0" y="0"/>
                </a:lnTo>
                <a:lnTo>
                  <a:pt x="45720" y="69850"/>
                </a:lnTo>
                <a:lnTo>
                  <a:pt x="55880" y="67310"/>
                </a:lnTo>
                <a:lnTo>
                  <a:pt x="64770" y="67310"/>
                </a:lnTo>
                <a:lnTo>
                  <a:pt x="72390" y="80010"/>
                </a:lnTo>
                <a:lnTo>
                  <a:pt x="95250" y="80010"/>
                </a:lnTo>
                <a:lnTo>
                  <a:pt x="103251" y="67310"/>
                </a:lnTo>
                <a:lnTo>
                  <a:pt x="114300" y="4953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33360" y="4014215"/>
            <a:ext cx="520700" cy="359410"/>
          </a:xfrm>
          <a:custGeom>
            <a:avLst/>
            <a:gdLst/>
            <a:ahLst/>
            <a:cxnLst/>
            <a:rect l="l" t="t" r="r" b="b"/>
            <a:pathLst>
              <a:path w="520700" h="359410">
                <a:moveTo>
                  <a:pt x="520700" y="291846"/>
                </a:moveTo>
                <a:lnTo>
                  <a:pt x="510794" y="279273"/>
                </a:lnTo>
                <a:lnTo>
                  <a:pt x="510794" y="260223"/>
                </a:lnTo>
                <a:lnTo>
                  <a:pt x="485394" y="234823"/>
                </a:lnTo>
                <a:lnTo>
                  <a:pt x="470154" y="229743"/>
                </a:lnTo>
                <a:lnTo>
                  <a:pt x="452374" y="220853"/>
                </a:lnTo>
                <a:lnTo>
                  <a:pt x="435864" y="203073"/>
                </a:lnTo>
                <a:lnTo>
                  <a:pt x="439674" y="195453"/>
                </a:lnTo>
                <a:lnTo>
                  <a:pt x="429387" y="176403"/>
                </a:lnTo>
                <a:lnTo>
                  <a:pt x="413512" y="151003"/>
                </a:lnTo>
                <a:lnTo>
                  <a:pt x="410337" y="145923"/>
                </a:lnTo>
                <a:lnTo>
                  <a:pt x="370967" y="128143"/>
                </a:lnTo>
                <a:lnTo>
                  <a:pt x="355727" y="124333"/>
                </a:lnTo>
                <a:lnTo>
                  <a:pt x="336677" y="106553"/>
                </a:lnTo>
                <a:lnTo>
                  <a:pt x="315087" y="96520"/>
                </a:lnTo>
                <a:lnTo>
                  <a:pt x="307467" y="88900"/>
                </a:lnTo>
                <a:lnTo>
                  <a:pt x="293497" y="74930"/>
                </a:lnTo>
                <a:lnTo>
                  <a:pt x="271907" y="74930"/>
                </a:lnTo>
                <a:lnTo>
                  <a:pt x="222377" y="49530"/>
                </a:lnTo>
                <a:lnTo>
                  <a:pt x="207137" y="49530"/>
                </a:lnTo>
                <a:lnTo>
                  <a:pt x="191897" y="62230"/>
                </a:lnTo>
                <a:lnTo>
                  <a:pt x="188087" y="62230"/>
                </a:lnTo>
                <a:lnTo>
                  <a:pt x="169037" y="83820"/>
                </a:lnTo>
                <a:lnTo>
                  <a:pt x="162560" y="88900"/>
                </a:lnTo>
                <a:lnTo>
                  <a:pt x="152527" y="74930"/>
                </a:lnTo>
                <a:lnTo>
                  <a:pt x="129540" y="74930"/>
                </a:lnTo>
                <a:lnTo>
                  <a:pt x="116840" y="88900"/>
                </a:lnTo>
                <a:lnTo>
                  <a:pt x="110490" y="80010"/>
                </a:lnTo>
                <a:lnTo>
                  <a:pt x="106680" y="62230"/>
                </a:lnTo>
                <a:lnTo>
                  <a:pt x="90170" y="10160"/>
                </a:lnTo>
                <a:lnTo>
                  <a:pt x="48260" y="5080"/>
                </a:lnTo>
                <a:lnTo>
                  <a:pt x="0" y="0"/>
                </a:lnTo>
                <a:lnTo>
                  <a:pt x="39370" y="39370"/>
                </a:lnTo>
                <a:lnTo>
                  <a:pt x="35560" y="67310"/>
                </a:lnTo>
                <a:lnTo>
                  <a:pt x="35560" y="119253"/>
                </a:lnTo>
                <a:lnTo>
                  <a:pt x="52070" y="133223"/>
                </a:lnTo>
                <a:lnTo>
                  <a:pt x="83820" y="145923"/>
                </a:lnTo>
                <a:lnTo>
                  <a:pt x="97790" y="163703"/>
                </a:lnTo>
                <a:lnTo>
                  <a:pt x="129540" y="151003"/>
                </a:lnTo>
                <a:lnTo>
                  <a:pt x="162560" y="151003"/>
                </a:lnTo>
                <a:lnTo>
                  <a:pt x="179197" y="176403"/>
                </a:lnTo>
                <a:lnTo>
                  <a:pt x="198247" y="203073"/>
                </a:lnTo>
                <a:lnTo>
                  <a:pt x="218567" y="252603"/>
                </a:lnTo>
                <a:lnTo>
                  <a:pt x="241427" y="291846"/>
                </a:lnTo>
                <a:lnTo>
                  <a:pt x="252857" y="336296"/>
                </a:lnTo>
                <a:lnTo>
                  <a:pt x="263017" y="327406"/>
                </a:lnTo>
                <a:lnTo>
                  <a:pt x="280797" y="336296"/>
                </a:lnTo>
                <a:lnTo>
                  <a:pt x="293497" y="336296"/>
                </a:lnTo>
                <a:lnTo>
                  <a:pt x="312547" y="343916"/>
                </a:lnTo>
                <a:lnTo>
                  <a:pt x="327787" y="359156"/>
                </a:lnTo>
                <a:lnTo>
                  <a:pt x="345567" y="327406"/>
                </a:lnTo>
                <a:lnTo>
                  <a:pt x="358267" y="304546"/>
                </a:lnTo>
                <a:lnTo>
                  <a:pt x="362077" y="314706"/>
                </a:lnTo>
                <a:lnTo>
                  <a:pt x="368554" y="304546"/>
                </a:lnTo>
                <a:lnTo>
                  <a:pt x="370967" y="300736"/>
                </a:lnTo>
                <a:lnTo>
                  <a:pt x="381127" y="291846"/>
                </a:lnTo>
                <a:lnTo>
                  <a:pt x="407797" y="296926"/>
                </a:lnTo>
                <a:lnTo>
                  <a:pt x="435864" y="291846"/>
                </a:lnTo>
                <a:lnTo>
                  <a:pt x="520700" y="29184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46304" y="975360"/>
            <a:ext cx="5340350" cy="5256530"/>
            <a:chOff x="146304" y="975360"/>
            <a:chExt cx="5340350" cy="525653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70862" y="3447161"/>
              <a:ext cx="385953" cy="21945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41120" y="2749168"/>
              <a:ext cx="829310" cy="701040"/>
            </a:xfrm>
            <a:custGeom>
              <a:avLst/>
              <a:gdLst/>
              <a:ahLst/>
              <a:cxnLst/>
              <a:rect l="l" t="t" r="r" b="b"/>
              <a:pathLst>
                <a:path w="829310" h="701039">
                  <a:moveTo>
                    <a:pt x="828878" y="0"/>
                  </a:moveTo>
                  <a:lnTo>
                    <a:pt x="0" y="0"/>
                  </a:lnTo>
                  <a:lnTo>
                    <a:pt x="130771" y="210312"/>
                  </a:lnTo>
                  <a:lnTo>
                    <a:pt x="157441" y="274320"/>
                  </a:lnTo>
                  <a:lnTo>
                    <a:pt x="179019" y="304800"/>
                  </a:lnTo>
                  <a:lnTo>
                    <a:pt x="191719" y="350520"/>
                  </a:lnTo>
                  <a:lnTo>
                    <a:pt x="201879" y="460248"/>
                  </a:lnTo>
                  <a:lnTo>
                    <a:pt x="323761" y="566928"/>
                  </a:lnTo>
                  <a:lnTo>
                    <a:pt x="392379" y="588264"/>
                  </a:lnTo>
                  <a:lnTo>
                    <a:pt x="425272" y="588264"/>
                  </a:lnTo>
                  <a:lnTo>
                    <a:pt x="454482" y="618744"/>
                  </a:lnTo>
                  <a:lnTo>
                    <a:pt x="477342" y="579120"/>
                  </a:lnTo>
                  <a:lnTo>
                    <a:pt x="521792" y="597408"/>
                  </a:lnTo>
                  <a:lnTo>
                    <a:pt x="558622" y="658368"/>
                  </a:lnTo>
                  <a:lnTo>
                    <a:pt x="585292" y="682752"/>
                  </a:lnTo>
                  <a:lnTo>
                    <a:pt x="608152" y="701040"/>
                  </a:lnTo>
                  <a:lnTo>
                    <a:pt x="629742" y="697992"/>
                  </a:lnTo>
                  <a:lnTo>
                    <a:pt x="775411" y="697992"/>
                  </a:lnTo>
                  <a:lnTo>
                    <a:pt x="793572" y="649224"/>
                  </a:lnTo>
                  <a:lnTo>
                    <a:pt x="786714" y="618744"/>
                  </a:lnTo>
                  <a:lnTo>
                    <a:pt x="784682" y="609600"/>
                  </a:lnTo>
                  <a:lnTo>
                    <a:pt x="759282" y="618744"/>
                  </a:lnTo>
                  <a:lnTo>
                    <a:pt x="743280" y="606552"/>
                  </a:lnTo>
                  <a:lnTo>
                    <a:pt x="731342" y="597408"/>
                  </a:lnTo>
                  <a:lnTo>
                    <a:pt x="685622" y="606552"/>
                  </a:lnTo>
                  <a:lnTo>
                    <a:pt x="650062" y="579120"/>
                  </a:lnTo>
                  <a:lnTo>
                    <a:pt x="657682" y="515112"/>
                  </a:lnTo>
                  <a:lnTo>
                    <a:pt x="659460" y="512064"/>
                  </a:lnTo>
                  <a:lnTo>
                    <a:pt x="483692" y="512064"/>
                  </a:lnTo>
                  <a:lnTo>
                    <a:pt x="457022" y="451104"/>
                  </a:lnTo>
                  <a:lnTo>
                    <a:pt x="431749" y="384048"/>
                  </a:lnTo>
                  <a:lnTo>
                    <a:pt x="411429" y="286512"/>
                  </a:lnTo>
                  <a:lnTo>
                    <a:pt x="429082" y="204216"/>
                  </a:lnTo>
                  <a:lnTo>
                    <a:pt x="411429" y="170688"/>
                  </a:lnTo>
                  <a:lnTo>
                    <a:pt x="435559" y="103632"/>
                  </a:lnTo>
                  <a:lnTo>
                    <a:pt x="478612" y="103632"/>
                  </a:lnTo>
                  <a:lnTo>
                    <a:pt x="472262" y="51816"/>
                  </a:lnTo>
                  <a:lnTo>
                    <a:pt x="583641" y="51816"/>
                  </a:lnTo>
                  <a:lnTo>
                    <a:pt x="577672" y="42672"/>
                  </a:lnTo>
                  <a:lnTo>
                    <a:pt x="667969" y="42672"/>
                  </a:lnTo>
                  <a:lnTo>
                    <a:pt x="672922" y="39624"/>
                  </a:lnTo>
                  <a:lnTo>
                    <a:pt x="825195" y="39624"/>
                  </a:lnTo>
                  <a:lnTo>
                    <a:pt x="828878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4812" y="3124073"/>
              <a:ext cx="213360" cy="13716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98614" y="1679447"/>
              <a:ext cx="1371600" cy="1408430"/>
            </a:xfrm>
            <a:custGeom>
              <a:avLst/>
              <a:gdLst/>
              <a:ahLst/>
              <a:cxnLst/>
              <a:rect l="l" t="t" r="r" b="b"/>
              <a:pathLst>
                <a:path w="1371600" h="1408430">
                  <a:moveTo>
                    <a:pt x="723658" y="1194689"/>
                  </a:moveTo>
                  <a:lnTo>
                    <a:pt x="721118" y="1173353"/>
                  </a:lnTo>
                  <a:lnTo>
                    <a:pt x="678065" y="1173353"/>
                  </a:lnTo>
                  <a:lnTo>
                    <a:pt x="723658" y="1194689"/>
                  </a:lnTo>
                  <a:close/>
                </a:path>
                <a:path w="1371600" h="1408430">
                  <a:moveTo>
                    <a:pt x="859548" y="1173353"/>
                  </a:moveTo>
                  <a:lnTo>
                    <a:pt x="826147" y="1121537"/>
                  </a:lnTo>
                  <a:lnTo>
                    <a:pt x="775728" y="1121537"/>
                  </a:lnTo>
                  <a:lnTo>
                    <a:pt x="811288" y="1167257"/>
                  </a:lnTo>
                  <a:lnTo>
                    <a:pt x="859548" y="1173353"/>
                  </a:lnTo>
                  <a:close/>
                </a:path>
                <a:path w="1371600" h="1408430">
                  <a:moveTo>
                    <a:pt x="910475" y="1112393"/>
                  </a:moveTo>
                  <a:lnTo>
                    <a:pt x="820178" y="1112393"/>
                  </a:lnTo>
                  <a:lnTo>
                    <a:pt x="881138" y="1130681"/>
                  </a:lnTo>
                  <a:lnTo>
                    <a:pt x="910475" y="1112393"/>
                  </a:lnTo>
                  <a:close/>
                </a:path>
                <a:path w="1371600" h="1408430">
                  <a:moveTo>
                    <a:pt x="1116088" y="1313561"/>
                  </a:moveTo>
                  <a:lnTo>
                    <a:pt x="1103388" y="1240409"/>
                  </a:lnTo>
                  <a:lnTo>
                    <a:pt x="1081798" y="1173353"/>
                  </a:lnTo>
                  <a:lnTo>
                    <a:pt x="1066558" y="1121537"/>
                  </a:lnTo>
                  <a:lnTo>
                    <a:pt x="1066812" y="1118489"/>
                  </a:lnTo>
                  <a:lnTo>
                    <a:pt x="1067701" y="1109345"/>
                  </a:lnTo>
                  <a:lnTo>
                    <a:pt x="915428" y="1109345"/>
                  </a:lnTo>
                  <a:lnTo>
                    <a:pt x="942098" y="1127633"/>
                  </a:lnTo>
                  <a:lnTo>
                    <a:pt x="973848" y="1118489"/>
                  </a:lnTo>
                  <a:lnTo>
                    <a:pt x="1001788" y="1142873"/>
                  </a:lnTo>
                  <a:lnTo>
                    <a:pt x="1027188" y="1142873"/>
                  </a:lnTo>
                  <a:lnTo>
                    <a:pt x="1039888" y="1194689"/>
                  </a:lnTo>
                  <a:lnTo>
                    <a:pt x="1056398" y="1206881"/>
                  </a:lnTo>
                  <a:lnTo>
                    <a:pt x="1072908" y="1286129"/>
                  </a:lnTo>
                  <a:lnTo>
                    <a:pt x="1066558" y="1319657"/>
                  </a:lnTo>
                  <a:lnTo>
                    <a:pt x="1095768" y="1344041"/>
                  </a:lnTo>
                  <a:lnTo>
                    <a:pt x="1116088" y="1313561"/>
                  </a:lnTo>
                  <a:close/>
                </a:path>
                <a:path w="1371600" h="1408430">
                  <a:moveTo>
                    <a:pt x="1371231" y="487680"/>
                  </a:moveTo>
                  <a:lnTo>
                    <a:pt x="1321701" y="472440"/>
                  </a:lnTo>
                  <a:lnTo>
                    <a:pt x="1284871" y="429768"/>
                  </a:lnTo>
                  <a:lnTo>
                    <a:pt x="1317129" y="387096"/>
                  </a:lnTo>
                  <a:lnTo>
                    <a:pt x="1239151" y="387096"/>
                  </a:lnTo>
                  <a:lnTo>
                    <a:pt x="1220101" y="347472"/>
                  </a:lnTo>
                  <a:lnTo>
                    <a:pt x="1226197" y="307848"/>
                  </a:lnTo>
                  <a:lnTo>
                    <a:pt x="971308" y="307848"/>
                  </a:lnTo>
                  <a:lnTo>
                    <a:pt x="935748" y="286512"/>
                  </a:lnTo>
                  <a:lnTo>
                    <a:pt x="928128" y="243840"/>
                  </a:lnTo>
                  <a:lnTo>
                    <a:pt x="900188" y="182880"/>
                  </a:lnTo>
                  <a:lnTo>
                    <a:pt x="919238" y="143256"/>
                  </a:lnTo>
                  <a:lnTo>
                    <a:pt x="931926" y="128016"/>
                  </a:lnTo>
                  <a:lnTo>
                    <a:pt x="910094" y="100584"/>
                  </a:lnTo>
                  <a:lnTo>
                    <a:pt x="840498" y="100584"/>
                  </a:lnTo>
                  <a:lnTo>
                    <a:pt x="775728" y="91440"/>
                  </a:lnTo>
                  <a:lnTo>
                    <a:pt x="738898" y="24384"/>
                  </a:lnTo>
                  <a:lnTo>
                    <a:pt x="718578" y="0"/>
                  </a:lnTo>
                  <a:lnTo>
                    <a:pt x="0" y="0"/>
                  </a:lnTo>
                  <a:lnTo>
                    <a:pt x="33007" y="21336"/>
                  </a:lnTo>
                  <a:lnTo>
                    <a:pt x="8877" y="51816"/>
                  </a:lnTo>
                  <a:lnTo>
                    <a:pt x="29197" y="88392"/>
                  </a:lnTo>
                  <a:lnTo>
                    <a:pt x="33007" y="131064"/>
                  </a:lnTo>
                  <a:lnTo>
                    <a:pt x="55854" y="152400"/>
                  </a:lnTo>
                  <a:lnTo>
                    <a:pt x="41897" y="192024"/>
                  </a:lnTo>
                  <a:lnTo>
                    <a:pt x="72364" y="259080"/>
                  </a:lnTo>
                  <a:lnTo>
                    <a:pt x="69824" y="307848"/>
                  </a:lnTo>
                  <a:lnTo>
                    <a:pt x="140931" y="414528"/>
                  </a:lnTo>
                  <a:lnTo>
                    <a:pt x="82524" y="432816"/>
                  </a:lnTo>
                  <a:lnTo>
                    <a:pt x="104101" y="487680"/>
                  </a:lnTo>
                  <a:lnTo>
                    <a:pt x="104101" y="573024"/>
                  </a:lnTo>
                  <a:lnTo>
                    <a:pt x="76174" y="661416"/>
                  </a:lnTo>
                  <a:lnTo>
                    <a:pt x="69824" y="740537"/>
                  </a:lnTo>
                  <a:lnTo>
                    <a:pt x="82524" y="847217"/>
                  </a:lnTo>
                  <a:lnTo>
                    <a:pt x="186639" y="1033145"/>
                  </a:lnTo>
                  <a:lnTo>
                    <a:pt x="218376" y="1121537"/>
                  </a:lnTo>
                  <a:lnTo>
                    <a:pt x="184099" y="1167257"/>
                  </a:lnTo>
                  <a:lnTo>
                    <a:pt x="271703" y="1240409"/>
                  </a:lnTo>
                  <a:lnTo>
                    <a:pt x="233616" y="1267841"/>
                  </a:lnTo>
                  <a:lnTo>
                    <a:pt x="298361" y="1313561"/>
                  </a:lnTo>
                  <a:lnTo>
                    <a:pt x="307251" y="1383665"/>
                  </a:lnTo>
                  <a:lnTo>
                    <a:pt x="356768" y="1408049"/>
                  </a:lnTo>
                  <a:lnTo>
                    <a:pt x="323761" y="1289177"/>
                  </a:lnTo>
                  <a:lnTo>
                    <a:pt x="242506" y="1148969"/>
                  </a:lnTo>
                  <a:lnTo>
                    <a:pt x="242506" y="1069721"/>
                  </a:lnTo>
                  <a:lnTo>
                    <a:pt x="1071384" y="1069721"/>
                  </a:lnTo>
                  <a:lnTo>
                    <a:pt x="1072908" y="1054481"/>
                  </a:lnTo>
                  <a:lnTo>
                    <a:pt x="1118628" y="959993"/>
                  </a:lnTo>
                  <a:lnTo>
                    <a:pt x="1155458" y="923417"/>
                  </a:lnTo>
                  <a:lnTo>
                    <a:pt x="1164348" y="862457"/>
                  </a:lnTo>
                  <a:lnTo>
                    <a:pt x="1189621" y="795401"/>
                  </a:lnTo>
                  <a:lnTo>
                    <a:pt x="1174381" y="761873"/>
                  </a:lnTo>
                  <a:lnTo>
                    <a:pt x="1189621" y="722376"/>
                  </a:lnTo>
                  <a:lnTo>
                    <a:pt x="1174381" y="688848"/>
                  </a:lnTo>
                  <a:lnTo>
                    <a:pt x="1217561" y="685800"/>
                  </a:lnTo>
                  <a:lnTo>
                    <a:pt x="1249311" y="661416"/>
                  </a:lnTo>
                  <a:lnTo>
                    <a:pt x="1245501" y="594360"/>
                  </a:lnTo>
                  <a:lnTo>
                    <a:pt x="1265821" y="573024"/>
                  </a:lnTo>
                  <a:lnTo>
                    <a:pt x="1288681" y="554736"/>
                  </a:lnTo>
                  <a:lnTo>
                    <a:pt x="1273441" y="530352"/>
                  </a:lnTo>
                  <a:lnTo>
                    <a:pt x="1301381" y="499872"/>
                  </a:lnTo>
                  <a:lnTo>
                    <a:pt x="1368310" y="499872"/>
                  </a:lnTo>
                  <a:lnTo>
                    <a:pt x="1371231" y="48768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99996" y="2179320"/>
              <a:ext cx="66929" cy="16763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6304" y="1261871"/>
              <a:ext cx="2001520" cy="805180"/>
            </a:xfrm>
            <a:custGeom>
              <a:avLst/>
              <a:gdLst/>
              <a:ahLst/>
              <a:cxnLst/>
              <a:rect l="l" t="t" r="r" b="b"/>
              <a:pathLst>
                <a:path w="2001520" h="805180">
                  <a:moveTo>
                    <a:pt x="1270889" y="417576"/>
                  </a:moveTo>
                  <a:lnTo>
                    <a:pt x="1245616" y="387096"/>
                  </a:lnTo>
                  <a:lnTo>
                    <a:pt x="1253871" y="368808"/>
                  </a:lnTo>
                  <a:lnTo>
                    <a:pt x="440575" y="368808"/>
                  </a:lnTo>
                  <a:lnTo>
                    <a:pt x="483743" y="387096"/>
                  </a:lnTo>
                  <a:lnTo>
                    <a:pt x="523100" y="448056"/>
                  </a:lnTo>
                  <a:lnTo>
                    <a:pt x="552310" y="417576"/>
                  </a:lnTo>
                  <a:lnTo>
                    <a:pt x="1270889" y="417576"/>
                  </a:lnTo>
                  <a:close/>
                </a:path>
                <a:path w="2001520" h="805180">
                  <a:moveTo>
                    <a:pt x="1462405" y="518160"/>
                  </a:moveTo>
                  <a:lnTo>
                    <a:pt x="1455039" y="509016"/>
                  </a:lnTo>
                  <a:lnTo>
                    <a:pt x="1392809" y="518160"/>
                  </a:lnTo>
                  <a:lnTo>
                    <a:pt x="1462405" y="518160"/>
                  </a:lnTo>
                  <a:close/>
                </a:path>
                <a:path w="2001520" h="805180">
                  <a:moveTo>
                    <a:pt x="1467739" y="137160"/>
                  </a:moveTo>
                  <a:lnTo>
                    <a:pt x="1001776" y="137160"/>
                  </a:lnTo>
                  <a:lnTo>
                    <a:pt x="930668" y="97536"/>
                  </a:lnTo>
                  <a:lnTo>
                    <a:pt x="925855" y="94488"/>
                  </a:lnTo>
                  <a:lnTo>
                    <a:pt x="656412" y="94488"/>
                  </a:lnTo>
                  <a:lnTo>
                    <a:pt x="607123" y="48768"/>
                  </a:lnTo>
                  <a:lnTo>
                    <a:pt x="481203" y="48768"/>
                  </a:lnTo>
                  <a:lnTo>
                    <a:pt x="450723" y="0"/>
                  </a:lnTo>
                  <a:lnTo>
                    <a:pt x="425335" y="27432"/>
                  </a:lnTo>
                  <a:lnTo>
                    <a:pt x="384708" y="30480"/>
                  </a:lnTo>
                  <a:lnTo>
                    <a:pt x="356768" y="67056"/>
                  </a:lnTo>
                  <a:lnTo>
                    <a:pt x="261531" y="67056"/>
                  </a:lnTo>
                  <a:lnTo>
                    <a:pt x="234886" y="97536"/>
                  </a:lnTo>
                  <a:lnTo>
                    <a:pt x="293293" y="112776"/>
                  </a:lnTo>
                  <a:lnTo>
                    <a:pt x="286943" y="155448"/>
                  </a:lnTo>
                  <a:lnTo>
                    <a:pt x="224726" y="167640"/>
                  </a:lnTo>
                  <a:lnTo>
                    <a:pt x="222186" y="213360"/>
                  </a:lnTo>
                  <a:lnTo>
                    <a:pt x="203136" y="262128"/>
                  </a:lnTo>
                  <a:lnTo>
                    <a:pt x="129501" y="271272"/>
                  </a:lnTo>
                  <a:lnTo>
                    <a:pt x="133311" y="295656"/>
                  </a:lnTo>
                  <a:lnTo>
                    <a:pt x="114274" y="313944"/>
                  </a:lnTo>
                  <a:lnTo>
                    <a:pt x="116801" y="374904"/>
                  </a:lnTo>
                  <a:lnTo>
                    <a:pt x="159981" y="408432"/>
                  </a:lnTo>
                  <a:lnTo>
                    <a:pt x="149809" y="460248"/>
                  </a:lnTo>
                  <a:lnTo>
                    <a:pt x="95224" y="493776"/>
                  </a:lnTo>
                  <a:lnTo>
                    <a:pt x="0" y="579120"/>
                  </a:lnTo>
                  <a:lnTo>
                    <a:pt x="39357" y="585216"/>
                  </a:lnTo>
                  <a:lnTo>
                    <a:pt x="137121" y="515112"/>
                  </a:lnTo>
                  <a:lnTo>
                    <a:pt x="196799" y="493776"/>
                  </a:lnTo>
                  <a:lnTo>
                    <a:pt x="261531" y="423672"/>
                  </a:lnTo>
                  <a:lnTo>
                    <a:pt x="323761" y="347472"/>
                  </a:lnTo>
                  <a:lnTo>
                    <a:pt x="352971" y="332232"/>
                  </a:lnTo>
                  <a:lnTo>
                    <a:pt x="1270508" y="332232"/>
                  </a:lnTo>
                  <a:lnTo>
                    <a:pt x="1275969" y="320040"/>
                  </a:lnTo>
                  <a:lnTo>
                    <a:pt x="1307719" y="265176"/>
                  </a:lnTo>
                  <a:lnTo>
                    <a:pt x="1344549" y="262128"/>
                  </a:lnTo>
                  <a:lnTo>
                    <a:pt x="1322959" y="222504"/>
                  </a:lnTo>
                  <a:lnTo>
                    <a:pt x="1363599" y="195072"/>
                  </a:lnTo>
                  <a:lnTo>
                    <a:pt x="1386459" y="164592"/>
                  </a:lnTo>
                  <a:lnTo>
                    <a:pt x="1405509" y="149352"/>
                  </a:lnTo>
                  <a:lnTo>
                    <a:pt x="1459611" y="149352"/>
                  </a:lnTo>
                  <a:lnTo>
                    <a:pt x="1467739" y="137160"/>
                  </a:lnTo>
                  <a:close/>
                </a:path>
                <a:path w="2001520" h="805180">
                  <a:moveTo>
                    <a:pt x="1874012" y="798576"/>
                  </a:moveTo>
                  <a:lnTo>
                    <a:pt x="1847342" y="774192"/>
                  </a:lnTo>
                  <a:lnTo>
                    <a:pt x="1818132" y="783336"/>
                  </a:lnTo>
                  <a:lnTo>
                    <a:pt x="1791462" y="804672"/>
                  </a:lnTo>
                  <a:lnTo>
                    <a:pt x="1869440" y="804672"/>
                  </a:lnTo>
                  <a:lnTo>
                    <a:pt x="1874012" y="798576"/>
                  </a:lnTo>
                  <a:close/>
                </a:path>
                <a:path w="2001520" h="805180">
                  <a:moveTo>
                    <a:pt x="2001012" y="661416"/>
                  </a:moveTo>
                  <a:lnTo>
                    <a:pt x="2000631" y="655320"/>
                  </a:lnTo>
                  <a:lnTo>
                    <a:pt x="1998472" y="621792"/>
                  </a:lnTo>
                  <a:lnTo>
                    <a:pt x="1974342" y="609600"/>
                  </a:lnTo>
                  <a:lnTo>
                    <a:pt x="1926082" y="569976"/>
                  </a:lnTo>
                  <a:lnTo>
                    <a:pt x="1896872" y="515112"/>
                  </a:lnTo>
                  <a:lnTo>
                    <a:pt x="1834642" y="481584"/>
                  </a:lnTo>
                  <a:lnTo>
                    <a:pt x="1804162" y="454152"/>
                  </a:lnTo>
                  <a:lnTo>
                    <a:pt x="1798320" y="429768"/>
                  </a:lnTo>
                  <a:lnTo>
                    <a:pt x="1707769" y="429768"/>
                  </a:lnTo>
                  <a:lnTo>
                    <a:pt x="1655699" y="411480"/>
                  </a:lnTo>
                  <a:lnTo>
                    <a:pt x="1569339" y="295656"/>
                  </a:lnTo>
                  <a:lnTo>
                    <a:pt x="1532509" y="265176"/>
                  </a:lnTo>
                  <a:lnTo>
                    <a:pt x="1510919" y="295656"/>
                  </a:lnTo>
                  <a:lnTo>
                    <a:pt x="1517269" y="350520"/>
                  </a:lnTo>
                  <a:lnTo>
                    <a:pt x="1486789" y="387096"/>
                  </a:lnTo>
                  <a:lnTo>
                    <a:pt x="1523619" y="423672"/>
                  </a:lnTo>
                  <a:lnTo>
                    <a:pt x="1562989" y="521208"/>
                  </a:lnTo>
                  <a:lnTo>
                    <a:pt x="1517269" y="579120"/>
                  </a:lnTo>
                  <a:lnTo>
                    <a:pt x="1556639" y="627888"/>
                  </a:lnTo>
                  <a:lnTo>
                    <a:pt x="1569339" y="685800"/>
                  </a:lnTo>
                  <a:lnTo>
                    <a:pt x="1523619" y="725424"/>
                  </a:lnTo>
                  <a:lnTo>
                    <a:pt x="1778508" y="725424"/>
                  </a:lnTo>
                  <a:lnTo>
                    <a:pt x="1782572" y="697992"/>
                  </a:lnTo>
                  <a:lnTo>
                    <a:pt x="1853692" y="697992"/>
                  </a:lnTo>
                  <a:lnTo>
                    <a:pt x="1886712" y="728472"/>
                  </a:lnTo>
                  <a:lnTo>
                    <a:pt x="1918462" y="716280"/>
                  </a:lnTo>
                  <a:lnTo>
                    <a:pt x="1920113" y="697992"/>
                  </a:lnTo>
                  <a:lnTo>
                    <a:pt x="1923542" y="661416"/>
                  </a:lnTo>
                  <a:lnTo>
                    <a:pt x="1942592" y="655320"/>
                  </a:lnTo>
                  <a:lnTo>
                    <a:pt x="1965452" y="679704"/>
                  </a:lnTo>
                  <a:lnTo>
                    <a:pt x="2001012" y="661416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54073" y="1597152"/>
              <a:ext cx="90550" cy="9448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66267" y="1359407"/>
              <a:ext cx="1148080" cy="326390"/>
            </a:xfrm>
            <a:custGeom>
              <a:avLst/>
              <a:gdLst/>
              <a:ahLst/>
              <a:cxnLst/>
              <a:rect l="l" t="t" r="r" b="b"/>
              <a:pathLst>
                <a:path w="1148080" h="326389">
                  <a:moveTo>
                    <a:pt x="950544" y="234696"/>
                  </a:moveTo>
                  <a:lnTo>
                    <a:pt x="33007" y="234696"/>
                  </a:lnTo>
                  <a:lnTo>
                    <a:pt x="0" y="310896"/>
                  </a:lnTo>
                  <a:lnTo>
                    <a:pt x="19037" y="326136"/>
                  </a:lnTo>
                  <a:lnTo>
                    <a:pt x="59664" y="271272"/>
                  </a:lnTo>
                  <a:lnTo>
                    <a:pt x="933907" y="271272"/>
                  </a:lnTo>
                  <a:lnTo>
                    <a:pt x="950544" y="234696"/>
                  </a:lnTo>
                  <a:close/>
                </a:path>
                <a:path w="1148080" h="326389">
                  <a:moveTo>
                    <a:pt x="1139647" y="51816"/>
                  </a:moveTo>
                  <a:lnTo>
                    <a:pt x="1085545" y="51816"/>
                  </a:lnTo>
                  <a:lnTo>
                    <a:pt x="1113485" y="91440"/>
                  </a:lnTo>
                  <a:lnTo>
                    <a:pt x="1139647" y="51816"/>
                  </a:lnTo>
                  <a:close/>
                </a:path>
                <a:path w="1148080" h="326389">
                  <a:moveTo>
                    <a:pt x="1147775" y="39624"/>
                  </a:moveTo>
                  <a:lnTo>
                    <a:pt x="1126693" y="15240"/>
                  </a:lnTo>
                  <a:lnTo>
                    <a:pt x="796086" y="15240"/>
                  </a:lnTo>
                  <a:lnTo>
                    <a:pt x="736396" y="0"/>
                  </a:lnTo>
                  <a:lnTo>
                    <a:pt x="716089" y="21336"/>
                  </a:lnTo>
                  <a:lnTo>
                    <a:pt x="681812" y="39624"/>
                  </a:lnTo>
                  <a:lnTo>
                    <a:pt x="1147775" y="3962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21714" y="1304544"/>
              <a:ext cx="371246" cy="7010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27507" y="975359"/>
              <a:ext cx="1630045" cy="647700"/>
            </a:xfrm>
            <a:custGeom>
              <a:avLst/>
              <a:gdLst/>
              <a:ahLst/>
              <a:cxnLst/>
              <a:rect l="l" t="t" r="r" b="b"/>
              <a:pathLst>
                <a:path w="1630045" h="647700">
                  <a:moveTo>
                    <a:pt x="125920" y="335280"/>
                  </a:moveTo>
                  <a:lnTo>
                    <a:pt x="119354" y="329184"/>
                  </a:lnTo>
                  <a:lnTo>
                    <a:pt x="0" y="335280"/>
                  </a:lnTo>
                  <a:lnTo>
                    <a:pt x="125920" y="335280"/>
                  </a:lnTo>
                  <a:close/>
                </a:path>
                <a:path w="1630045" h="647700">
                  <a:moveTo>
                    <a:pt x="444652" y="381000"/>
                  </a:moveTo>
                  <a:lnTo>
                    <a:pt x="382168" y="341376"/>
                  </a:lnTo>
                  <a:lnTo>
                    <a:pt x="355511" y="368808"/>
                  </a:lnTo>
                  <a:lnTo>
                    <a:pt x="175209" y="381000"/>
                  </a:lnTo>
                  <a:lnTo>
                    <a:pt x="444652" y="381000"/>
                  </a:lnTo>
                  <a:close/>
                </a:path>
                <a:path w="1630045" h="647700">
                  <a:moveTo>
                    <a:pt x="672973" y="329184"/>
                  </a:moveTo>
                  <a:lnTo>
                    <a:pt x="623417" y="295656"/>
                  </a:lnTo>
                  <a:lnTo>
                    <a:pt x="619607" y="274320"/>
                  </a:lnTo>
                  <a:lnTo>
                    <a:pt x="616432" y="268224"/>
                  </a:lnTo>
                  <a:lnTo>
                    <a:pt x="613257" y="262128"/>
                  </a:lnTo>
                  <a:lnTo>
                    <a:pt x="600557" y="237744"/>
                  </a:lnTo>
                  <a:lnTo>
                    <a:pt x="581520" y="262128"/>
                  </a:lnTo>
                  <a:lnTo>
                    <a:pt x="548500" y="234696"/>
                  </a:lnTo>
                  <a:lnTo>
                    <a:pt x="520573" y="252984"/>
                  </a:lnTo>
                  <a:lnTo>
                    <a:pt x="511683" y="268224"/>
                  </a:lnTo>
                  <a:lnTo>
                    <a:pt x="477393" y="234696"/>
                  </a:lnTo>
                  <a:lnTo>
                    <a:pt x="453275" y="237744"/>
                  </a:lnTo>
                  <a:lnTo>
                    <a:pt x="444385" y="277368"/>
                  </a:lnTo>
                  <a:lnTo>
                    <a:pt x="444385" y="313944"/>
                  </a:lnTo>
                  <a:lnTo>
                    <a:pt x="473595" y="335280"/>
                  </a:lnTo>
                  <a:lnTo>
                    <a:pt x="502793" y="381000"/>
                  </a:lnTo>
                  <a:lnTo>
                    <a:pt x="557390" y="368808"/>
                  </a:lnTo>
                  <a:lnTo>
                    <a:pt x="653923" y="368808"/>
                  </a:lnTo>
                  <a:lnTo>
                    <a:pt x="653923" y="353568"/>
                  </a:lnTo>
                  <a:lnTo>
                    <a:pt x="672973" y="329184"/>
                  </a:lnTo>
                  <a:close/>
                </a:path>
                <a:path w="1630045" h="647700">
                  <a:moveTo>
                    <a:pt x="796036" y="329184"/>
                  </a:moveTo>
                  <a:lnTo>
                    <a:pt x="789686" y="313944"/>
                  </a:lnTo>
                  <a:lnTo>
                    <a:pt x="714883" y="286512"/>
                  </a:lnTo>
                  <a:lnTo>
                    <a:pt x="705993" y="335280"/>
                  </a:lnTo>
                  <a:lnTo>
                    <a:pt x="742696" y="329184"/>
                  </a:lnTo>
                  <a:lnTo>
                    <a:pt x="796036" y="329184"/>
                  </a:lnTo>
                  <a:close/>
                </a:path>
                <a:path w="1630045" h="647700">
                  <a:moveTo>
                    <a:pt x="1629537" y="306705"/>
                  </a:moveTo>
                  <a:lnTo>
                    <a:pt x="1610360" y="292608"/>
                  </a:lnTo>
                  <a:lnTo>
                    <a:pt x="1573784" y="265938"/>
                  </a:lnTo>
                  <a:lnTo>
                    <a:pt x="1544193" y="221361"/>
                  </a:lnTo>
                  <a:lnTo>
                    <a:pt x="1517904" y="181991"/>
                  </a:lnTo>
                  <a:lnTo>
                    <a:pt x="1443101" y="151384"/>
                  </a:lnTo>
                  <a:lnTo>
                    <a:pt x="1408938" y="137414"/>
                  </a:lnTo>
                  <a:lnTo>
                    <a:pt x="1325245" y="89027"/>
                  </a:lnTo>
                  <a:lnTo>
                    <a:pt x="1113409" y="31877"/>
                  </a:lnTo>
                  <a:lnTo>
                    <a:pt x="990346" y="0"/>
                  </a:lnTo>
                  <a:lnTo>
                    <a:pt x="966343" y="49657"/>
                  </a:lnTo>
                  <a:lnTo>
                    <a:pt x="966343" y="85217"/>
                  </a:lnTo>
                  <a:lnTo>
                    <a:pt x="949833" y="133604"/>
                  </a:lnTo>
                  <a:lnTo>
                    <a:pt x="993013" y="151384"/>
                  </a:lnTo>
                  <a:lnTo>
                    <a:pt x="1051306" y="156464"/>
                  </a:lnTo>
                  <a:lnTo>
                    <a:pt x="1110869" y="151384"/>
                  </a:lnTo>
                  <a:lnTo>
                    <a:pt x="1137539" y="174371"/>
                  </a:lnTo>
                  <a:lnTo>
                    <a:pt x="1156589" y="179451"/>
                  </a:lnTo>
                  <a:lnTo>
                    <a:pt x="1180592" y="226568"/>
                  </a:lnTo>
                  <a:lnTo>
                    <a:pt x="1199642" y="221361"/>
                  </a:lnTo>
                  <a:lnTo>
                    <a:pt x="1212342" y="240538"/>
                  </a:lnTo>
                  <a:lnTo>
                    <a:pt x="1212342" y="271018"/>
                  </a:lnTo>
                  <a:lnTo>
                    <a:pt x="1216152" y="288798"/>
                  </a:lnTo>
                  <a:lnTo>
                    <a:pt x="1245235" y="288798"/>
                  </a:lnTo>
                  <a:lnTo>
                    <a:pt x="1251585" y="265938"/>
                  </a:lnTo>
                  <a:lnTo>
                    <a:pt x="1282065" y="306705"/>
                  </a:lnTo>
                  <a:lnTo>
                    <a:pt x="1301115" y="292608"/>
                  </a:lnTo>
                  <a:lnTo>
                    <a:pt x="1317625" y="320675"/>
                  </a:lnTo>
                  <a:lnTo>
                    <a:pt x="1297305" y="342265"/>
                  </a:lnTo>
                  <a:lnTo>
                    <a:pt x="1294765" y="367792"/>
                  </a:lnTo>
                  <a:lnTo>
                    <a:pt x="1315085" y="404622"/>
                  </a:lnTo>
                  <a:lnTo>
                    <a:pt x="1364488" y="451739"/>
                  </a:lnTo>
                  <a:lnTo>
                    <a:pt x="1398778" y="469519"/>
                  </a:lnTo>
                  <a:lnTo>
                    <a:pt x="1439291" y="497586"/>
                  </a:lnTo>
                  <a:lnTo>
                    <a:pt x="1458341" y="514096"/>
                  </a:lnTo>
                  <a:lnTo>
                    <a:pt x="1472311" y="568833"/>
                  </a:lnTo>
                  <a:lnTo>
                    <a:pt x="1487551" y="586613"/>
                  </a:lnTo>
                  <a:lnTo>
                    <a:pt x="1500124" y="586613"/>
                  </a:lnTo>
                  <a:lnTo>
                    <a:pt x="1530604" y="631190"/>
                  </a:lnTo>
                  <a:lnTo>
                    <a:pt x="1557274" y="647700"/>
                  </a:lnTo>
                  <a:lnTo>
                    <a:pt x="1595247" y="643890"/>
                  </a:lnTo>
                  <a:lnTo>
                    <a:pt x="1605407" y="626110"/>
                  </a:lnTo>
                  <a:lnTo>
                    <a:pt x="1601597" y="590423"/>
                  </a:lnTo>
                  <a:lnTo>
                    <a:pt x="1563624" y="554863"/>
                  </a:lnTo>
                  <a:lnTo>
                    <a:pt x="1561084" y="519176"/>
                  </a:lnTo>
                  <a:lnTo>
                    <a:pt x="1582674" y="484759"/>
                  </a:lnTo>
                  <a:lnTo>
                    <a:pt x="1586484" y="456819"/>
                  </a:lnTo>
                  <a:lnTo>
                    <a:pt x="1567434" y="422402"/>
                  </a:lnTo>
                  <a:lnTo>
                    <a:pt x="1586484" y="386842"/>
                  </a:lnTo>
                  <a:lnTo>
                    <a:pt x="1606677" y="377952"/>
                  </a:lnTo>
                  <a:lnTo>
                    <a:pt x="1606677" y="338455"/>
                  </a:lnTo>
                  <a:lnTo>
                    <a:pt x="1629537" y="306705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91234" y="1277493"/>
              <a:ext cx="383285" cy="25717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41704" y="1203959"/>
              <a:ext cx="259715" cy="88900"/>
            </a:xfrm>
            <a:custGeom>
              <a:avLst/>
              <a:gdLst/>
              <a:ahLst/>
              <a:cxnLst/>
              <a:rect l="l" t="t" r="r" b="b"/>
              <a:pathLst>
                <a:path w="259714" h="88900">
                  <a:moveTo>
                    <a:pt x="259334" y="73533"/>
                  </a:moveTo>
                  <a:lnTo>
                    <a:pt x="255143" y="60833"/>
                  </a:lnTo>
                  <a:lnTo>
                    <a:pt x="234823" y="60833"/>
                  </a:lnTo>
                  <a:lnTo>
                    <a:pt x="230378" y="51943"/>
                  </a:lnTo>
                  <a:lnTo>
                    <a:pt x="228473" y="48133"/>
                  </a:lnTo>
                  <a:lnTo>
                    <a:pt x="217043" y="51943"/>
                  </a:lnTo>
                  <a:lnTo>
                    <a:pt x="198120" y="34163"/>
                  </a:lnTo>
                  <a:lnTo>
                    <a:pt x="195453" y="31750"/>
                  </a:lnTo>
                  <a:lnTo>
                    <a:pt x="158623" y="21590"/>
                  </a:lnTo>
                  <a:lnTo>
                    <a:pt x="143383" y="34163"/>
                  </a:lnTo>
                  <a:lnTo>
                    <a:pt x="109093" y="21590"/>
                  </a:lnTo>
                  <a:lnTo>
                    <a:pt x="88900" y="21590"/>
                  </a:lnTo>
                  <a:lnTo>
                    <a:pt x="78740" y="3810"/>
                  </a:lnTo>
                  <a:lnTo>
                    <a:pt x="69850" y="0"/>
                  </a:lnTo>
                  <a:lnTo>
                    <a:pt x="55880" y="3810"/>
                  </a:lnTo>
                  <a:lnTo>
                    <a:pt x="15240" y="0"/>
                  </a:lnTo>
                  <a:lnTo>
                    <a:pt x="0" y="26670"/>
                  </a:lnTo>
                  <a:lnTo>
                    <a:pt x="0" y="55753"/>
                  </a:lnTo>
                  <a:lnTo>
                    <a:pt x="30480" y="88646"/>
                  </a:lnTo>
                  <a:lnTo>
                    <a:pt x="49530" y="78486"/>
                  </a:lnTo>
                  <a:lnTo>
                    <a:pt x="82169" y="78486"/>
                  </a:lnTo>
                  <a:lnTo>
                    <a:pt x="85090" y="73533"/>
                  </a:lnTo>
                  <a:lnTo>
                    <a:pt x="259334" y="7353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88592" y="3055620"/>
              <a:ext cx="473963" cy="24231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831848" y="3537203"/>
              <a:ext cx="1274445" cy="2694940"/>
            </a:xfrm>
            <a:custGeom>
              <a:avLst/>
              <a:gdLst/>
              <a:ahLst/>
              <a:cxnLst/>
              <a:rect l="l" t="t" r="r" b="b"/>
              <a:pathLst>
                <a:path w="1274445" h="2694940">
                  <a:moveTo>
                    <a:pt x="1274064" y="740664"/>
                  </a:moveTo>
                  <a:lnTo>
                    <a:pt x="1241044" y="673227"/>
                  </a:lnTo>
                  <a:lnTo>
                    <a:pt x="1162177" y="603377"/>
                  </a:lnTo>
                  <a:lnTo>
                    <a:pt x="1041400" y="566547"/>
                  </a:lnTo>
                  <a:lnTo>
                    <a:pt x="924433" y="536067"/>
                  </a:lnTo>
                  <a:lnTo>
                    <a:pt x="853186" y="514477"/>
                  </a:lnTo>
                  <a:lnTo>
                    <a:pt x="868426" y="452247"/>
                  </a:lnTo>
                  <a:lnTo>
                    <a:pt x="843026" y="372237"/>
                  </a:lnTo>
                  <a:lnTo>
                    <a:pt x="784479" y="301117"/>
                  </a:lnTo>
                  <a:lnTo>
                    <a:pt x="728599" y="245110"/>
                  </a:lnTo>
                  <a:lnTo>
                    <a:pt x="695579" y="240157"/>
                  </a:lnTo>
                  <a:lnTo>
                    <a:pt x="653542" y="245110"/>
                  </a:lnTo>
                  <a:lnTo>
                    <a:pt x="637667" y="229870"/>
                  </a:lnTo>
                  <a:lnTo>
                    <a:pt x="620522" y="213360"/>
                  </a:lnTo>
                  <a:lnTo>
                    <a:pt x="592582" y="213360"/>
                  </a:lnTo>
                  <a:lnTo>
                    <a:pt x="568325" y="229870"/>
                  </a:lnTo>
                  <a:lnTo>
                    <a:pt x="570865" y="199390"/>
                  </a:lnTo>
                  <a:lnTo>
                    <a:pt x="512445" y="163830"/>
                  </a:lnTo>
                  <a:lnTo>
                    <a:pt x="494284" y="128270"/>
                  </a:lnTo>
                  <a:lnTo>
                    <a:pt x="487807" y="115570"/>
                  </a:lnTo>
                  <a:lnTo>
                    <a:pt x="476758" y="93980"/>
                  </a:lnTo>
                  <a:lnTo>
                    <a:pt x="385318" y="106680"/>
                  </a:lnTo>
                  <a:lnTo>
                    <a:pt x="336931" y="115570"/>
                  </a:lnTo>
                  <a:lnTo>
                    <a:pt x="331851" y="93980"/>
                  </a:lnTo>
                  <a:lnTo>
                    <a:pt x="322326" y="83820"/>
                  </a:lnTo>
                  <a:lnTo>
                    <a:pt x="314071" y="74930"/>
                  </a:lnTo>
                  <a:lnTo>
                    <a:pt x="282321" y="83820"/>
                  </a:lnTo>
                  <a:lnTo>
                    <a:pt x="264541" y="62242"/>
                  </a:lnTo>
                  <a:lnTo>
                    <a:pt x="247904" y="49542"/>
                  </a:lnTo>
                  <a:lnTo>
                    <a:pt x="241554" y="88900"/>
                  </a:lnTo>
                  <a:lnTo>
                    <a:pt x="232664" y="128270"/>
                  </a:lnTo>
                  <a:lnTo>
                    <a:pt x="208534" y="128270"/>
                  </a:lnTo>
                  <a:lnTo>
                    <a:pt x="202184" y="93980"/>
                  </a:lnTo>
                  <a:lnTo>
                    <a:pt x="208534" y="49542"/>
                  </a:lnTo>
                  <a:lnTo>
                    <a:pt x="235204" y="26670"/>
                  </a:lnTo>
                  <a:lnTo>
                    <a:pt x="241554" y="5092"/>
                  </a:lnTo>
                  <a:lnTo>
                    <a:pt x="216154" y="0"/>
                  </a:lnTo>
                  <a:lnTo>
                    <a:pt x="192024" y="17792"/>
                  </a:lnTo>
                  <a:lnTo>
                    <a:pt x="146177" y="44450"/>
                  </a:lnTo>
                  <a:lnTo>
                    <a:pt x="114427" y="88900"/>
                  </a:lnTo>
                  <a:lnTo>
                    <a:pt x="99187" y="119380"/>
                  </a:lnTo>
                  <a:lnTo>
                    <a:pt x="92837" y="185420"/>
                  </a:lnTo>
                  <a:lnTo>
                    <a:pt x="92837" y="222250"/>
                  </a:lnTo>
                  <a:lnTo>
                    <a:pt x="64897" y="287147"/>
                  </a:lnTo>
                  <a:lnTo>
                    <a:pt x="62357" y="349377"/>
                  </a:lnTo>
                  <a:lnTo>
                    <a:pt x="12700" y="492887"/>
                  </a:lnTo>
                  <a:lnTo>
                    <a:pt x="0" y="550037"/>
                  </a:lnTo>
                  <a:lnTo>
                    <a:pt x="25400" y="628777"/>
                  </a:lnTo>
                  <a:lnTo>
                    <a:pt x="25400" y="705104"/>
                  </a:lnTo>
                  <a:lnTo>
                    <a:pt x="3810" y="735584"/>
                  </a:lnTo>
                  <a:lnTo>
                    <a:pt x="22860" y="772414"/>
                  </a:lnTo>
                  <a:lnTo>
                    <a:pt x="64897" y="824484"/>
                  </a:lnTo>
                  <a:lnTo>
                    <a:pt x="78867" y="900684"/>
                  </a:lnTo>
                  <a:lnTo>
                    <a:pt x="81407" y="947674"/>
                  </a:lnTo>
                  <a:lnTo>
                    <a:pt x="114427" y="1007364"/>
                  </a:lnTo>
                  <a:lnTo>
                    <a:pt x="139827" y="1064514"/>
                  </a:lnTo>
                  <a:lnTo>
                    <a:pt x="192024" y="1077214"/>
                  </a:lnTo>
                  <a:lnTo>
                    <a:pt x="228854" y="1103884"/>
                  </a:lnTo>
                  <a:lnTo>
                    <a:pt x="264541" y="1143254"/>
                  </a:lnTo>
                  <a:lnTo>
                    <a:pt x="273431" y="1187831"/>
                  </a:lnTo>
                  <a:lnTo>
                    <a:pt x="303911" y="1227201"/>
                  </a:lnTo>
                  <a:lnTo>
                    <a:pt x="320421" y="1281811"/>
                  </a:lnTo>
                  <a:lnTo>
                    <a:pt x="295021" y="1410081"/>
                  </a:lnTo>
                  <a:lnTo>
                    <a:pt x="307721" y="1493901"/>
                  </a:lnTo>
                  <a:lnTo>
                    <a:pt x="295021" y="1591691"/>
                  </a:lnTo>
                  <a:lnTo>
                    <a:pt x="301371" y="1631188"/>
                  </a:lnTo>
                  <a:lnTo>
                    <a:pt x="295021" y="1709928"/>
                  </a:lnTo>
                  <a:lnTo>
                    <a:pt x="284861" y="1730248"/>
                  </a:lnTo>
                  <a:lnTo>
                    <a:pt x="288671" y="1769618"/>
                  </a:lnTo>
                  <a:lnTo>
                    <a:pt x="297561" y="1871218"/>
                  </a:lnTo>
                  <a:lnTo>
                    <a:pt x="282321" y="1942338"/>
                  </a:lnTo>
                  <a:lnTo>
                    <a:pt x="264541" y="1999488"/>
                  </a:lnTo>
                  <a:lnTo>
                    <a:pt x="264541" y="2047748"/>
                  </a:lnTo>
                  <a:lnTo>
                    <a:pt x="291211" y="2101164"/>
                  </a:lnTo>
                  <a:lnTo>
                    <a:pt x="301371" y="2150707"/>
                  </a:lnTo>
                  <a:lnTo>
                    <a:pt x="303911" y="2437803"/>
                  </a:lnTo>
                  <a:lnTo>
                    <a:pt x="297561" y="2473388"/>
                  </a:lnTo>
                  <a:lnTo>
                    <a:pt x="301371" y="2516568"/>
                  </a:lnTo>
                  <a:lnTo>
                    <a:pt x="326771" y="2571191"/>
                  </a:lnTo>
                  <a:lnTo>
                    <a:pt x="362331" y="2615654"/>
                  </a:lnTo>
                  <a:lnTo>
                    <a:pt x="403098" y="2642336"/>
                  </a:lnTo>
                  <a:lnTo>
                    <a:pt x="431038" y="2677909"/>
                  </a:lnTo>
                  <a:lnTo>
                    <a:pt x="465328" y="2694419"/>
                  </a:lnTo>
                  <a:lnTo>
                    <a:pt x="476758" y="2667749"/>
                  </a:lnTo>
                  <a:lnTo>
                    <a:pt x="455168" y="2623274"/>
                  </a:lnTo>
                  <a:lnTo>
                    <a:pt x="378968" y="2535618"/>
                  </a:lnTo>
                  <a:lnTo>
                    <a:pt x="399288" y="2508948"/>
                  </a:lnTo>
                  <a:lnTo>
                    <a:pt x="403098" y="2455583"/>
                  </a:lnTo>
                  <a:lnTo>
                    <a:pt x="411988" y="2420023"/>
                  </a:lnTo>
                  <a:lnTo>
                    <a:pt x="447548" y="2403513"/>
                  </a:lnTo>
                  <a:lnTo>
                    <a:pt x="467868" y="2398420"/>
                  </a:lnTo>
                  <a:lnTo>
                    <a:pt x="476758" y="2353970"/>
                  </a:lnTo>
                  <a:lnTo>
                    <a:pt x="461518" y="2327287"/>
                  </a:lnTo>
                  <a:lnTo>
                    <a:pt x="441198" y="2327287"/>
                  </a:lnTo>
                  <a:lnTo>
                    <a:pt x="437388" y="2281555"/>
                  </a:lnTo>
                  <a:lnTo>
                    <a:pt x="450088" y="2259965"/>
                  </a:lnTo>
                  <a:lnTo>
                    <a:pt x="489585" y="2259965"/>
                  </a:lnTo>
                  <a:lnTo>
                    <a:pt x="503555" y="2202789"/>
                  </a:lnTo>
                  <a:lnTo>
                    <a:pt x="512445" y="2136737"/>
                  </a:lnTo>
                  <a:lnTo>
                    <a:pt x="495935" y="2118957"/>
                  </a:lnTo>
                  <a:lnTo>
                    <a:pt x="506095" y="2101164"/>
                  </a:lnTo>
                  <a:lnTo>
                    <a:pt x="536575" y="2106244"/>
                  </a:lnTo>
                  <a:lnTo>
                    <a:pt x="574675" y="2101164"/>
                  </a:lnTo>
                  <a:lnTo>
                    <a:pt x="574675" y="2056701"/>
                  </a:lnTo>
                  <a:lnTo>
                    <a:pt x="588772" y="2029968"/>
                  </a:lnTo>
                  <a:lnTo>
                    <a:pt x="620522" y="2017268"/>
                  </a:lnTo>
                  <a:lnTo>
                    <a:pt x="659892" y="2012188"/>
                  </a:lnTo>
                  <a:lnTo>
                    <a:pt x="676402" y="1985518"/>
                  </a:lnTo>
                  <a:lnTo>
                    <a:pt x="678942" y="1949958"/>
                  </a:lnTo>
                  <a:lnTo>
                    <a:pt x="678942" y="1905508"/>
                  </a:lnTo>
                  <a:lnTo>
                    <a:pt x="657352" y="1883918"/>
                  </a:lnTo>
                  <a:lnTo>
                    <a:pt x="689102" y="1866138"/>
                  </a:lnTo>
                  <a:lnTo>
                    <a:pt x="713359" y="1866138"/>
                  </a:lnTo>
                  <a:lnTo>
                    <a:pt x="724789" y="1875028"/>
                  </a:lnTo>
                  <a:lnTo>
                    <a:pt x="730631" y="1866138"/>
                  </a:lnTo>
                  <a:lnTo>
                    <a:pt x="756539" y="1826768"/>
                  </a:lnTo>
                  <a:lnTo>
                    <a:pt x="765429" y="1786128"/>
                  </a:lnTo>
                  <a:lnTo>
                    <a:pt x="787019" y="1746758"/>
                  </a:lnTo>
                  <a:lnTo>
                    <a:pt x="816356" y="1720088"/>
                  </a:lnTo>
                  <a:lnTo>
                    <a:pt x="853186" y="1684528"/>
                  </a:lnTo>
                  <a:lnTo>
                    <a:pt x="853186" y="1652778"/>
                  </a:lnTo>
                  <a:lnTo>
                    <a:pt x="874776" y="1613281"/>
                  </a:lnTo>
                  <a:lnTo>
                    <a:pt x="864616" y="1573911"/>
                  </a:lnTo>
                  <a:lnTo>
                    <a:pt x="864616" y="1538351"/>
                  </a:lnTo>
                  <a:lnTo>
                    <a:pt x="874776" y="1511681"/>
                  </a:lnTo>
                  <a:lnTo>
                    <a:pt x="920623" y="1440561"/>
                  </a:lnTo>
                  <a:lnTo>
                    <a:pt x="967613" y="1410081"/>
                  </a:lnTo>
                  <a:lnTo>
                    <a:pt x="991743" y="1413891"/>
                  </a:lnTo>
                  <a:lnTo>
                    <a:pt x="999744" y="1410081"/>
                  </a:lnTo>
                  <a:lnTo>
                    <a:pt x="1028700" y="1396111"/>
                  </a:lnTo>
                  <a:lnTo>
                    <a:pt x="1071880" y="1333881"/>
                  </a:lnTo>
                  <a:lnTo>
                    <a:pt x="1101090" y="1298321"/>
                  </a:lnTo>
                  <a:lnTo>
                    <a:pt x="1103630" y="1267841"/>
                  </a:lnTo>
                  <a:lnTo>
                    <a:pt x="1124077" y="1241171"/>
                  </a:lnTo>
                  <a:lnTo>
                    <a:pt x="1130427" y="1205611"/>
                  </a:lnTo>
                  <a:lnTo>
                    <a:pt x="1149477" y="1192911"/>
                  </a:lnTo>
                  <a:lnTo>
                    <a:pt x="1162177" y="1130554"/>
                  </a:lnTo>
                  <a:lnTo>
                    <a:pt x="1159637" y="1068324"/>
                  </a:lnTo>
                  <a:lnTo>
                    <a:pt x="1162177" y="1020064"/>
                  </a:lnTo>
                  <a:lnTo>
                    <a:pt x="1186307" y="965454"/>
                  </a:lnTo>
                  <a:lnTo>
                    <a:pt x="1209167" y="940054"/>
                  </a:lnTo>
                  <a:lnTo>
                    <a:pt x="1243584" y="900684"/>
                  </a:lnTo>
                  <a:lnTo>
                    <a:pt x="1274064" y="824484"/>
                  </a:lnTo>
                  <a:lnTo>
                    <a:pt x="1274064" y="74066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7200" y="1143000"/>
              <a:ext cx="5029200" cy="4543044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105"/>
              </a:spcBef>
            </a:pPr>
            <a:r>
              <a:rPr sz="2000" b="0" spc="-10" dirty="0">
                <a:solidFill>
                  <a:srgbClr val="008000"/>
                </a:solidFill>
                <a:latin typeface="Calibri"/>
                <a:cs typeface="Calibri"/>
              </a:rPr>
              <a:t>Crystal</a:t>
            </a:r>
            <a:r>
              <a:rPr sz="2000" b="0" spc="-5" dirty="0">
                <a:solidFill>
                  <a:srgbClr val="008000"/>
                </a:solidFill>
                <a:latin typeface="Calibri"/>
                <a:cs typeface="Calibri"/>
              </a:rPr>
              <a:t> Field</a:t>
            </a:r>
            <a:r>
              <a:rPr sz="2000" b="0" spc="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8000"/>
                </a:solidFill>
                <a:latin typeface="Calibri"/>
                <a:cs typeface="Calibri"/>
              </a:rPr>
              <a:t>Splitting</a:t>
            </a:r>
            <a:r>
              <a:rPr sz="2000" b="0" spc="-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8000"/>
                </a:solidFill>
                <a:latin typeface="Calibri"/>
                <a:cs typeface="Calibri"/>
              </a:rPr>
              <a:t>of</a:t>
            </a:r>
            <a:r>
              <a:rPr sz="2000" b="0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8000"/>
                </a:solidFill>
                <a:latin typeface="Calibri"/>
                <a:cs typeface="Calibri"/>
              </a:rPr>
              <a:t>d</a:t>
            </a:r>
            <a:r>
              <a:rPr sz="2000" b="0" spc="-5" dirty="0">
                <a:solidFill>
                  <a:srgbClr val="008000"/>
                </a:solidFill>
                <a:latin typeface="Calibri"/>
                <a:cs typeface="Calibri"/>
              </a:rPr>
              <a:t> orbitals:</a:t>
            </a:r>
            <a:r>
              <a:rPr sz="2000" b="0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8000"/>
                </a:solidFill>
                <a:latin typeface="Calibri"/>
                <a:cs typeface="Calibri"/>
              </a:rPr>
              <a:t>high</a:t>
            </a:r>
            <a:r>
              <a:rPr sz="2000" b="0" spc="-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8000"/>
                </a:solidFill>
                <a:latin typeface="Calibri"/>
                <a:cs typeface="Calibri"/>
              </a:rPr>
              <a:t>spin </a:t>
            </a:r>
            <a:r>
              <a:rPr sz="2000" b="0" dirty="0">
                <a:solidFill>
                  <a:srgbClr val="008000"/>
                </a:solidFill>
                <a:latin typeface="Calibri"/>
                <a:cs typeface="Calibri"/>
              </a:rPr>
              <a:t>and</a:t>
            </a:r>
            <a:r>
              <a:rPr sz="2000" b="0" spc="-5" dirty="0">
                <a:solidFill>
                  <a:srgbClr val="008000"/>
                </a:solidFill>
                <a:latin typeface="Calibri"/>
                <a:cs typeface="Calibri"/>
              </a:rPr>
              <a:t> low</a:t>
            </a:r>
            <a:r>
              <a:rPr sz="2000" b="0" spc="-1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8000"/>
                </a:solidFill>
                <a:latin typeface="Calibri"/>
                <a:cs typeface="Calibri"/>
              </a:rPr>
              <a:t>spin situations</a:t>
            </a:r>
            <a:r>
              <a:rPr sz="2000" b="0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000" b="0" spc="-15" dirty="0">
                <a:solidFill>
                  <a:srgbClr val="008000"/>
                </a:solidFill>
                <a:latin typeface="Calibri"/>
                <a:cs typeface="Calibri"/>
              </a:rPr>
              <a:t>for </a:t>
            </a:r>
            <a:r>
              <a:rPr sz="2000" b="0" dirty="0">
                <a:solidFill>
                  <a:srgbClr val="008000"/>
                </a:solidFill>
                <a:latin typeface="Calibri"/>
                <a:cs typeface="Calibri"/>
              </a:rPr>
              <a:t>a </a:t>
            </a:r>
            <a:r>
              <a:rPr sz="2000" b="0" spc="30" dirty="0">
                <a:solidFill>
                  <a:srgbClr val="008000"/>
                </a:solidFill>
                <a:latin typeface="Calibri"/>
                <a:cs typeface="Calibri"/>
              </a:rPr>
              <a:t>d</a:t>
            </a:r>
            <a:r>
              <a:rPr sz="1950" b="0" spc="44" baseline="25641" dirty="0">
                <a:solidFill>
                  <a:srgbClr val="008000"/>
                </a:solidFill>
                <a:latin typeface="Calibri"/>
                <a:cs typeface="Calibri"/>
              </a:rPr>
              <a:t>5</a:t>
            </a:r>
            <a:endParaRPr sz="1950" baseline="25641">
              <a:latin typeface="Calibri"/>
              <a:cs typeface="Calibri"/>
            </a:endParaRPr>
          </a:p>
          <a:p>
            <a:pPr marL="76200" algn="ctr">
              <a:lnSpc>
                <a:spcPct val="100000"/>
              </a:lnSpc>
            </a:pPr>
            <a:r>
              <a:rPr sz="2000" b="0" spc="-10" dirty="0">
                <a:solidFill>
                  <a:srgbClr val="008000"/>
                </a:solidFill>
                <a:latin typeface="Calibri"/>
                <a:cs typeface="Calibri"/>
              </a:rPr>
              <a:t>metal</a:t>
            </a:r>
            <a:r>
              <a:rPr sz="2000" b="0" spc="-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8000"/>
                </a:solidFill>
                <a:latin typeface="Calibri"/>
                <a:cs typeface="Calibri"/>
              </a:rPr>
              <a:t>(why</a:t>
            </a:r>
            <a:r>
              <a:rPr sz="2000" b="0" spc="-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8000"/>
                </a:solidFill>
                <a:latin typeface="Calibri"/>
                <a:cs typeface="Calibri"/>
              </a:rPr>
              <a:t>are</a:t>
            </a:r>
            <a:r>
              <a:rPr sz="2000" b="0" spc="-5" dirty="0">
                <a:solidFill>
                  <a:srgbClr val="008000"/>
                </a:solidFill>
                <a:latin typeface="Calibri"/>
                <a:cs typeface="Calibri"/>
              </a:rPr>
              <a:t> some </a:t>
            </a:r>
            <a:r>
              <a:rPr sz="2000" b="0" spc="-15" dirty="0">
                <a:solidFill>
                  <a:srgbClr val="008000"/>
                </a:solidFill>
                <a:latin typeface="Calibri"/>
                <a:cs typeface="Calibri"/>
              </a:rPr>
              <a:t>complexes</a:t>
            </a:r>
            <a:r>
              <a:rPr sz="2000" b="0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8000"/>
                </a:solidFill>
                <a:latin typeface="Calibri"/>
                <a:cs typeface="Calibri"/>
              </a:rPr>
              <a:t>colorless?)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3432175" y="5656275"/>
            <a:ext cx="17386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Colorless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very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weakly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colored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45844" y="5942177"/>
            <a:ext cx="83311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Colored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99428" y="5810199"/>
            <a:ext cx="553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y?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18428" y="1540509"/>
            <a:ext cx="318833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Color corresponds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absorption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light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transitions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between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orbitals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metals.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transition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(b)</a:t>
            </a:r>
            <a:r>
              <a:rPr sz="2000" spc="-5" dirty="0">
                <a:latin typeface="Calibri"/>
                <a:cs typeface="Calibri"/>
              </a:rPr>
              <a:t> is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“spin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forbidden”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because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  <a:p>
            <a:pPr marL="12700" marR="167640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electron would </a:t>
            </a:r>
            <a:r>
              <a:rPr sz="2000" spc="-5" dirty="0">
                <a:latin typeface="Calibri"/>
                <a:cs typeface="Calibri"/>
              </a:rPr>
              <a:t>need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“flip”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its </a:t>
            </a:r>
            <a:r>
              <a:rPr sz="2000" spc="-5" dirty="0">
                <a:latin typeface="Calibri"/>
                <a:cs typeface="Calibri"/>
              </a:rPr>
              <a:t>spin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being </a:t>
            </a:r>
            <a:r>
              <a:rPr sz="2000" spc="-20" dirty="0">
                <a:latin typeface="Calibri"/>
                <a:cs typeface="Calibri"/>
              </a:rPr>
              <a:t>excited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orbital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trike="sngStrike" spc="-5" dirty="0">
                <a:latin typeface="Calibri"/>
                <a:cs typeface="Calibri"/>
              </a:rPr>
              <a:t>rbital   </a:t>
            </a:r>
            <a:r>
              <a:rPr sz="2000" strike="sngStrike" spc="110" dirty="0"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115312"/>
            <a:ext cx="8229600" cy="40568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2654" y="638936"/>
            <a:ext cx="6698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Hexaquotitanium</a:t>
            </a:r>
            <a:r>
              <a:rPr sz="2400" spc="5" dirty="0"/>
              <a:t> </a:t>
            </a:r>
            <a:r>
              <a:rPr sz="2400" spc="-5" dirty="0"/>
              <a:t>(III)</a:t>
            </a:r>
            <a:r>
              <a:rPr sz="2400" spc="5" dirty="0"/>
              <a:t> </a:t>
            </a:r>
            <a:r>
              <a:rPr sz="2400" spc="-5" dirty="0"/>
              <a:t>Solutions</a:t>
            </a:r>
            <a:r>
              <a:rPr sz="2400" spc="5" dirty="0"/>
              <a:t> </a:t>
            </a:r>
            <a:r>
              <a:rPr sz="2400" spc="-5" dirty="0"/>
              <a:t>Appear</a:t>
            </a:r>
            <a:r>
              <a:rPr sz="2400" spc="5" dirty="0"/>
              <a:t> </a:t>
            </a:r>
            <a:r>
              <a:rPr sz="2400" spc="-10" dirty="0"/>
              <a:t>Violet </a:t>
            </a:r>
            <a:r>
              <a:rPr sz="2400" spc="-5" dirty="0"/>
              <a:t>Due</a:t>
            </a:r>
            <a:r>
              <a:rPr sz="2400" dirty="0"/>
              <a:t> </a:t>
            </a:r>
            <a:r>
              <a:rPr sz="2400" spc="-20" dirty="0"/>
              <a:t>to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2208657" y="1004696"/>
            <a:ext cx="4726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504D"/>
                </a:solidFill>
                <a:latin typeface="Calibri"/>
                <a:cs typeface="Calibri"/>
              </a:rPr>
              <a:t>Absorption</a:t>
            </a:r>
            <a:r>
              <a:rPr sz="2400" b="1" spc="-1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504D"/>
                </a:solidFill>
                <a:latin typeface="Calibri"/>
                <a:cs typeface="Calibri"/>
              </a:rPr>
              <a:t>of</a:t>
            </a:r>
            <a:r>
              <a:rPr sz="2400" b="1" spc="-1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C0504D"/>
                </a:solidFill>
                <a:latin typeface="Calibri"/>
                <a:cs typeface="Calibri"/>
              </a:rPr>
              <a:t>Yellow</a:t>
            </a:r>
            <a:r>
              <a:rPr sz="2400" b="1" spc="-3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504D"/>
                </a:solidFill>
                <a:latin typeface="Calibri"/>
                <a:cs typeface="Calibri"/>
              </a:rPr>
              <a:t>and</a:t>
            </a:r>
            <a:r>
              <a:rPr sz="2400" b="1" spc="-2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0504D"/>
                </a:solidFill>
                <a:latin typeface="Calibri"/>
                <a:cs typeface="Calibri"/>
              </a:rPr>
              <a:t>Green</a:t>
            </a:r>
            <a:r>
              <a:rPr sz="2400" b="1" spc="-2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504D"/>
                </a:solidFill>
                <a:latin typeface="Calibri"/>
                <a:cs typeface="Calibri"/>
              </a:rPr>
              <a:t>Light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81200" y="4800600"/>
            <a:ext cx="762000" cy="381000"/>
          </a:xfrm>
          <a:custGeom>
            <a:avLst/>
            <a:gdLst/>
            <a:ahLst/>
            <a:cxnLst/>
            <a:rect l="l" t="t" r="r" b="b"/>
            <a:pathLst>
              <a:path w="762000" h="381000">
                <a:moveTo>
                  <a:pt x="762000" y="0"/>
                </a:moveTo>
                <a:lnTo>
                  <a:pt x="0" y="0"/>
                </a:lnTo>
                <a:lnTo>
                  <a:pt x="0" y="381000"/>
                </a:lnTo>
                <a:lnTo>
                  <a:pt x="762000" y="381000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1848" y="3537203"/>
            <a:ext cx="1274445" cy="2694940"/>
          </a:xfrm>
          <a:custGeom>
            <a:avLst/>
            <a:gdLst/>
            <a:ahLst/>
            <a:cxnLst/>
            <a:rect l="l" t="t" r="r" b="b"/>
            <a:pathLst>
              <a:path w="1274445" h="2694940">
                <a:moveTo>
                  <a:pt x="1274064" y="740664"/>
                </a:moveTo>
                <a:lnTo>
                  <a:pt x="1241044" y="673227"/>
                </a:lnTo>
                <a:lnTo>
                  <a:pt x="1162177" y="603377"/>
                </a:lnTo>
                <a:lnTo>
                  <a:pt x="1041400" y="566547"/>
                </a:lnTo>
                <a:lnTo>
                  <a:pt x="924433" y="536067"/>
                </a:lnTo>
                <a:lnTo>
                  <a:pt x="853186" y="514477"/>
                </a:lnTo>
                <a:lnTo>
                  <a:pt x="868426" y="452247"/>
                </a:lnTo>
                <a:lnTo>
                  <a:pt x="843026" y="372237"/>
                </a:lnTo>
                <a:lnTo>
                  <a:pt x="784479" y="301117"/>
                </a:lnTo>
                <a:lnTo>
                  <a:pt x="728599" y="245110"/>
                </a:lnTo>
                <a:lnTo>
                  <a:pt x="695579" y="240157"/>
                </a:lnTo>
                <a:lnTo>
                  <a:pt x="653542" y="245110"/>
                </a:lnTo>
                <a:lnTo>
                  <a:pt x="637667" y="229870"/>
                </a:lnTo>
                <a:lnTo>
                  <a:pt x="620522" y="213360"/>
                </a:lnTo>
                <a:lnTo>
                  <a:pt x="592582" y="213360"/>
                </a:lnTo>
                <a:lnTo>
                  <a:pt x="568325" y="229870"/>
                </a:lnTo>
                <a:lnTo>
                  <a:pt x="570865" y="199390"/>
                </a:lnTo>
                <a:lnTo>
                  <a:pt x="512445" y="163830"/>
                </a:lnTo>
                <a:lnTo>
                  <a:pt x="494284" y="128270"/>
                </a:lnTo>
                <a:lnTo>
                  <a:pt x="487807" y="115570"/>
                </a:lnTo>
                <a:lnTo>
                  <a:pt x="476758" y="93980"/>
                </a:lnTo>
                <a:lnTo>
                  <a:pt x="385318" y="106680"/>
                </a:lnTo>
                <a:lnTo>
                  <a:pt x="336931" y="115570"/>
                </a:lnTo>
                <a:lnTo>
                  <a:pt x="331851" y="93980"/>
                </a:lnTo>
                <a:lnTo>
                  <a:pt x="322326" y="83820"/>
                </a:lnTo>
                <a:lnTo>
                  <a:pt x="314071" y="74930"/>
                </a:lnTo>
                <a:lnTo>
                  <a:pt x="282321" y="83820"/>
                </a:lnTo>
                <a:lnTo>
                  <a:pt x="264541" y="62242"/>
                </a:lnTo>
                <a:lnTo>
                  <a:pt x="247904" y="49542"/>
                </a:lnTo>
                <a:lnTo>
                  <a:pt x="241554" y="88900"/>
                </a:lnTo>
                <a:lnTo>
                  <a:pt x="232664" y="128270"/>
                </a:lnTo>
                <a:lnTo>
                  <a:pt x="208534" y="128270"/>
                </a:lnTo>
                <a:lnTo>
                  <a:pt x="202184" y="93980"/>
                </a:lnTo>
                <a:lnTo>
                  <a:pt x="208534" y="49542"/>
                </a:lnTo>
                <a:lnTo>
                  <a:pt x="235204" y="26670"/>
                </a:lnTo>
                <a:lnTo>
                  <a:pt x="241554" y="5092"/>
                </a:lnTo>
                <a:lnTo>
                  <a:pt x="216154" y="0"/>
                </a:lnTo>
                <a:lnTo>
                  <a:pt x="192024" y="17792"/>
                </a:lnTo>
                <a:lnTo>
                  <a:pt x="146177" y="44450"/>
                </a:lnTo>
                <a:lnTo>
                  <a:pt x="114427" y="88900"/>
                </a:lnTo>
                <a:lnTo>
                  <a:pt x="99187" y="119380"/>
                </a:lnTo>
                <a:lnTo>
                  <a:pt x="92837" y="185420"/>
                </a:lnTo>
                <a:lnTo>
                  <a:pt x="92837" y="222250"/>
                </a:lnTo>
                <a:lnTo>
                  <a:pt x="64897" y="287147"/>
                </a:lnTo>
                <a:lnTo>
                  <a:pt x="62357" y="349377"/>
                </a:lnTo>
                <a:lnTo>
                  <a:pt x="12700" y="492887"/>
                </a:lnTo>
                <a:lnTo>
                  <a:pt x="0" y="550037"/>
                </a:lnTo>
                <a:lnTo>
                  <a:pt x="25400" y="628777"/>
                </a:lnTo>
                <a:lnTo>
                  <a:pt x="25400" y="705104"/>
                </a:lnTo>
                <a:lnTo>
                  <a:pt x="3810" y="735584"/>
                </a:lnTo>
                <a:lnTo>
                  <a:pt x="22860" y="772414"/>
                </a:lnTo>
                <a:lnTo>
                  <a:pt x="64897" y="824484"/>
                </a:lnTo>
                <a:lnTo>
                  <a:pt x="78867" y="900684"/>
                </a:lnTo>
                <a:lnTo>
                  <a:pt x="81407" y="947674"/>
                </a:lnTo>
                <a:lnTo>
                  <a:pt x="114427" y="1007364"/>
                </a:lnTo>
                <a:lnTo>
                  <a:pt x="139827" y="1064514"/>
                </a:lnTo>
                <a:lnTo>
                  <a:pt x="192024" y="1077214"/>
                </a:lnTo>
                <a:lnTo>
                  <a:pt x="228854" y="1103884"/>
                </a:lnTo>
                <a:lnTo>
                  <a:pt x="264541" y="1143254"/>
                </a:lnTo>
                <a:lnTo>
                  <a:pt x="273431" y="1187831"/>
                </a:lnTo>
                <a:lnTo>
                  <a:pt x="303911" y="1227201"/>
                </a:lnTo>
                <a:lnTo>
                  <a:pt x="320421" y="1281811"/>
                </a:lnTo>
                <a:lnTo>
                  <a:pt x="295021" y="1410081"/>
                </a:lnTo>
                <a:lnTo>
                  <a:pt x="307721" y="1493901"/>
                </a:lnTo>
                <a:lnTo>
                  <a:pt x="295021" y="1591691"/>
                </a:lnTo>
                <a:lnTo>
                  <a:pt x="301371" y="1631188"/>
                </a:lnTo>
                <a:lnTo>
                  <a:pt x="295021" y="1709928"/>
                </a:lnTo>
                <a:lnTo>
                  <a:pt x="284861" y="1730248"/>
                </a:lnTo>
                <a:lnTo>
                  <a:pt x="288671" y="1769618"/>
                </a:lnTo>
                <a:lnTo>
                  <a:pt x="297561" y="1871218"/>
                </a:lnTo>
                <a:lnTo>
                  <a:pt x="282321" y="1942338"/>
                </a:lnTo>
                <a:lnTo>
                  <a:pt x="264541" y="1999488"/>
                </a:lnTo>
                <a:lnTo>
                  <a:pt x="264541" y="2047748"/>
                </a:lnTo>
                <a:lnTo>
                  <a:pt x="291211" y="2101164"/>
                </a:lnTo>
                <a:lnTo>
                  <a:pt x="301371" y="2150707"/>
                </a:lnTo>
                <a:lnTo>
                  <a:pt x="303911" y="2437803"/>
                </a:lnTo>
                <a:lnTo>
                  <a:pt x="297561" y="2473388"/>
                </a:lnTo>
                <a:lnTo>
                  <a:pt x="301371" y="2516568"/>
                </a:lnTo>
                <a:lnTo>
                  <a:pt x="326771" y="2571191"/>
                </a:lnTo>
                <a:lnTo>
                  <a:pt x="362331" y="2615654"/>
                </a:lnTo>
                <a:lnTo>
                  <a:pt x="403098" y="2642336"/>
                </a:lnTo>
                <a:lnTo>
                  <a:pt x="431038" y="2677909"/>
                </a:lnTo>
                <a:lnTo>
                  <a:pt x="465328" y="2694419"/>
                </a:lnTo>
                <a:lnTo>
                  <a:pt x="476758" y="2667749"/>
                </a:lnTo>
                <a:lnTo>
                  <a:pt x="455168" y="2623274"/>
                </a:lnTo>
                <a:lnTo>
                  <a:pt x="378968" y="2535618"/>
                </a:lnTo>
                <a:lnTo>
                  <a:pt x="399288" y="2508948"/>
                </a:lnTo>
                <a:lnTo>
                  <a:pt x="403098" y="2455583"/>
                </a:lnTo>
                <a:lnTo>
                  <a:pt x="411988" y="2420023"/>
                </a:lnTo>
                <a:lnTo>
                  <a:pt x="447548" y="2403513"/>
                </a:lnTo>
                <a:lnTo>
                  <a:pt x="467868" y="2398420"/>
                </a:lnTo>
                <a:lnTo>
                  <a:pt x="476758" y="2353970"/>
                </a:lnTo>
                <a:lnTo>
                  <a:pt x="461518" y="2327287"/>
                </a:lnTo>
                <a:lnTo>
                  <a:pt x="441198" y="2327287"/>
                </a:lnTo>
                <a:lnTo>
                  <a:pt x="437388" y="2281555"/>
                </a:lnTo>
                <a:lnTo>
                  <a:pt x="450088" y="2259965"/>
                </a:lnTo>
                <a:lnTo>
                  <a:pt x="489585" y="2259965"/>
                </a:lnTo>
                <a:lnTo>
                  <a:pt x="503555" y="2202789"/>
                </a:lnTo>
                <a:lnTo>
                  <a:pt x="512445" y="2136737"/>
                </a:lnTo>
                <a:lnTo>
                  <a:pt x="495935" y="2118957"/>
                </a:lnTo>
                <a:lnTo>
                  <a:pt x="506095" y="2101164"/>
                </a:lnTo>
                <a:lnTo>
                  <a:pt x="536575" y="2106244"/>
                </a:lnTo>
                <a:lnTo>
                  <a:pt x="574675" y="2101164"/>
                </a:lnTo>
                <a:lnTo>
                  <a:pt x="574675" y="2056701"/>
                </a:lnTo>
                <a:lnTo>
                  <a:pt x="588772" y="2029968"/>
                </a:lnTo>
                <a:lnTo>
                  <a:pt x="620522" y="2017268"/>
                </a:lnTo>
                <a:lnTo>
                  <a:pt x="659892" y="2012188"/>
                </a:lnTo>
                <a:lnTo>
                  <a:pt x="676402" y="1985518"/>
                </a:lnTo>
                <a:lnTo>
                  <a:pt x="678942" y="1949958"/>
                </a:lnTo>
                <a:lnTo>
                  <a:pt x="678942" y="1905508"/>
                </a:lnTo>
                <a:lnTo>
                  <a:pt x="657352" y="1883918"/>
                </a:lnTo>
                <a:lnTo>
                  <a:pt x="689102" y="1866138"/>
                </a:lnTo>
                <a:lnTo>
                  <a:pt x="713359" y="1866138"/>
                </a:lnTo>
                <a:lnTo>
                  <a:pt x="724789" y="1875028"/>
                </a:lnTo>
                <a:lnTo>
                  <a:pt x="730631" y="1866138"/>
                </a:lnTo>
                <a:lnTo>
                  <a:pt x="756539" y="1826768"/>
                </a:lnTo>
                <a:lnTo>
                  <a:pt x="765429" y="1786128"/>
                </a:lnTo>
                <a:lnTo>
                  <a:pt x="787019" y="1746758"/>
                </a:lnTo>
                <a:lnTo>
                  <a:pt x="816356" y="1720088"/>
                </a:lnTo>
                <a:lnTo>
                  <a:pt x="853186" y="1684528"/>
                </a:lnTo>
                <a:lnTo>
                  <a:pt x="853186" y="1652778"/>
                </a:lnTo>
                <a:lnTo>
                  <a:pt x="874776" y="1613281"/>
                </a:lnTo>
                <a:lnTo>
                  <a:pt x="864616" y="1573911"/>
                </a:lnTo>
                <a:lnTo>
                  <a:pt x="864616" y="1538351"/>
                </a:lnTo>
                <a:lnTo>
                  <a:pt x="874776" y="1511681"/>
                </a:lnTo>
                <a:lnTo>
                  <a:pt x="920623" y="1440561"/>
                </a:lnTo>
                <a:lnTo>
                  <a:pt x="967613" y="1410081"/>
                </a:lnTo>
                <a:lnTo>
                  <a:pt x="991743" y="1413891"/>
                </a:lnTo>
                <a:lnTo>
                  <a:pt x="999744" y="1410081"/>
                </a:lnTo>
                <a:lnTo>
                  <a:pt x="1028700" y="1396111"/>
                </a:lnTo>
                <a:lnTo>
                  <a:pt x="1071880" y="1333881"/>
                </a:lnTo>
                <a:lnTo>
                  <a:pt x="1101090" y="1298321"/>
                </a:lnTo>
                <a:lnTo>
                  <a:pt x="1103630" y="1267841"/>
                </a:lnTo>
                <a:lnTo>
                  <a:pt x="1124077" y="1241171"/>
                </a:lnTo>
                <a:lnTo>
                  <a:pt x="1130427" y="1205611"/>
                </a:lnTo>
                <a:lnTo>
                  <a:pt x="1149477" y="1192911"/>
                </a:lnTo>
                <a:lnTo>
                  <a:pt x="1162177" y="1130554"/>
                </a:lnTo>
                <a:lnTo>
                  <a:pt x="1159637" y="1068324"/>
                </a:lnTo>
                <a:lnTo>
                  <a:pt x="1162177" y="1020064"/>
                </a:lnTo>
                <a:lnTo>
                  <a:pt x="1186307" y="965454"/>
                </a:lnTo>
                <a:lnTo>
                  <a:pt x="1209167" y="940054"/>
                </a:lnTo>
                <a:lnTo>
                  <a:pt x="1243584" y="900684"/>
                </a:lnTo>
                <a:lnTo>
                  <a:pt x="1274064" y="824484"/>
                </a:lnTo>
                <a:lnTo>
                  <a:pt x="1274064" y="74066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167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The</a:t>
            </a:r>
            <a:r>
              <a:rPr sz="2400" spc="-1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Colors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of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Transition </a:t>
            </a:r>
            <a:r>
              <a:rPr sz="2400" dirty="0">
                <a:solidFill>
                  <a:srgbClr val="000000"/>
                </a:solidFill>
              </a:rPr>
              <a:t>Metal</a:t>
            </a:r>
            <a:r>
              <a:rPr sz="2400" spc="-1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Complexes</a:t>
            </a:r>
            <a:r>
              <a:rPr sz="2400" spc="-2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can be</a:t>
            </a:r>
            <a:r>
              <a:rPr sz="2400" spc="-1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Correlated</a:t>
            </a:r>
            <a:endParaRPr sz="2400"/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0000"/>
                </a:solidFill>
              </a:rPr>
              <a:t>with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the</a:t>
            </a:r>
            <a:r>
              <a:rPr sz="2400" spc="-5" dirty="0">
                <a:solidFill>
                  <a:srgbClr val="000000"/>
                </a:solidFill>
              </a:rPr>
              <a:t> Ligands</a:t>
            </a:r>
            <a:r>
              <a:rPr sz="2400" spc="-2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They</a:t>
            </a:r>
            <a:r>
              <a:rPr sz="2400" spc="-15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Bind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596516" y="1019683"/>
            <a:ext cx="5953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These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Complexes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All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Contain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(III)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5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10" dirty="0">
                <a:latin typeface="Calibri"/>
                <a:cs typeface="Calibri"/>
              </a:rPr>
              <a:t>NH</a:t>
            </a:r>
            <a:r>
              <a:rPr sz="2400" b="1" spc="15" baseline="-20833" dirty="0">
                <a:latin typeface="Calibri"/>
                <a:cs typeface="Calibri"/>
              </a:rPr>
              <a:t>3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4242" y="1866645"/>
            <a:ext cx="121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39" y="1689557"/>
            <a:ext cx="34105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083945" algn="l"/>
                <a:tab pos="1725930" algn="l"/>
                <a:tab pos="2273935" algn="l"/>
              </a:tabLst>
            </a:pPr>
            <a:r>
              <a:rPr sz="2400" b="1" spc="-5" dirty="0">
                <a:latin typeface="Calibri"/>
                <a:cs typeface="Calibri"/>
              </a:rPr>
              <a:t>Co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(III):	3d</a:t>
            </a:r>
            <a:r>
              <a:rPr sz="2400" b="1" spc="-7" baseline="24305" dirty="0">
                <a:latin typeface="Calibri"/>
                <a:cs typeface="Calibri"/>
              </a:rPr>
              <a:t>6</a:t>
            </a:r>
            <a:r>
              <a:rPr sz="2400" b="1" spc="-5" dirty="0">
                <a:latin typeface="Calibri"/>
                <a:cs typeface="Calibri"/>
              </a:rPr>
              <a:t>:	t</a:t>
            </a:r>
            <a:r>
              <a:rPr sz="2400" b="1" spc="-7" baseline="-20833" dirty="0">
                <a:latin typeface="Calibri"/>
                <a:cs typeface="Calibri"/>
              </a:rPr>
              <a:t>2g</a:t>
            </a:r>
            <a:r>
              <a:rPr sz="2400" b="1" spc="-7" baseline="24305" dirty="0">
                <a:latin typeface="Calibri"/>
                <a:cs typeface="Calibri"/>
              </a:rPr>
              <a:t>6	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15" baseline="-20833" dirty="0">
                <a:latin typeface="Calibri"/>
                <a:cs typeface="Calibri"/>
              </a:rPr>
              <a:t>2g</a:t>
            </a:r>
            <a:r>
              <a:rPr sz="2400" b="1" spc="-15" baseline="24305" dirty="0">
                <a:latin typeface="Calibri"/>
                <a:cs typeface="Calibri"/>
              </a:rPr>
              <a:t>4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180" dirty="0">
                <a:latin typeface="Calibri"/>
                <a:cs typeface="Calibri"/>
              </a:rPr>
              <a:t> </a:t>
            </a:r>
            <a:r>
              <a:rPr sz="2400" b="1" spc="-7" baseline="24305" dirty="0">
                <a:latin typeface="Calibri"/>
                <a:cs typeface="Calibri"/>
              </a:rPr>
              <a:t>2</a:t>
            </a:r>
            <a:endParaRPr sz="2400" baseline="24305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9029" y="1461261"/>
            <a:ext cx="1518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b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83629" y="1953209"/>
            <a:ext cx="10382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40995" algn="l"/>
              </a:tabLst>
            </a:pPr>
            <a:r>
              <a:rPr sz="2400" b="1" dirty="0">
                <a:latin typeface="Calibri"/>
                <a:cs typeface="Calibri"/>
              </a:rPr>
              <a:t>t	</a:t>
            </a:r>
            <a:r>
              <a:rPr sz="2400" b="1" spc="-7" baseline="24305" dirty="0">
                <a:latin typeface="Calibri"/>
                <a:cs typeface="Calibri"/>
              </a:rPr>
              <a:t>6</a:t>
            </a:r>
            <a:r>
              <a:rPr sz="2400" b="1" spc="254" baseline="24305" dirty="0">
                <a:latin typeface="Calibri"/>
                <a:cs typeface="Calibri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→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4184" y="2130679"/>
            <a:ext cx="1086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9315" algn="l"/>
              </a:tabLst>
            </a:pPr>
            <a:r>
              <a:rPr sz="1600" b="1" spc="-10" dirty="0">
                <a:latin typeface="Calibri"/>
                <a:cs typeface="Calibri"/>
              </a:rPr>
              <a:t>2</a:t>
            </a:r>
            <a:r>
              <a:rPr sz="1600" b="1" spc="-5" dirty="0">
                <a:latin typeface="Calibri"/>
                <a:cs typeface="Calibri"/>
              </a:rPr>
              <a:t>g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dirty="0">
                <a:latin typeface="Times New Roman"/>
                <a:cs typeface="Times New Roman"/>
              </a:rPr>
              <a:t>2g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49869" y="1861769"/>
            <a:ext cx="5683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5</a:t>
            </a:r>
            <a:r>
              <a:rPr sz="3600" b="1" spc="-7" baseline="-16203" dirty="0">
                <a:latin typeface="Times New Roman"/>
                <a:cs typeface="Times New Roman"/>
              </a:rPr>
              <a:t>eg</a:t>
            </a:r>
            <a:r>
              <a:rPr sz="1600" b="1" spc="-5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15350" y="1953209"/>
            <a:ext cx="3136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83629" y="2502534"/>
            <a:ext cx="2077085" cy="466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170">
              <a:lnSpc>
                <a:spcPts val="1735"/>
              </a:lnSpc>
              <a:spcBef>
                <a:spcPts val="100"/>
              </a:spcBef>
              <a:tabLst>
                <a:tab pos="1546860" algn="l"/>
              </a:tabLst>
            </a:pPr>
            <a:r>
              <a:rPr sz="2400" b="1" baseline="24305" dirty="0">
                <a:latin typeface="Times New Roman"/>
                <a:cs typeface="Times New Roman"/>
              </a:rPr>
              <a:t>4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204" dirty="0">
                <a:latin typeface="Times New Roman"/>
                <a:cs typeface="Times New Roman"/>
              </a:rPr>
              <a:t> </a:t>
            </a:r>
            <a:r>
              <a:rPr sz="2400" b="1" spc="-7" baseline="24305" dirty="0">
                <a:latin typeface="Times New Roman"/>
                <a:cs typeface="Times New Roman"/>
              </a:rPr>
              <a:t>2</a:t>
            </a:r>
            <a:r>
              <a:rPr sz="2400" b="1" spc="270" baseline="2430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→ t	</a:t>
            </a:r>
            <a:r>
              <a:rPr sz="2400" b="1" baseline="24305" dirty="0">
                <a:latin typeface="Times New Roman"/>
                <a:cs typeface="Times New Roman"/>
              </a:rPr>
              <a:t>3</a:t>
            </a:r>
            <a:r>
              <a:rPr sz="2400" b="1" dirty="0">
                <a:latin typeface="Times New Roman"/>
                <a:cs typeface="Times New Roman"/>
              </a:rPr>
              <a:t>eg</a:t>
            </a:r>
            <a:r>
              <a:rPr sz="2400" b="1" baseline="24305" dirty="0">
                <a:latin typeface="Times New Roman"/>
                <a:cs typeface="Times New Roman"/>
              </a:rPr>
              <a:t>3</a:t>
            </a:r>
            <a:endParaRPr sz="2400" baseline="24305">
              <a:latin typeface="Times New Roman"/>
              <a:cs typeface="Times New Roman"/>
            </a:endParaRPr>
          </a:p>
          <a:p>
            <a:pPr marL="38100">
              <a:lnSpc>
                <a:spcPts val="1735"/>
              </a:lnSpc>
              <a:tabLst>
                <a:tab pos="582295" algn="l"/>
                <a:tab pos="1342390" algn="l"/>
              </a:tabLst>
            </a:pPr>
            <a:r>
              <a:rPr sz="3600" b="1" baseline="13888" dirty="0">
                <a:latin typeface="Times New Roman"/>
                <a:cs typeface="Times New Roman"/>
              </a:rPr>
              <a:t>t</a:t>
            </a:r>
            <a:r>
              <a:rPr sz="1600" b="1" dirty="0">
                <a:latin typeface="Times New Roman"/>
                <a:cs typeface="Times New Roman"/>
              </a:rPr>
              <a:t>2g	</a:t>
            </a:r>
            <a:r>
              <a:rPr sz="1600" b="1" spc="-5" dirty="0">
                <a:latin typeface="Times New Roman"/>
                <a:cs typeface="Times New Roman"/>
              </a:rPr>
              <a:t>g	</a:t>
            </a:r>
            <a:r>
              <a:rPr sz="1600" b="1" dirty="0">
                <a:latin typeface="Times New Roman"/>
                <a:cs typeface="Times New Roman"/>
              </a:rPr>
              <a:t>2g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3048000"/>
            <a:ext cx="8915400" cy="332994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610600" cy="5791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615" y="381000"/>
            <a:ext cx="8330183" cy="58201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1848" y="3537203"/>
            <a:ext cx="1274445" cy="2694940"/>
          </a:xfrm>
          <a:custGeom>
            <a:avLst/>
            <a:gdLst/>
            <a:ahLst/>
            <a:cxnLst/>
            <a:rect l="l" t="t" r="r" b="b"/>
            <a:pathLst>
              <a:path w="1274445" h="2694940">
                <a:moveTo>
                  <a:pt x="1274064" y="740664"/>
                </a:moveTo>
                <a:lnTo>
                  <a:pt x="1241044" y="673227"/>
                </a:lnTo>
                <a:lnTo>
                  <a:pt x="1162177" y="603377"/>
                </a:lnTo>
                <a:lnTo>
                  <a:pt x="1041400" y="566547"/>
                </a:lnTo>
                <a:lnTo>
                  <a:pt x="924433" y="536067"/>
                </a:lnTo>
                <a:lnTo>
                  <a:pt x="853186" y="514477"/>
                </a:lnTo>
                <a:lnTo>
                  <a:pt x="868426" y="452247"/>
                </a:lnTo>
                <a:lnTo>
                  <a:pt x="843026" y="372237"/>
                </a:lnTo>
                <a:lnTo>
                  <a:pt x="784479" y="301117"/>
                </a:lnTo>
                <a:lnTo>
                  <a:pt x="728599" y="245110"/>
                </a:lnTo>
                <a:lnTo>
                  <a:pt x="695579" y="240157"/>
                </a:lnTo>
                <a:lnTo>
                  <a:pt x="653542" y="245110"/>
                </a:lnTo>
                <a:lnTo>
                  <a:pt x="637667" y="229870"/>
                </a:lnTo>
                <a:lnTo>
                  <a:pt x="620522" y="213360"/>
                </a:lnTo>
                <a:lnTo>
                  <a:pt x="592582" y="213360"/>
                </a:lnTo>
                <a:lnTo>
                  <a:pt x="568325" y="229870"/>
                </a:lnTo>
                <a:lnTo>
                  <a:pt x="570865" y="199390"/>
                </a:lnTo>
                <a:lnTo>
                  <a:pt x="512445" y="163830"/>
                </a:lnTo>
                <a:lnTo>
                  <a:pt x="494284" y="128270"/>
                </a:lnTo>
                <a:lnTo>
                  <a:pt x="487807" y="115570"/>
                </a:lnTo>
                <a:lnTo>
                  <a:pt x="476758" y="93980"/>
                </a:lnTo>
                <a:lnTo>
                  <a:pt x="385318" y="106680"/>
                </a:lnTo>
                <a:lnTo>
                  <a:pt x="336931" y="115570"/>
                </a:lnTo>
                <a:lnTo>
                  <a:pt x="331851" y="93980"/>
                </a:lnTo>
                <a:lnTo>
                  <a:pt x="322326" y="83820"/>
                </a:lnTo>
                <a:lnTo>
                  <a:pt x="314071" y="74930"/>
                </a:lnTo>
                <a:lnTo>
                  <a:pt x="282321" y="83820"/>
                </a:lnTo>
                <a:lnTo>
                  <a:pt x="264541" y="62242"/>
                </a:lnTo>
                <a:lnTo>
                  <a:pt x="247904" y="49542"/>
                </a:lnTo>
                <a:lnTo>
                  <a:pt x="241554" y="88900"/>
                </a:lnTo>
                <a:lnTo>
                  <a:pt x="232664" y="128270"/>
                </a:lnTo>
                <a:lnTo>
                  <a:pt x="208534" y="128270"/>
                </a:lnTo>
                <a:lnTo>
                  <a:pt x="202184" y="93980"/>
                </a:lnTo>
                <a:lnTo>
                  <a:pt x="208534" y="49542"/>
                </a:lnTo>
                <a:lnTo>
                  <a:pt x="235204" y="26670"/>
                </a:lnTo>
                <a:lnTo>
                  <a:pt x="241554" y="5092"/>
                </a:lnTo>
                <a:lnTo>
                  <a:pt x="216154" y="0"/>
                </a:lnTo>
                <a:lnTo>
                  <a:pt x="192024" y="17792"/>
                </a:lnTo>
                <a:lnTo>
                  <a:pt x="146177" y="44450"/>
                </a:lnTo>
                <a:lnTo>
                  <a:pt x="114427" y="88900"/>
                </a:lnTo>
                <a:lnTo>
                  <a:pt x="99187" y="119380"/>
                </a:lnTo>
                <a:lnTo>
                  <a:pt x="92837" y="185420"/>
                </a:lnTo>
                <a:lnTo>
                  <a:pt x="92837" y="222250"/>
                </a:lnTo>
                <a:lnTo>
                  <a:pt x="64897" y="287147"/>
                </a:lnTo>
                <a:lnTo>
                  <a:pt x="62357" y="349377"/>
                </a:lnTo>
                <a:lnTo>
                  <a:pt x="12700" y="492887"/>
                </a:lnTo>
                <a:lnTo>
                  <a:pt x="0" y="550037"/>
                </a:lnTo>
                <a:lnTo>
                  <a:pt x="25400" y="628777"/>
                </a:lnTo>
                <a:lnTo>
                  <a:pt x="25400" y="705104"/>
                </a:lnTo>
                <a:lnTo>
                  <a:pt x="3810" y="735584"/>
                </a:lnTo>
                <a:lnTo>
                  <a:pt x="22860" y="772414"/>
                </a:lnTo>
                <a:lnTo>
                  <a:pt x="64897" y="824484"/>
                </a:lnTo>
                <a:lnTo>
                  <a:pt x="78867" y="900684"/>
                </a:lnTo>
                <a:lnTo>
                  <a:pt x="81407" y="947674"/>
                </a:lnTo>
                <a:lnTo>
                  <a:pt x="114427" y="1007364"/>
                </a:lnTo>
                <a:lnTo>
                  <a:pt x="139827" y="1064514"/>
                </a:lnTo>
                <a:lnTo>
                  <a:pt x="192024" y="1077214"/>
                </a:lnTo>
                <a:lnTo>
                  <a:pt x="228854" y="1103884"/>
                </a:lnTo>
                <a:lnTo>
                  <a:pt x="264541" y="1143254"/>
                </a:lnTo>
                <a:lnTo>
                  <a:pt x="273431" y="1187831"/>
                </a:lnTo>
                <a:lnTo>
                  <a:pt x="303911" y="1227201"/>
                </a:lnTo>
                <a:lnTo>
                  <a:pt x="320421" y="1281811"/>
                </a:lnTo>
                <a:lnTo>
                  <a:pt x="295021" y="1410081"/>
                </a:lnTo>
                <a:lnTo>
                  <a:pt x="307721" y="1493901"/>
                </a:lnTo>
                <a:lnTo>
                  <a:pt x="295021" y="1591691"/>
                </a:lnTo>
                <a:lnTo>
                  <a:pt x="301371" y="1631188"/>
                </a:lnTo>
                <a:lnTo>
                  <a:pt x="295021" y="1709928"/>
                </a:lnTo>
                <a:lnTo>
                  <a:pt x="284861" y="1730248"/>
                </a:lnTo>
                <a:lnTo>
                  <a:pt x="288671" y="1769618"/>
                </a:lnTo>
                <a:lnTo>
                  <a:pt x="297561" y="1871218"/>
                </a:lnTo>
                <a:lnTo>
                  <a:pt x="282321" y="1942338"/>
                </a:lnTo>
                <a:lnTo>
                  <a:pt x="264541" y="1999488"/>
                </a:lnTo>
                <a:lnTo>
                  <a:pt x="264541" y="2047748"/>
                </a:lnTo>
                <a:lnTo>
                  <a:pt x="291211" y="2101164"/>
                </a:lnTo>
                <a:lnTo>
                  <a:pt x="301371" y="2150707"/>
                </a:lnTo>
                <a:lnTo>
                  <a:pt x="303911" y="2437803"/>
                </a:lnTo>
                <a:lnTo>
                  <a:pt x="297561" y="2473388"/>
                </a:lnTo>
                <a:lnTo>
                  <a:pt x="301371" y="2516568"/>
                </a:lnTo>
                <a:lnTo>
                  <a:pt x="326771" y="2571191"/>
                </a:lnTo>
                <a:lnTo>
                  <a:pt x="362331" y="2615654"/>
                </a:lnTo>
                <a:lnTo>
                  <a:pt x="403098" y="2642336"/>
                </a:lnTo>
                <a:lnTo>
                  <a:pt x="431038" y="2677909"/>
                </a:lnTo>
                <a:lnTo>
                  <a:pt x="465328" y="2694419"/>
                </a:lnTo>
                <a:lnTo>
                  <a:pt x="476758" y="2667749"/>
                </a:lnTo>
                <a:lnTo>
                  <a:pt x="455168" y="2623274"/>
                </a:lnTo>
                <a:lnTo>
                  <a:pt x="378968" y="2535618"/>
                </a:lnTo>
                <a:lnTo>
                  <a:pt x="399288" y="2508948"/>
                </a:lnTo>
                <a:lnTo>
                  <a:pt x="403098" y="2455583"/>
                </a:lnTo>
                <a:lnTo>
                  <a:pt x="411988" y="2420023"/>
                </a:lnTo>
                <a:lnTo>
                  <a:pt x="447548" y="2403513"/>
                </a:lnTo>
                <a:lnTo>
                  <a:pt x="467868" y="2398420"/>
                </a:lnTo>
                <a:lnTo>
                  <a:pt x="476758" y="2353970"/>
                </a:lnTo>
                <a:lnTo>
                  <a:pt x="461518" y="2327287"/>
                </a:lnTo>
                <a:lnTo>
                  <a:pt x="441198" y="2327287"/>
                </a:lnTo>
                <a:lnTo>
                  <a:pt x="437388" y="2281555"/>
                </a:lnTo>
                <a:lnTo>
                  <a:pt x="450088" y="2259965"/>
                </a:lnTo>
                <a:lnTo>
                  <a:pt x="489585" y="2259965"/>
                </a:lnTo>
                <a:lnTo>
                  <a:pt x="503555" y="2202789"/>
                </a:lnTo>
                <a:lnTo>
                  <a:pt x="512445" y="2136737"/>
                </a:lnTo>
                <a:lnTo>
                  <a:pt x="495935" y="2118957"/>
                </a:lnTo>
                <a:lnTo>
                  <a:pt x="506095" y="2101164"/>
                </a:lnTo>
                <a:lnTo>
                  <a:pt x="536575" y="2106244"/>
                </a:lnTo>
                <a:lnTo>
                  <a:pt x="574675" y="2101164"/>
                </a:lnTo>
                <a:lnTo>
                  <a:pt x="574675" y="2056701"/>
                </a:lnTo>
                <a:lnTo>
                  <a:pt x="588772" y="2029968"/>
                </a:lnTo>
                <a:lnTo>
                  <a:pt x="620522" y="2017268"/>
                </a:lnTo>
                <a:lnTo>
                  <a:pt x="659892" y="2012188"/>
                </a:lnTo>
                <a:lnTo>
                  <a:pt x="676402" y="1985518"/>
                </a:lnTo>
                <a:lnTo>
                  <a:pt x="678942" y="1949958"/>
                </a:lnTo>
                <a:lnTo>
                  <a:pt x="678942" y="1905508"/>
                </a:lnTo>
                <a:lnTo>
                  <a:pt x="657352" y="1883918"/>
                </a:lnTo>
                <a:lnTo>
                  <a:pt x="689102" y="1866138"/>
                </a:lnTo>
                <a:lnTo>
                  <a:pt x="713359" y="1866138"/>
                </a:lnTo>
                <a:lnTo>
                  <a:pt x="724789" y="1875028"/>
                </a:lnTo>
                <a:lnTo>
                  <a:pt x="730631" y="1866138"/>
                </a:lnTo>
                <a:lnTo>
                  <a:pt x="756539" y="1826768"/>
                </a:lnTo>
                <a:lnTo>
                  <a:pt x="765429" y="1786128"/>
                </a:lnTo>
                <a:lnTo>
                  <a:pt x="787019" y="1746758"/>
                </a:lnTo>
                <a:lnTo>
                  <a:pt x="816356" y="1720088"/>
                </a:lnTo>
                <a:lnTo>
                  <a:pt x="853186" y="1684528"/>
                </a:lnTo>
                <a:lnTo>
                  <a:pt x="853186" y="1652778"/>
                </a:lnTo>
                <a:lnTo>
                  <a:pt x="874776" y="1613281"/>
                </a:lnTo>
                <a:lnTo>
                  <a:pt x="864616" y="1573911"/>
                </a:lnTo>
                <a:lnTo>
                  <a:pt x="864616" y="1538351"/>
                </a:lnTo>
                <a:lnTo>
                  <a:pt x="874776" y="1511681"/>
                </a:lnTo>
                <a:lnTo>
                  <a:pt x="920623" y="1440561"/>
                </a:lnTo>
                <a:lnTo>
                  <a:pt x="967613" y="1410081"/>
                </a:lnTo>
                <a:lnTo>
                  <a:pt x="991743" y="1413891"/>
                </a:lnTo>
                <a:lnTo>
                  <a:pt x="999744" y="1410081"/>
                </a:lnTo>
                <a:lnTo>
                  <a:pt x="1028700" y="1396111"/>
                </a:lnTo>
                <a:lnTo>
                  <a:pt x="1071880" y="1333881"/>
                </a:lnTo>
                <a:lnTo>
                  <a:pt x="1101090" y="1298321"/>
                </a:lnTo>
                <a:lnTo>
                  <a:pt x="1103630" y="1267841"/>
                </a:lnTo>
                <a:lnTo>
                  <a:pt x="1124077" y="1241171"/>
                </a:lnTo>
                <a:lnTo>
                  <a:pt x="1130427" y="1205611"/>
                </a:lnTo>
                <a:lnTo>
                  <a:pt x="1149477" y="1192911"/>
                </a:lnTo>
                <a:lnTo>
                  <a:pt x="1162177" y="1130554"/>
                </a:lnTo>
                <a:lnTo>
                  <a:pt x="1159637" y="1068324"/>
                </a:lnTo>
                <a:lnTo>
                  <a:pt x="1162177" y="1020064"/>
                </a:lnTo>
                <a:lnTo>
                  <a:pt x="1186307" y="965454"/>
                </a:lnTo>
                <a:lnTo>
                  <a:pt x="1209167" y="940054"/>
                </a:lnTo>
                <a:lnTo>
                  <a:pt x="1243584" y="900684"/>
                </a:lnTo>
                <a:lnTo>
                  <a:pt x="1274064" y="824484"/>
                </a:lnTo>
                <a:lnTo>
                  <a:pt x="1274064" y="74066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8317" y="233552"/>
            <a:ext cx="5287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0" dirty="0">
                <a:solidFill>
                  <a:srgbClr val="00259E"/>
                </a:solidFill>
                <a:latin typeface="Cambria"/>
                <a:cs typeface="Cambria"/>
              </a:rPr>
              <a:t>Complex</a:t>
            </a:r>
            <a:r>
              <a:rPr sz="3200" spc="90" dirty="0">
                <a:solidFill>
                  <a:srgbClr val="00259E"/>
                </a:solidFill>
                <a:latin typeface="Cambria"/>
                <a:cs typeface="Cambria"/>
              </a:rPr>
              <a:t> </a:t>
            </a:r>
            <a:r>
              <a:rPr sz="3200" spc="15" dirty="0">
                <a:solidFill>
                  <a:srgbClr val="00259E"/>
                </a:solidFill>
                <a:latin typeface="Cambria"/>
                <a:cs typeface="Cambria"/>
              </a:rPr>
              <a:t>Influence</a:t>
            </a:r>
            <a:r>
              <a:rPr sz="3200" spc="50" dirty="0">
                <a:solidFill>
                  <a:srgbClr val="00259E"/>
                </a:solidFill>
                <a:latin typeface="Cambria"/>
                <a:cs typeface="Cambria"/>
              </a:rPr>
              <a:t> </a:t>
            </a:r>
            <a:r>
              <a:rPr sz="3200" spc="-15" dirty="0">
                <a:solidFill>
                  <a:srgbClr val="00259E"/>
                </a:solidFill>
                <a:latin typeface="Cambria"/>
                <a:cs typeface="Cambria"/>
              </a:rPr>
              <a:t>on</a:t>
            </a:r>
            <a:r>
              <a:rPr sz="3200" spc="75" dirty="0">
                <a:solidFill>
                  <a:srgbClr val="00259E"/>
                </a:solidFill>
                <a:latin typeface="Cambria"/>
                <a:cs typeface="Cambria"/>
              </a:rPr>
              <a:t> </a:t>
            </a:r>
            <a:r>
              <a:rPr sz="3200" spc="40" dirty="0">
                <a:solidFill>
                  <a:srgbClr val="00259E"/>
                </a:solidFill>
                <a:latin typeface="Cambria"/>
                <a:cs typeface="Cambria"/>
              </a:rPr>
              <a:t>Color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218" y="924509"/>
            <a:ext cx="70459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Palatino Linotype"/>
                <a:cs typeface="Palatino Linotype"/>
              </a:rPr>
              <a:t>Compounds</a:t>
            </a:r>
            <a:r>
              <a:rPr sz="2400" spc="-2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of Transition</a:t>
            </a:r>
            <a:r>
              <a:rPr sz="2400" spc="10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metal</a:t>
            </a:r>
            <a:r>
              <a:rPr sz="2400" spc="-5" dirty="0">
                <a:latin typeface="Palatino Linotype"/>
                <a:cs typeface="Palatino Linotype"/>
              </a:rPr>
              <a:t> </a:t>
            </a:r>
            <a:r>
              <a:rPr sz="2400" spc="-10" dirty="0">
                <a:latin typeface="Palatino Linotype"/>
                <a:cs typeface="Palatino Linotype"/>
              </a:rPr>
              <a:t>complexes</a:t>
            </a:r>
            <a:r>
              <a:rPr sz="2400" spc="-20" dirty="0">
                <a:latin typeface="Palatino Linotype"/>
                <a:cs typeface="Palatino Linotype"/>
              </a:rPr>
              <a:t> </a:t>
            </a:r>
            <a:r>
              <a:rPr sz="2400" spc="-15" dirty="0">
                <a:latin typeface="Palatino Linotype"/>
                <a:cs typeface="Palatino Linotype"/>
              </a:rPr>
              <a:t>solution.</a:t>
            </a:r>
            <a:endParaRPr sz="2400">
              <a:latin typeface="Palatino Linotype"/>
              <a:cs typeface="Palatino Linotyp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04" y="1324355"/>
            <a:ext cx="8679180" cy="4038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3217" y="5338673"/>
            <a:ext cx="1649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D0042"/>
                </a:solidFill>
                <a:latin typeface="Times New Roman"/>
                <a:cs typeface="Times New Roman"/>
              </a:rPr>
              <a:t>[Fe(H</a:t>
            </a:r>
            <a:r>
              <a:rPr sz="2100" b="1" baseline="-19841" dirty="0">
                <a:solidFill>
                  <a:srgbClr val="6D0042"/>
                </a:solidFill>
                <a:latin typeface="Times New Roman"/>
                <a:cs typeface="Times New Roman"/>
              </a:rPr>
              <a:t>2</a:t>
            </a:r>
            <a:r>
              <a:rPr sz="2400" b="1" dirty="0">
                <a:solidFill>
                  <a:srgbClr val="6D0042"/>
                </a:solidFill>
                <a:latin typeface="Times New Roman"/>
                <a:cs typeface="Times New Roman"/>
              </a:rPr>
              <a:t>O)</a:t>
            </a:r>
            <a:r>
              <a:rPr sz="2100" b="1" baseline="-19841" dirty="0">
                <a:solidFill>
                  <a:srgbClr val="6D0042"/>
                </a:solidFill>
                <a:latin typeface="Times New Roman"/>
                <a:cs typeface="Times New Roman"/>
              </a:rPr>
              <a:t>6</a:t>
            </a:r>
            <a:r>
              <a:rPr sz="2400" b="1" dirty="0">
                <a:solidFill>
                  <a:srgbClr val="6D0042"/>
                </a:solidFill>
                <a:latin typeface="Times New Roman"/>
                <a:cs typeface="Times New Roman"/>
              </a:rPr>
              <a:t>]</a:t>
            </a:r>
            <a:r>
              <a:rPr sz="2100" b="1" baseline="23809" dirty="0">
                <a:solidFill>
                  <a:srgbClr val="6D0042"/>
                </a:solidFill>
                <a:latin typeface="Times New Roman"/>
                <a:cs typeface="Times New Roman"/>
              </a:rPr>
              <a:t>3+</a:t>
            </a:r>
            <a:endParaRPr sz="2100" baseline="23809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984248" y="5313375"/>
            <a:ext cx="6807834" cy="501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870"/>
              </a:lnSpc>
              <a:spcBef>
                <a:spcPts val="100"/>
              </a:spcBef>
              <a:tabLst>
                <a:tab pos="6577330" algn="l"/>
              </a:tabLst>
            </a:pPr>
            <a:r>
              <a:rPr sz="2400" b="1" dirty="0">
                <a:solidFill>
                  <a:srgbClr val="6D0042"/>
                </a:solidFill>
                <a:latin typeface="Times New Roman"/>
                <a:cs typeface="Times New Roman"/>
              </a:rPr>
              <a:t>[Co(H</a:t>
            </a:r>
            <a:r>
              <a:rPr sz="2100" b="1" baseline="-19841" dirty="0">
                <a:solidFill>
                  <a:srgbClr val="6D0042"/>
                </a:solidFill>
                <a:latin typeface="Times New Roman"/>
                <a:cs typeface="Times New Roman"/>
              </a:rPr>
              <a:t>2</a:t>
            </a:r>
            <a:r>
              <a:rPr sz="2400" b="1" dirty="0">
                <a:solidFill>
                  <a:srgbClr val="6D0042"/>
                </a:solidFill>
                <a:latin typeface="Times New Roman"/>
                <a:cs typeface="Times New Roman"/>
              </a:rPr>
              <a:t>O)</a:t>
            </a:r>
            <a:r>
              <a:rPr sz="2100" b="1" baseline="-19841" dirty="0">
                <a:solidFill>
                  <a:srgbClr val="6D0042"/>
                </a:solidFill>
                <a:latin typeface="Times New Roman"/>
                <a:cs typeface="Times New Roman"/>
              </a:rPr>
              <a:t>6</a:t>
            </a:r>
            <a:r>
              <a:rPr sz="2400" b="1" dirty="0">
                <a:solidFill>
                  <a:srgbClr val="6D0042"/>
                </a:solidFill>
                <a:latin typeface="Times New Roman"/>
                <a:cs typeface="Times New Roman"/>
              </a:rPr>
              <a:t>]</a:t>
            </a:r>
            <a:r>
              <a:rPr sz="2100" b="1" baseline="23809" dirty="0">
                <a:solidFill>
                  <a:srgbClr val="6D0042"/>
                </a:solidFill>
                <a:latin typeface="Times New Roman"/>
                <a:cs typeface="Times New Roman"/>
              </a:rPr>
              <a:t>2+</a:t>
            </a:r>
            <a:r>
              <a:rPr sz="2100" b="1" spc="675" baseline="23809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z="3600" b="1" spc="-7" baseline="-10416" dirty="0">
                <a:solidFill>
                  <a:srgbClr val="6D0042"/>
                </a:solidFill>
                <a:latin typeface="Times New Roman"/>
                <a:cs typeface="Times New Roman"/>
              </a:rPr>
              <a:t>[Ni(H</a:t>
            </a:r>
            <a:r>
              <a:rPr sz="2100" b="1" spc="-7" baseline="-37698" dirty="0">
                <a:solidFill>
                  <a:srgbClr val="6D0042"/>
                </a:solidFill>
                <a:latin typeface="Times New Roman"/>
                <a:cs typeface="Times New Roman"/>
              </a:rPr>
              <a:t>2</a:t>
            </a:r>
            <a:r>
              <a:rPr sz="3600" b="1" spc="-7" baseline="-10416" dirty="0">
                <a:solidFill>
                  <a:srgbClr val="6D0042"/>
                </a:solidFill>
                <a:latin typeface="Times New Roman"/>
                <a:cs typeface="Times New Roman"/>
              </a:rPr>
              <a:t>O)</a:t>
            </a:r>
            <a:r>
              <a:rPr sz="2100" b="1" spc="-7" baseline="-37698" dirty="0">
                <a:solidFill>
                  <a:srgbClr val="6D0042"/>
                </a:solidFill>
                <a:latin typeface="Times New Roman"/>
                <a:cs typeface="Times New Roman"/>
              </a:rPr>
              <a:t>6</a:t>
            </a:r>
            <a:r>
              <a:rPr sz="3600" b="1" spc="-7" baseline="-10416" dirty="0">
                <a:solidFill>
                  <a:srgbClr val="6D0042"/>
                </a:solidFill>
                <a:latin typeface="Times New Roman"/>
                <a:cs typeface="Times New Roman"/>
              </a:rPr>
              <a:t>]</a:t>
            </a:r>
            <a:r>
              <a:rPr sz="2100" b="1" spc="-7" baseline="3968" dirty="0">
                <a:solidFill>
                  <a:srgbClr val="6D0042"/>
                </a:solidFill>
                <a:latin typeface="Times New Roman"/>
                <a:cs typeface="Times New Roman"/>
              </a:rPr>
              <a:t>2+</a:t>
            </a:r>
            <a:r>
              <a:rPr sz="2100" b="1" spc="165" baseline="3968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z="3600" b="1" baseline="-13888" dirty="0">
                <a:solidFill>
                  <a:srgbClr val="6D0042"/>
                </a:solidFill>
                <a:latin typeface="Times New Roman"/>
                <a:cs typeface="Times New Roman"/>
              </a:rPr>
              <a:t>[Cu(H</a:t>
            </a:r>
            <a:r>
              <a:rPr sz="3600" b="1" spc="179" baseline="-13888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z="3600" b="1" baseline="-13888" dirty="0">
                <a:solidFill>
                  <a:srgbClr val="6D0042"/>
                </a:solidFill>
                <a:latin typeface="Times New Roman"/>
                <a:cs typeface="Times New Roman"/>
              </a:rPr>
              <a:t>O)</a:t>
            </a:r>
            <a:r>
              <a:rPr sz="3600" b="1" spc="172" baseline="-13888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z="3600" b="1" spc="-15" baseline="-13888" dirty="0">
                <a:solidFill>
                  <a:srgbClr val="6D0042"/>
                </a:solidFill>
                <a:latin typeface="Times New Roman"/>
                <a:cs typeface="Times New Roman"/>
              </a:rPr>
              <a:t>]</a:t>
            </a:r>
            <a:r>
              <a:rPr sz="1400" b="1" spc="-10" dirty="0">
                <a:solidFill>
                  <a:srgbClr val="6D0042"/>
                </a:solidFill>
                <a:latin typeface="Times New Roman"/>
                <a:cs typeface="Times New Roman"/>
              </a:rPr>
              <a:t>2+	</a:t>
            </a:r>
            <a:r>
              <a:rPr sz="2100" b="1" baseline="1984" dirty="0">
                <a:solidFill>
                  <a:srgbClr val="6D0042"/>
                </a:solidFill>
                <a:latin typeface="Times New Roman"/>
                <a:cs typeface="Times New Roman"/>
              </a:rPr>
              <a:t>2+</a:t>
            </a:r>
            <a:endParaRPr sz="2100" baseline="1984">
              <a:latin typeface="Times New Roman"/>
              <a:cs typeface="Times New Roman"/>
            </a:endParaRPr>
          </a:p>
          <a:p>
            <a:pPr marL="4207510">
              <a:lnSpc>
                <a:spcPts val="1870"/>
              </a:lnSpc>
              <a:tabLst>
                <a:tab pos="4637405" algn="l"/>
                <a:tab pos="5104130" algn="l"/>
              </a:tabLst>
            </a:pPr>
            <a:r>
              <a:rPr sz="2100" b="1" baseline="-7936" dirty="0">
                <a:solidFill>
                  <a:srgbClr val="6D0042"/>
                </a:solidFill>
                <a:latin typeface="Times New Roman"/>
                <a:cs typeface="Times New Roman"/>
              </a:rPr>
              <a:t>2	6	</a:t>
            </a:r>
            <a:r>
              <a:rPr sz="2400" b="1" spc="-5" dirty="0">
                <a:solidFill>
                  <a:srgbClr val="6D0042"/>
                </a:solidFill>
                <a:latin typeface="Times New Roman"/>
                <a:cs typeface="Times New Roman"/>
              </a:rPr>
              <a:t>[Zn(H</a:t>
            </a:r>
            <a:r>
              <a:rPr sz="2100" b="1" spc="-7" baseline="-19841" dirty="0">
                <a:solidFill>
                  <a:srgbClr val="6D0042"/>
                </a:solidFill>
                <a:latin typeface="Times New Roman"/>
                <a:cs typeface="Times New Roman"/>
              </a:rPr>
              <a:t>2</a:t>
            </a:r>
            <a:r>
              <a:rPr sz="2400" b="1" spc="-5" dirty="0">
                <a:solidFill>
                  <a:srgbClr val="6D0042"/>
                </a:solidFill>
                <a:latin typeface="Times New Roman"/>
                <a:cs typeface="Times New Roman"/>
              </a:rPr>
              <a:t>O)</a:t>
            </a:r>
            <a:r>
              <a:rPr sz="2100" b="1" spc="-7" baseline="-19841" dirty="0">
                <a:solidFill>
                  <a:srgbClr val="6D0042"/>
                </a:solidFill>
                <a:latin typeface="Times New Roman"/>
                <a:cs typeface="Times New Roman"/>
              </a:rPr>
              <a:t>6</a:t>
            </a:r>
            <a:r>
              <a:rPr sz="2400" b="1" spc="-5" dirty="0">
                <a:solidFill>
                  <a:srgbClr val="6D0042"/>
                </a:solidFill>
                <a:latin typeface="Times New Roman"/>
                <a:cs typeface="Times New Roman"/>
              </a:rPr>
              <a:t>]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8686800" cy="59969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86800" cy="60731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10600" cy="61493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6695" y="5344667"/>
            <a:ext cx="364490" cy="523240"/>
            <a:chOff x="8616695" y="5344667"/>
            <a:chExt cx="364490" cy="523240"/>
          </a:xfrm>
        </p:grpSpPr>
        <p:sp>
          <p:nvSpPr>
            <p:cNvPr id="3" name="object 3"/>
            <p:cNvSpPr/>
            <p:nvPr/>
          </p:nvSpPr>
          <p:spPr>
            <a:xfrm>
              <a:off x="8855964" y="5344667"/>
              <a:ext cx="125095" cy="317500"/>
            </a:xfrm>
            <a:custGeom>
              <a:avLst/>
              <a:gdLst/>
              <a:ahLst/>
              <a:cxnLst/>
              <a:rect l="l" t="t" r="r" b="b"/>
              <a:pathLst>
                <a:path w="125095" h="317500">
                  <a:moveTo>
                    <a:pt x="124968" y="172593"/>
                  </a:moveTo>
                  <a:lnTo>
                    <a:pt x="122428" y="159766"/>
                  </a:lnTo>
                  <a:lnTo>
                    <a:pt x="112141" y="180213"/>
                  </a:lnTo>
                  <a:lnTo>
                    <a:pt x="99187" y="184023"/>
                  </a:lnTo>
                  <a:lnTo>
                    <a:pt x="91440" y="149606"/>
                  </a:lnTo>
                  <a:lnTo>
                    <a:pt x="87630" y="136779"/>
                  </a:lnTo>
                  <a:lnTo>
                    <a:pt x="72136" y="136779"/>
                  </a:lnTo>
                  <a:lnTo>
                    <a:pt x="74676" y="34544"/>
                  </a:lnTo>
                  <a:lnTo>
                    <a:pt x="52832" y="0"/>
                  </a:lnTo>
                  <a:lnTo>
                    <a:pt x="40005" y="3810"/>
                  </a:lnTo>
                  <a:lnTo>
                    <a:pt x="32258" y="43434"/>
                  </a:lnTo>
                  <a:lnTo>
                    <a:pt x="28321" y="61341"/>
                  </a:lnTo>
                  <a:lnTo>
                    <a:pt x="25781" y="86868"/>
                  </a:lnTo>
                  <a:lnTo>
                    <a:pt x="28321" y="113792"/>
                  </a:lnTo>
                  <a:lnTo>
                    <a:pt x="36068" y="122682"/>
                  </a:lnTo>
                  <a:lnTo>
                    <a:pt x="43815" y="136779"/>
                  </a:lnTo>
                  <a:lnTo>
                    <a:pt x="36068" y="184023"/>
                  </a:lnTo>
                  <a:lnTo>
                    <a:pt x="32258" y="189230"/>
                  </a:lnTo>
                  <a:lnTo>
                    <a:pt x="19304" y="201930"/>
                  </a:lnTo>
                  <a:lnTo>
                    <a:pt x="9017" y="207010"/>
                  </a:lnTo>
                  <a:lnTo>
                    <a:pt x="2540" y="207010"/>
                  </a:lnTo>
                  <a:lnTo>
                    <a:pt x="0" y="214757"/>
                  </a:lnTo>
                  <a:lnTo>
                    <a:pt x="2540" y="230124"/>
                  </a:lnTo>
                  <a:lnTo>
                    <a:pt x="9017" y="232664"/>
                  </a:lnTo>
                  <a:lnTo>
                    <a:pt x="19304" y="232664"/>
                  </a:lnTo>
                  <a:lnTo>
                    <a:pt x="32258" y="246697"/>
                  </a:lnTo>
                  <a:lnTo>
                    <a:pt x="40005" y="254368"/>
                  </a:lnTo>
                  <a:lnTo>
                    <a:pt x="40005" y="264579"/>
                  </a:lnTo>
                  <a:lnTo>
                    <a:pt x="32258" y="286308"/>
                  </a:lnTo>
                  <a:lnTo>
                    <a:pt x="19304" y="290144"/>
                  </a:lnTo>
                  <a:lnTo>
                    <a:pt x="12954" y="300380"/>
                  </a:lnTo>
                  <a:lnTo>
                    <a:pt x="19304" y="308051"/>
                  </a:lnTo>
                  <a:lnTo>
                    <a:pt x="33528" y="313156"/>
                  </a:lnTo>
                  <a:lnTo>
                    <a:pt x="40005" y="316992"/>
                  </a:lnTo>
                  <a:lnTo>
                    <a:pt x="49022" y="313156"/>
                  </a:lnTo>
                  <a:lnTo>
                    <a:pt x="74676" y="300380"/>
                  </a:lnTo>
                  <a:lnTo>
                    <a:pt x="72136" y="286308"/>
                  </a:lnTo>
                  <a:lnTo>
                    <a:pt x="68326" y="272249"/>
                  </a:lnTo>
                  <a:lnTo>
                    <a:pt x="72136" y="259473"/>
                  </a:lnTo>
                  <a:lnTo>
                    <a:pt x="85090" y="246697"/>
                  </a:lnTo>
                  <a:lnTo>
                    <a:pt x="94107" y="242824"/>
                  </a:lnTo>
                  <a:lnTo>
                    <a:pt x="109474" y="230124"/>
                  </a:lnTo>
                  <a:lnTo>
                    <a:pt x="112141" y="201930"/>
                  </a:lnTo>
                  <a:lnTo>
                    <a:pt x="118491" y="189230"/>
                  </a:lnTo>
                  <a:lnTo>
                    <a:pt x="120523" y="184023"/>
                  </a:lnTo>
                  <a:lnTo>
                    <a:pt x="124968" y="17259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6695" y="5599175"/>
              <a:ext cx="230124" cy="26822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0643" y="5614415"/>
            <a:ext cx="88391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9140" y="4085844"/>
            <a:ext cx="140207" cy="1584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72840" y="979932"/>
            <a:ext cx="4082796" cy="438912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062214" y="5307710"/>
            <a:ext cx="338455" cy="243204"/>
            <a:chOff x="8062214" y="5307710"/>
            <a:chExt cx="338455" cy="243204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2854" y="5457697"/>
              <a:ext cx="250063" cy="927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62214" y="5307710"/>
              <a:ext cx="338455" cy="154305"/>
            </a:xfrm>
            <a:custGeom>
              <a:avLst/>
              <a:gdLst/>
              <a:ahLst/>
              <a:cxnLst/>
              <a:rect l="l" t="t" r="r" b="b"/>
              <a:pathLst>
                <a:path w="338454" h="154304">
                  <a:moveTo>
                    <a:pt x="338327" y="0"/>
                  </a:moveTo>
                  <a:lnTo>
                    <a:pt x="0" y="0"/>
                  </a:lnTo>
                  <a:lnTo>
                    <a:pt x="5079" y="16509"/>
                  </a:lnTo>
                  <a:lnTo>
                    <a:pt x="2539" y="44450"/>
                  </a:lnTo>
                  <a:lnTo>
                    <a:pt x="2539" y="88900"/>
                  </a:lnTo>
                  <a:lnTo>
                    <a:pt x="8889" y="96519"/>
                  </a:lnTo>
                  <a:lnTo>
                    <a:pt x="15239" y="123189"/>
                  </a:lnTo>
                  <a:lnTo>
                    <a:pt x="27939" y="153797"/>
                  </a:lnTo>
                  <a:lnTo>
                    <a:pt x="40639" y="149986"/>
                  </a:lnTo>
                  <a:lnTo>
                    <a:pt x="290702" y="149986"/>
                  </a:lnTo>
                  <a:lnTo>
                    <a:pt x="293369" y="128269"/>
                  </a:lnTo>
                  <a:lnTo>
                    <a:pt x="302259" y="69850"/>
                  </a:lnTo>
                  <a:lnTo>
                    <a:pt x="320039" y="44450"/>
                  </a:lnTo>
                  <a:lnTo>
                    <a:pt x="317500" y="29209"/>
                  </a:lnTo>
                  <a:lnTo>
                    <a:pt x="332739" y="11429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423404" y="4448555"/>
            <a:ext cx="1036319" cy="959485"/>
            <a:chOff x="7423404" y="4448555"/>
            <a:chExt cx="1036319" cy="959485"/>
          </a:xfrm>
        </p:grpSpPr>
        <p:sp>
          <p:nvSpPr>
            <p:cNvPr id="12" name="object 12"/>
            <p:cNvSpPr/>
            <p:nvPr/>
          </p:nvSpPr>
          <p:spPr>
            <a:xfrm>
              <a:off x="7423404" y="4550282"/>
              <a:ext cx="1036319" cy="857885"/>
            </a:xfrm>
            <a:custGeom>
              <a:avLst/>
              <a:gdLst/>
              <a:ahLst/>
              <a:cxnLst/>
              <a:rect l="l" t="t" r="r" b="b"/>
              <a:pathLst>
                <a:path w="1036320" h="857885">
                  <a:moveTo>
                    <a:pt x="1036320" y="526034"/>
                  </a:moveTo>
                  <a:lnTo>
                    <a:pt x="1029970" y="424434"/>
                  </a:lnTo>
                  <a:lnTo>
                    <a:pt x="981710" y="367284"/>
                  </a:lnTo>
                  <a:lnTo>
                    <a:pt x="981710" y="354584"/>
                  </a:lnTo>
                  <a:lnTo>
                    <a:pt x="932180" y="283337"/>
                  </a:lnTo>
                  <a:lnTo>
                    <a:pt x="932180" y="270637"/>
                  </a:lnTo>
                  <a:lnTo>
                    <a:pt x="922528" y="252857"/>
                  </a:lnTo>
                  <a:lnTo>
                    <a:pt x="917575" y="243967"/>
                  </a:lnTo>
                  <a:lnTo>
                    <a:pt x="912749" y="235077"/>
                  </a:lnTo>
                  <a:lnTo>
                    <a:pt x="854710" y="128270"/>
                  </a:lnTo>
                  <a:lnTo>
                    <a:pt x="854456" y="124460"/>
                  </a:lnTo>
                  <a:lnTo>
                    <a:pt x="693420" y="124460"/>
                  </a:lnTo>
                  <a:lnTo>
                    <a:pt x="681990" y="119380"/>
                  </a:lnTo>
                  <a:lnTo>
                    <a:pt x="662940" y="106680"/>
                  </a:lnTo>
                  <a:lnTo>
                    <a:pt x="643890" y="97790"/>
                  </a:lnTo>
                  <a:lnTo>
                    <a:pt x="628650" y="71120"/>
                  </a:lnTo>
                  <a:lnTo>
                    <a:pt x="598551" y="39370"/>
                  </a:lnTo>
                  <a:lnTo>
                    <a:pt x="369570" y="39370"/>
                  </a:lnTo>
                  <a:lnTo>
                    <a:pt x="360680" y="35560"/>
                  </a:lnTo>
                  <a:lnTo>
                    <a:pt x="334010" y="0"/>
                  </a:lnTo>
                  <a:lnTo>
                    <a:pt x="317500" y="0"/>
                  </a:lnTo>
                  <a:lnTo>
                    <a:pt x="307340" y="10160"/>
                  </a:lnTo>
                  <a:lnTo>
                    <a:pt x="293370" y="12700"/>
                  </a:lnTo>
                  <a:lnTo>
                    <a:pt x="259080" y="57150"/>
                  </a:lnTo>
                  <a:lnTo>
                    <a:pt x="232410" y="111760"/>
                  </a:lnTo>
                  <a:lnTo>
                    <a:pt x="203200" y="114300"/>
                  </a:lnTo>
                  <a:lnTo>
                    <a:pt x="185420" y="137160"/>
                  </a:lnTo>
                  <a:lnTo>
                    <a:pt x="190500" y="151130"/>
                  </a:lnTo>
                  <a:lnTo>
                    <a:pt x="185420" y="158750"/>
                  </a:lnTo>
                  <a:lnTo>
                    <a:pt x="190500" y="168910"/>
                  </a:lnTo>
                  <a:lnTo>
                    <a:pt x="179070" y="181737"/>
                  </a:lnTo>
                  <a:lnTo>
                    <a:pt x="170180" y="213487"/>
                  </a:lnTo>
                  <a:lnTo>
                    <a:pt x="172720" y="226187"/>
                  </a:lnTo>
                  <a:lnTo>
                    <a:pt x="163830" y="235077"/>
                  </a:lnTo>
                  <a:lnTo>
                    <a:pt x="153670" y="231267"/>
                  </a:lnTo>
                  <a:lnTo>
                    <a:pt x="140970" y="243967"/>
                  </a:lnTo>
                  <a:lnTo>
                    <a:pt x="133350" y="238887"/>
                  </a:lnTo>
                  <a:lnTo>
                    <a:pt x="129540" y="252857"/>
                  </a:lnTo>
                  <a:lnTo>
                    <a:pt x="86360" y="252857"/>
                  </a:lnTo>
                  <a:lnTo>
                    <a:pt x="81280" y="243967"/>
                  </a:lnTo>
                  <a:lnTo>
                    <a:pt x="45720" y="238887"/>
                  </a:lnTo>
                  <a:lnTo>
                    <a:pt x="12700" y="287147"/>
                  </a:lnTo>
                  <a:lnTo>
                    <a:pt x="2540" y="304927"/>
                  </a:lnTo>
                  <a:lnTo>
                    <a:pt x="0" y="340487"/>
                  </a:lnTo>
                  <a:lnTo>
                    <a:pt x="8890" y="354584"/>
                  </a:lnTo>
                  <a:lnTo>
                    <a:pt x="8890" y="393954"/>
                  </a:lnTo>
                  <a:lnTo>
                    <a:pt x="19050" y="459994"/>
                  </a:lnTo>
                  <a:lnTo>
                    <a:pt x="45720" y="557911"/>
                  </a:lnTo>
                  <a:lnTo>
                    <a:pt x="68580" y="598551"/>
                  </a:lnTo>
                  <a:lnTo>
                    <a:pt x="71120" y="609981"/>
                  </a:lnTo>
                  <a:lnTo>
                    <a:pt x="74930" y="615061"/>
                  </a:lnTo>
                  <a:lnTo>
                    <a:pt x="88900" y="627761"/>
                  </a:lnTo>
                  <a:lnTo>
                    <a:pt x="91440" y="659511"/>
                  </a:lnTo>
                  <a:lnTo>
                    <a:pt x="101600" y="684911"/>
                  </a:lnTo>
                  <a:lnTo>
                    <a:pt x="110490" y="711581"/>
                  </a:lnTo>
                  <a:lnTo>
                    <a:pt x="105410" y="747268"/>
                  </a:lnTo>
                  <a:lnTo>
                    <a:pt x="101600" y="805688"/>
                  </a:lnTo>
                  <a:lnTo>
                    <a:pt x="110490" y="827278"/>
                  </a:lnTo>
                  <a:lnTo>
                    <a:pt x="116840" y="814578"/>
                  </a:lnTo>
                  <a:lnTo>
                    <a:pt x="120650" y="827278"/>
                  </a:lnTo>
                  <a:lnTo>
                    <a:pt x="140970" y="857758"/>
                  </a:lnTo>
                  <a:lnTo>
                    <a:pt x="190500" y="857758"/>
                  </a:lnTo>
                  <a:lnTo>
                    <a:pt x="205740" y="836168"/>
                  </a:lnTo>
                  <a:lnTo>
                    <a:pt x="218440" y="831088"/>
                  </a:lnTo>
                  <a:lnTo>
                    <a:pt x="228600" y="814578"/>
                  </a:lnTo>
                  <a:lnTo>
                    <a:pt x="237490" y="818388"/>
                  </a:lnTo>
                  <a:lnTo>
                    <a:pt x="240157" y="814578"/>
                  </a:lnTo>
                  <a:lnTo>
                    <a:pt x="248920" y="801878"/>
                  </a:lnTo>
                  <a:lnTo>
                    <a:pt x="274320" y="786638"/>
                  </a:lnTo>
                  <a:lnTo>
                    <a:pt x="297180" y="779018"/>
                  </a:lnTo>
                  <a:lnTo>
                    <a:pt x="323850" y="779018"/>
                  </a:lnTo>
                  <a:lnTo>
                    <a:pt x="342900" y="752348"/>
                  </a:lnTo>
                  <a:lnTo>
                    <a:pt x="354330" y="752348"/>
                  </a:lnTo>
                  <a:lnTo>
                    <a:pt x="373380" y="729488"/>
                  </a:lnTo>
                  <a:lnTo>
                    <a:pt x="388620" y="707771"/>
                  </a:lnTo>
                  <a:lnTo>
                    <a:pt x="394970" y="716788"/>
                  </a:lnTo>
                  <a:lnTo>
                    <a:pt x="419100" y="711581"/>
                  </a:lnTo>
                  <a:lnTo>
                    <a:pt x="421005" y="707771"/>
                  </a:lnTo>
                  <a:lnTo>
                    <a:pt x="425450" y="698881"/>
                  </a:lnTo>
                  <a:lnTo>
                    <a:pt x="441960" y="707771"/>
                  </a:lnTo>
                  <a:lnTo>
                    <a:pt x="464820" y="707771"/>
                  </a:lnTo>
                  <a:lnTo>
                    <a:pt x="481330" y="711581"/>
                  </a:lnTo>
                  <a:lnTo>
                    <a:pt x="496570" y="698881"/>
                  </a:lnTo>
                  <a:lnTo>
                    <a:pt x="500380" y="711581"/>
                  </a:lnTo>
                  <a:lnTo>
                    <a:pt x="527050" y="711581"/>
                  </a:lnTo>
                  <a:lnTo>
                    <a:pt x="530860" y="707771"/>
                  </a:lnTo>
                  <a:lnTo>
                    <a:pt x="546100" y="744728"/>
                  </a:lnTo>
                  <a:lnTo>
                    <a:pt x="562610" y="768858"/>
                  </a:lnTo>
                  <a:lnTo>
                    <a:pt x="601980" y="768858"/>
                  </a:lnTo>
                  <a:lnTo>
                    <a:pt x="638810" y="757428"/>
                  </a:lnTo>
                  <a:lnTo>
                    <a:pt x="977138" y="757428"/>
                  </a:lnTo>
                  <a:lnTo>
                    <a:pt x="990600" y="729488"/>
                  </a:lnTo>
                  <a:lnTo>
                    <a:pt x="993648" y="707771"/>
                  </a:lnTo>
                  <a:lnTo>
                    <a:pt x="994918" y="698881"/>
                  </a:lnTo>
                  <a:lnTo>
                    <a:pt x="996950" y="684911"/>
                  </a:lnTo>
                  <a:lnTo>
                    <a:pt x="1014730" y="663333"/>
                  </a:lnTo>
                  <a:lnTo>
                    <a:pt x="1029970" y="620141"/>
                  </a:lnTo>
                  <a:lnTo>
                    <a:pt x="1036320" y="52603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16824" y="4448555"/>
              <a:ext cx="161035" cy="2261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92974" y="4461255"/>
              <a:ext cx="228980" cy="128396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8269224" y="4306061"/>
            <a:ext cx="114300" cy="80010"/>
          </a:xfrm>
          <a:custGeom>
            <a:avLst/>
            <a:gdLst/>
            <a:ahLst/>
            <a:cxnLst/>
            <a:rect l="l" t="t" r="r" b="b"/>
            <a:pathLst>
              <a:path w="114300" h="80010">
                <a:moveTo>
                  <a:pt x="114300" y="49530"/>
                </a:moveTo>
                <a:lnTo>
                  <a:pt x="92710" y="12700"/>
                </a:lnTo>
                <a:lnTo>
                  <a:pt x="88900" y="5080"/>
                </a:lnTo>
                <a:lnTo>
                  <a:pt x="84836" y="0"/>
                </a:lnTo>
                <a:lnTo>
                  <a:pt x="0" y="0"/>
                </a:lnTo>
                <a:lnTo>
                  <a:pt x="45720" y="69850"/>
                </a:lnTo>
                <a:lnTo>
                  <a:pt x="55880" y="67310"/>
                </a:lnTo>
                <a:lnTo>
                  <a:pt x="64770" y="67310"/>
                </a:lnTo>
                <a:lnTo>
                  <a:pt x="72390" y="80010"/>
                </a:lnTo>
                <a:lnTo>
                  <a:pt x="95250" y="80010"/>
                </a:lnTo>
                <a:lnTo>
                  <a:pt x="103251" y="67310"/>
                </a:lnTo>
                <a:lnTo>
                  <a:pt x="114300" y="4953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33360" y="4014215"/>
            <a:ext cx="520700" cy="359410"/>
          </a:xfrm>
          <a:custGeom>
            <a:avLst/>
            <a:gdLst/>
            <a:ahLst/>
            <a:cxnLst/>
            <a:rect l="l" t="t" r="r" b="b"/>
            <a:pathLst>
              <a:path w="520700" h="359410">
                <a:moveTo>
                  <a:pt x="520700" y="291846"/>
                </a:moveTo>
                <a:lnTo>
                  <a:pt x="510794" y="279273"/>
                </a:lnTo>
                <a:lnTo>
                  <a:pt x="510794" y="260223"/>
                </a:lnTo>
                <a:lnTo>
                  <a:pt x="485394" y="234823"/>
                </a:lnTo>
                <a:lnTo>
                  <a:pt x="470154" y="229743"/>
                </a:lnTo>
                <a:lnTo>
                  <a:pt x="452374" y="220853"/>
                </a:lnTo>
                <a:lnTo>
                  <a:pt x="435864" y="203073"/>
                </a:lnTo>
                <a:lnTo>
                  <a:pt x="439674" y="195453"/>
                </a:lnTo>
                <a:lnTo>
                  <a:pt x="429387" y="176403"/>
                </a:lnTo>
                <a:lnTo>
                  <a:pt x="413512" y="151003"/>
                </a:lnTo>
                <a:lnTo>
                  <a:pt x="410337" y="145923"/>
                </a:lnTo>
                <a:lnTo>
                  <a:pt x="370967" y="128143"/>
                </a:lnTo>
                <a:lnTo>
                  <a:pt x="355727" y="124333"/>
                </a:lnTo>
                <a:lnTo>
                  <a:pt x="336677" y="106553"/>
                </a:lnTo>
                <a:lnTo>
                  <a:pt x="315087" y="96520"/>
                </a:lnTo>
                <a:lnTo>
                  <a:pt x="307467" y="88900"/>
                </a:lnTo>
                <a:lnTo>
                  <a:pt x="293497" y="74930"/>
                </a:lnTo>
                <a:lnTo>
                  <a:pt x="271907" y="74930"/>
                </a:lnTo>
                <a:lnTo>
                  <a:pt x="222377" y="49530"/>
                </a:lnTo>
                <a:lnTo>
                  <a:pt x="207137" y="49530"/>
                </a:lnTo>
                <a:lnTo>
                  <a:pt x="191897" y="62230"/>
                </a:lnTo>
                <a:lnTo>
                  <a:pt x="188087" y="62230"/>
                </a:lnTo>
                <a:lnTo>
                  <a:pt x="169037" y="83820"/>
                </a:lnTo>
                <a:lnTo>
                  <a:pt x="162560" y="88900"/>
                </a:lnTo>
                <a:lnTo>
                  <a:pt x="152527" y="74930"/>
                </a:lnTo>
                <a:lnTo>
                  <a:pt x="129540" y="74930"/>
                </a:lnTo>
                <a:lnTo>
                  <a:pt x="116840" y="88900"/>
                </a:lnTo>
                <a:lnTo>
                  <a:pt x="110490" y="80010"/>
                </a:lnTo>
                <a:lnTo>
                  <a:pt x="106680" y="62230"/>
                </a:lnTo>
                <a:lnTo>
                  <a:pt x="90170" y="10160"/>
                </a:lnTo>
                <a:lnTo>
                  <a:pt x="48260" y="5080"/>
                </a:lnTo>
                <a:lnTo>
                  <a:pt x="0" y="0"/>
                </a:lnTo>
                <a:lnTo>
                  <a:pt x="39370" y="39370"/>
                </a:lnTo>
                <a:lnTo>
                  <a:pt x="35560" y="67310"/>
                </a:lnTo>
                <a:lnTo>
                  <a:pt x="35560" y="119253"/>
                </a:lnTo>
                <a:lnTo>
                  <a:pt x="52070" y="133223"/>
                </a:lnTo>
                <a:lnTo>
                  <a:pt x="83820" y="145923"/>
                </a:lnTo>
                <a:lnTo>
                  <a:pt x="97790" y="163703"/>
                </a:lnTo>
                <a:lnTo>
                  <a:pt x="129540" y="151003"/>
                </a:lnTo>
                <a:lnTo>
                  <a:pt x="162560" y="151003"/>
                </a:lnTo>
                <a:lnTo>
                  <a:pt x="179197" y="176403"/>
                </a:lnTo>
                <a:lnTo>
                  <a:pt x="198247" y="203073"/>
                </a:lnTo>
                <a:lnTo>
                  <a:pt x="218567" y="252603"/>
                </a:lnTo>
                <a:lnTo>
                  <a:pt x="241427" y="291846"/>
                </a:lnTo>
                <a:lnTo>
                  <a:pt x="252857" y="336296"/>
                </a:lnTo>
                <a:lnTo>
                  <a:pt x="263017" y="327406"/>
                </a:lnTo>
                <a:lnTo>
                  <a:pt x="280797" y="336296"/>
                </a:lnTo>
                <a:lnTo>
                  <a:pt x="293497" y="336296"/>
                </a:lnTo>
                <a:lnTo>
                  <a:pt x="312547" y="343916"/>
                </a:lnTo>
                <a:lnTo>
                  <a:pt x="327787" y="359156"/>
                </a:lnTo>
                <a:lnTo>
                  <a:pt x="345567" y="327406"/>
                </a:lnTo>
                <a:lnTo>
                  <a:pt x="358267" y="304546"/>
                </a:lnTo>
                <a:lnTo>
                  <a:pt x="362077" y="314706"/>
                </a:lnTo>
                <a:lnTo>
                  <a:pt x="368554" y="304546"/>
                </a:lnTo>
                <a:lnTo>
                  <a:pt x="370967" y="300736"/>
                </a:lnTo>
                <a:lnTo>
                  <a:pt x="381127" y="291846"/>
                </a:lnTo>
                <a:lnTo>
                  <a:pt x="407797" y="296926"/>
                </a:lnTo>
                <a:lnTo>
                  <a:pt x="435864" y="291846"/>
                </a:lnTo>
                <a:lnTo>
                  <a:pt x="520700" y="29184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441703" y="975360"/>
            <a:ext cx="815340" cy="647700"/>
            <a:chOff x="1441703" y="975360"/>
            <a:chExt cx="815340" cy="647700"/>
          </a:xfrm>
        </p:grpSpPr>
        <p:sp>
          <p:nvSpPr>
            <p:cNvPr id="18" name="object 18"/>
            <p:cNvSpPr/>
            <p:nvPr/>
          </p:nvSpPr>
          <p:spPr>
            <a:xfrm>
              <a:off x="1577340" y="975359"/>
              <a:ext cx="680085" cy="647700"/>
            </a:xfrm>
            <a:custGeom>
              <a:avLst/>
              <a:gdLst/>
              <a:ahLst/>
              <a:cxnLst/>
              <a:rect l="l" t="t" r="r" b="b"/>
              <a:pathLst>
                <a:path w="680085" h="647700">
                  <a:moveTo>
                    <a:pt x="679704" y="306705"/>
                  </a:moveTo>
                  <a:lnTo>
                    <a:pt x="660527" y="292608"/>
                  </a:lnTo>
                  <a:lnTo>
                    <a:pt x="623951" y="265938"/>
                  </a:lnTo>
                  <a:lnTo>
                    <a:pt x="594360" y="221361"/>
                  </a:lnTo>
                  <a:lnTo>
                    <a:pt x="568071" y="181991"/>
                  </a:lnTo>
                  <a:lnTo>
                    <a:pt x="493268" y="151384"/>
                  </a:lnTo>
                  <a:lnTo>
                    <a:pt x="459105" y="137414"/>
                  </a:lnTo>
                  <a:lnTo>
                    <a:pt x="375412" y="89027"/>
                  </a:lnTo>
                  <a:lnTo>
                    <a:pt x="163576" y="31877"/>
                  </a:lnTo>
                  <a:lnTo>
                    <a:pt x="40513" y="0"/>
                  </a:lnTo>
                  <a:lnTo>
                    <a:pt x="16510" y="49657"/>
                  </a:lnTo>
                  <a:lnTo>
                    <a:pt x="16510" y="85217"/>
                  </a:lnTo>
                  <a:lnTo>
                    <a:pt x="0" y="133604"/>
                  </a:lnTo>
                  <a:lnTo>
                    <a:pt x="43180" y="151384"/>
                  </a:lnTo>
                  <a:lnTo>
                    <a:pt x="101473" y="156464"/>
                  </a:lnTo>
                  <a:lnTo>
                    <a:pt x="161036" y="151384"/>
                  </a:lnTo>
                  <a:lnTo>
                    <a:pt x="187706" y="174371"/>
                  </a:lnTo>
                  <a:lnTo>
                    <a:pt x="206756" y="179451"/>
                  </a:lnTo>
                  <a:lnTo>
                    <a:pt x="230759" y="226568"/>
                  </a:lnTo>
                  <a:lnTo>
                    <a:pt x="249809" y="221361"/>
                  </a:lnTo>
                  <a:lnTo>
                    <a:pt x="262509" y="240538"/>
                  </a:lnTo>
                  <a:lnTo>
                    <a:pt x="262509" y="271018"/>
                  </a:lnTo>
                  <a:lnTo>
                    <a:pt x="266319" y="288798"/>
                  </a:lnTo>
                  <a:lnTo>
                    <a:pt x="295402" y="288798"/>
                  </a:lnTo>
                  <a:lnTo>
                    <a:pt x="301752" y="265938"/>
                  </a:lnTo>
                  <a:lnTo>
                    <a:pt x="332232" y="306705"/>
                  </a:lnTo>
                  <a:lnTo>
                    <a:pt x="351282" y="292608"/>
                  </a:lnTo>
                  <a:lnTo>
                    <a:pt x="367792" y="320675"/>
                  </a:lnTo>
                  <a:lnTo>
                    <a:pt x="347472" y="342265"/>
                  </a:lnTo>
                  <a:lnTo>
                    <a:pt x="344932" y="367792"/>
                  </a:lnTo>
                  <a:lnTo>
                    <a:pt x="365252" y="404622"/>
                  </a:lnTo>
                  <a:lnTo>
                    <a:pt x="414655" y="451739"/>
                  </a:lnTo>
                  <a:lnTo>
                    <a:pt x="448945" y="469519"/>
                  </a:lnTo>
                  <a:lnTo>
                    <a:pt x="489458" y="497586"/>
                  </a:lnTo>
                  <a:lnTo>
                    <a:pt x="508508" y="514096"/>
                  </a:lnTo>
                  <a:lnTo>
                    <a:pt x="522478" y="568833"/>
                  </a:lnTo>
                  <a:lnTo>
                    <a:pt x="537718" y="586613"/>
                  </a:lnTo>
                  <a:lnTo>
                    <a:pt x="550291" y="586613"/>
                  </a:lnTo>
                  <a:lnTo>
                    <a:pt x="580771" y="631190"/>
                  </a:lnTo>
                  <a:lnTo>
                    <a:pt x="607441" y="647700"/>
                  </a:lnTo>
                  <a:lnTo>
                    <a:pt x="645414" y="643890"/>
                  </a:lnTo>
                  <a:lnTo>
                    <a:pt x="655574" y="626110"/>
                  </a:lnTo>
                  <a:lnTo>
                    <a:pt x="651764" y="590423"/>
                  </a:lnTo>
                  <a:lnTo>
                    <a:pt x="613791" y="554863"/>
                  </a:lnTo>
                  <a:lnTo>
                    <a:pt x="611251" y="519176"/>
                  </a:lnTo>
                  <a:lnTo>
                    <a:pt x="632841" y="484759"/>
                  </a:lnTo>
                  <a:lnTo>
                    <a:pt x="636651" y="456819"/>
                  </a:lnTo>
                  <a:lnTo>
                    <a:pt x="617601" y="422402"/>
                  </a:lnTo>
                  <a:lnTo>
                    <a:pt x="636651" y="386842"/>
                  </a:lnTo>
                  <a:lnTo>
                    <a:pt x="656844" y="377952"/>
                  </a:lnTo>
                  <a:lnTo>
                    <a:pt x="656844" y="338455"/>
                  </a:lnTo>
                  <a:lnTo>
                    <a:pt x="679704" y="306705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1233" y="1277493"/>
              <a:ext cx="383285" cy="25717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41704" y="1203959"/>
              <a:ext cx="259715" cy="88900"/>
            </a:xfrm>
            <a:custGeom>
              <a:avLst/>
              <a:gdLst/>
              <a:ahLst/>
              <a:cxnLst/>
              <a:rect l="l" t="t" r="r" b="b"/>
              <a:pathLst>
                <a:path w="259714" h="88900">
                  <a:moveTo>
                    <a:pt x="259334" y="73533"/>
                  </a:moveTo>
                  <a:lnTo>
                    <a:pt x="255143" y="60833"/>
                  </a:lnTo>
                  <a:lnTo>
                    <a:pt x="234823" y="60833"/>
                  </a:lnTo>
                  <a:lnTo>
                    <a:pt x="230378" y="51943"/>
                  </a:lnTo>
                  <a:lnTo>
                    <a:pt x="228473" y="48133"/>
                  </a:lnTo>
                  <a:lnTo>
                    <a:pt x="217043" y="51943"/>
                  </a:lnTo>
                  <a:lnTo>
                    <a:pt x="198120" y="34163"/>
                  </a:lnTo>
                  <a:lnTo>
                    <a:pt x="195453" y="31750"/>
                  </a:lnTo>
                  <a:lnTo>
                    <a:pt x="158623" y="21590"/>
                  </a:lnTo>
                  <a:lnTo>
                    <a:pt x="143383" y="34163"/>
                  </a:lnTo>
                  <a:lnTo>
                    <a:pt x="109093" y="21590"/>
                  </a:lnTo>
                  <a:lnTo>
                    <a:pt x="88900" y="21590"/>
                  </a:lnTo>
                  <a:lnTo>
                    <a:pt x="78740" y="3810"/>
                  </a:lnTo>
                  <a:lnTo>
                    <a:pt x="69850" y="0"/>
                  </a:lnTo>
                  <a:lnTo>
                    <a:pt x="55880" y="3810"/>
                  </a:lnTo>
                  <a:lnTo>
                    <a:pt x="15240" y="0"/>
                  </a:lnTo>
                  <a:lnTo>
                    <a:pt x="0" y="26670"/>
                  </a:lnTo>
                  <a:lnTo>
                    <a:pt x="0" y="55753"/>
                  </a:lnTo>
                  <a:lnTo>
                    <a:pt x="30480" y="88646"/>
                  </a:lnTo>
                  <a:lnTo>
                    <a:pt x="49530" y="78486"/>
                  </a:lnTo>
                  <a:lnTo>
                    <a:pt x="82169" y="78486"/>
                  </a:lnTo>
                  <a:lnTo>
                    <a:pt x="85090" y="73533"/>
                  </a:lnTo>
                  <a:lnTo>
                    <a:pt x="259334" y="7353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592" y="3055620"/>
            <a:ext cx="473963" cy="242315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457200" y="3537203"/>
            <a:ext cx="8027034" cy="2694940"/>
            <a:chOff x="457200" y="3537203"/>
            <a:chExt cx="8027034" cy="2694940"/>
          </a:xfrm>
        </p:grpSpPr>
        <p:sp>
          <p:nvSpPr>
            <p:cNvPr id="23" name="object 23"/>
            <p:cNvSpPr/>
            <p:nvPr/>
          </p:nvSpPr>
          <p:spPr>
            <a:xfrm>
              <a:off x="1831848" y="3537203"/>
              <a:ext cx="1274445" cy="2694940"/>
            </a:xfrm>
            <a:custGeom>
              <a:avLst/>
              <a:gdLst/>
              <a:ahLst/>
              <a:cxnLst/>
              <a:rect l="l" t="t" r="r" b="b"/>
              <a:pathLst>
                <a:path w="1274445" h="2694940">
                  <a:moveTo>
                    <a:pt x="1274064" y="740664"/>
                  </a:moveTo>
                  <a:lnTo>
                    <a:pt x="1241044" y="673227"/>
                  </a:lnTo>
                  <a:lnTo>
                    <a:pt x="1162177" y="603377"/>
                  </a:lnTo>
                  <a:lnTo>
                    <a:pt x="1041400" y="566547"/>
                  </a:lnTo>
                  <a:lnTo>
                    <a:pt x="924433" y="536067"/>
                  </a:lnTo>
                  <a:lnTo>
                    <a:pt x="853186" y="514477"/>
                  </a:lnTo>
                  <a:lnTo>
                    <a:pt x="868426" y="452247"/>
                  </a:lnTo>
                  <a:lnTo>
                    <a:pt x="843026" y="372237"/>
                  </a:lnTo>
                  <a:lnTo>
                    <a:pt x="784479" y="301117"/>
                  </a:lnTo>
                  <a:lnTo>
                    <a:pt x="728599" y="245110"/>
                  </a:lnTo>
                  <a:lnTo>
                    <a:pt x="695579" y="240157"/>
                  </a:lnTo>
                  <a:lnTo>
                    <a:pt x="653542" y="245110"/>
                  </a:lnTo>
                  <a:lnTo>
                    <a:pt x="637667" y="229870"/>
                  </a:lnTo>
                  <a:lnTo>
                    <a:pt x="620522" y="213360"/>
                  </a:lnTo>
                  <a:lnTo>
                    <a:pt x="592582" y="213360"/>
                  </a:lnTo>
                  <a:lnTo>
                    <a:pt x="568325" y="229870"/>
                  </a:lnTo>
                  <a:lnTo>
                    <a:pt x="570865" y="199390"/>
                  </a:lnTo>
                  <a:lnTo>
                    <a:pt x="512445" y="163830"/>
                  </a:lnTo>
                  <a:lnTo>
                    <a:pt x="494284" y="128270"/>
                  </a:lnTo>
                  <a:lnTo>
                    <a:pt x="487807" y="115570"/>
                  </a:lnTo>
                  <a:lnTo>
                    <a:pt x="476758" y="93980"/>
                  </a:lnTo>
                  <a:lnTo>
                    <a:pt x="385318" y="106680"/>
                  </a:lnTo>
                  <a:lnTo>
                    <a:pt x="336931" y="115570"/>
                  </a:lnTo>
                  <a:lnTo>
                    <a:pt x="331851" y="93980"/>
                  </a:lnTo>
                  <a:lnTo>
                    <a:pt x="322326" y="83820"/>
                  </a:lnTo>
                  <a:lnTo>
                    <a:pt x="314071" y="74930"/>
                  </a:lnTo>
                  <a:lnTo>
                    <a:pt x="282321" y="83820"/>
                  </a:lnTo>
                  <a:lnTo>
                    <a:pt x="264541" y="62242"/>
                  </a:lnTo>
                  <a:lnTo>
                    <a:pt x="247904" y="49542"/>
                  </a:lnTo>
                  <a:lnTo>
                    <a:pt x="241554" y="88900"/>
                  </a:lnTo>
                  <a:lnTo>
                    <a:pt x="232664" y="128270"/>
                  </a:lnTo>
                  <a:lnTo>
                    <a:pt x="208534" y="128270"/>
                  </a:lnTo>
                  <a:lnTo>
                    <a:pt x="202184" y="93980"/>
                  </a:lnTo>
                  <a:lnTo>
                    <a:pt x="208534" y="49542"/>
                  </a:lnTo>
                  <a:lnTo>
                    <a:pt x="235204" y="26670"/>
                  </a:lnTo>
                  <a:lnTo>
                    <a:pt x="241554" y="5092"/>
                  </a:lnTo>
                  <a:lnTo>
                    <a:pt x="216154" y="0"/>
                  </a:lnTo>
                  <a:lnTo>
                    <a:pt x="192024" y="17792"/>
                  </a:lnTo>
                  <a:lnTo>
                    <a:pt x="146177" y="44450"/>
                  </a:lnTo>
                  <a:lnTo>
                    <a:pt x="114427" y="88900"/>
                  </a:lnTo>
                  <a:lnTo>
                    <a:pt x="99187" y="119380"/>
                  </a:lnTo>
                  <a:lnTo>
                    <a:pt x="92837" y="185420"/>
                  </a:lnTo>
                  <a:lnTo>
                    <a:pt x="92837" y="222250"/>
                  </a:lnTo>
                  <a:lnTo>
                    <a:pt x="64897" y="287147"/>
                  </a:lnTo>
                  <a:lnTo>
                    <a:pt x="62357" y="349377"/>
                  </a:lnTo>
                  <a:lnTo>
                    <a:pt x="12700" y="492887"/>
                  </a:lnTo>
                  <a:lnTo>
                    <a:pt x="0" y="550037"/>
                  </a:lnTo>
                  <a:lnTo>
                    <a:pt x="25400" y="628777"/>
                  </a:lnTo>
                  <a:lnTo>
                    <a:pt x="25400" y="705104"/>
                  </a:lnTo>
                  <a:lnTo>
                    <a:pt x="3810" y="735584"/>
                  </a:lnTo>
                  <a:lnTo>
                    <a:pt x="22860" y="772414"/>
                  </a:lnTo>
                  <a:lnTo>
                    <a:pt x="64897" y="824484"/>
                  </a:lnTo>
                  <a:lnTo>
                    <a:pt x="78867" y="900684"/>
                  </a:lnTo>
                  <a:lnTo>
                    <a:pt x="81407" y="947674"/>
                  </a:lnTo>
                  <a:lnTo>
                    <a:pt x="114427" y="1007364"/>
                  </a:lnTo>
                  <a:lnTo>
                    <a:pt x="139827" y="1064514"/>
                  </a:lnTo>
                  <a:lnTo>
                    <a:pt x="192024" y="1077214"/>
                  </a:lnTo>
                  <a:lnTo>
                    <a:pt x="228854" y="1103884"/>
                  </a:lnTo>
                  <a:lnTo>
                    <a:pt x="264541" y="1143254"/>
                  </a:lnTo>
                  <a:lnTo>
                    <a:pt x="273431" y="1187831"/>
                  </a:lnTo>
                  <a:lnTo>
                    <a:pt x="303911" y="1227201"/>
                  </a:lnTo>
                  <a:lnTo>
                    <a:pt x="320421" y="1281811"/>
                  </a:lnTo>
                  <a:lnTo>
                    <a:pt x="295021" y="1410081"/>
                  </a:lnTo>
                  <a:lnTo>
                    <a:pt x="307721" y="1493901"/>
                  </a:lnTo>
                  <a:lnTo>
                    <a:pt x="295021" y="1591691"/>
                  </a:lnTo>
                  <a:lnTo>
                    <a:pt x="301371" y="1631188"/>
                  </a:lnTo>
                  <a:lnTo>
                    <a:pt x="295021" y="1709928"/>
                  </a:lnTo>
                  <a:lnTo>
                    <a:pt x="284861" y="1730248"/>
                  </a:lnTo>
                  <a:lnTo>
                    <a:pt x="288671" y="1769618"/>
                  </a:lnTo>
                  <a:lnTo>
                    <a:pt x="297561" y="1871218"/>
                  </a:lnTo>
                  <a:lnTo>
                    <a:pt x="282321" y="1942338"/>
                  </a:lnTo>
                  <a:lnTo>
                    <a:pt x="264541" y="1999488"/>
                  </a:lnTo>
                  <a:lnTo>
                    <a:pt x="264541" y="2047748"/>
                  </a:lnTo>
                  <a:lnTo>
                    <a:pt x="291211" y="2101164"/>
                  </a:lnTo>
                  <a:lnTo>
                    <a:pt x="301371" y="2150707"/>
                  </a:lnTo>
                  <a:lnTo>
                    <a:pt x="303911" y="2437803"/>
                  </a:lnTo>
                  <a:lnTo>
                    <a:pt x="297561" y="2473388"/>
                  </a:lnTo>
                  <a:lnTo>
                    <a:pt x="301371" y="2516568"/>
                  </a:lnTo>
                  <a:lnTo>
                    <a:pt x="326771" y="2571191"/>
                  </a:lnTo>
                  <a:lnTo>
                    <a:pt x="362331" y="2615654"/>
                  </a:lnTo>
                  <a:lnTo>
                    <a:pt x="403098" y="2642336"/>
                  </a:lnTo>
                  <a:lnTo>
                    <a:pt x="431038" y="2677909"/>
                  </a:lnTo>
                  <a:lnTo>
                    <a:pt x="465328" y="2694419"/>
                  </a:lnTo>
                  <a:lnTo>
                    <a:pt x="476758" y="2667749"/>
                  </a:lnTo>
                  <a:lnTo>
                    <a:pt x="455168" y="2623274"/>
                  </a:lnTo>
                  <a:lnTo>
                    <a:pt x="378968" y="2535618"/>
                  </a:lnTo>
                  <a:lnTo>
                    <a:pt x="399288" y="2508948"/>
                  </a:lnTo>
                  <a:lnTo>
                    <a:pt x="403098" y="2455583"/>
                  </a:lnTo>
                  <a:lnTo>
                    <a:pt x="411988" y="2420023"/>
                  </a:lnTo>
                  <a:lnTo>
                    <a:pt x="447548" y="2403513"/>
                  </a:lnTo>
                  <a:lnTo>
                    <a:pt x="467868" y="2398420"/>
                  </a:lnTo>
                  <a:lnTo>
                    <a:pt x="476758" y="2353970"/>
                  </a:lnTo>
                  <a:lnTo>
                    <a:pt x="461518" y="2327287"/>
                  </a:lnTo>
                  <a:lnTo>
                    <a:pt x="441198" y="2327287"/>
                  </a:lnTo>
                  <a:lnTo>
                    <a:pt x="437388" y="2281555"/>
                  </a:lnTo>
                  <a:lnTo>
                    <a:pt x="450088" y="2259965"/>
                  </a:lnTo>
                  <a:lnTo>
                    <a:pt x="489585" y="2259965"/>
                  </a:lnTo>
                  <a:lnTo>
                    <a:pt x="503555" y="2202789"/>
                  </a:lnTo>
                  <a:lnTo>
                    <a:pt x="512445" y="2136737"/>
                  </a:lnTo>
                  <a:lnTo>
                    <a:pt x="495935" y="2118957"/>
                  </a:lnTo>
                  <a:lnTo>
                    <a:pt x="506095" y="2101164"/>
                  </a:lnTo>
                  <a:lnTo>
                    <a:pt x="536575" y="2106244"/>
                  </a:lnTo>
                  <a:lnTo>
                    <a:pt x="574675" y="2101164"/>
                  </a:lnTo>
                  <a:lnTo>
                    <a:pt x="574675" y="2056701"/>
                  </a:lnTo>
                  <a:lnTo>
                    <a:pt x="588772" y="2029968"/>
                  </a:lnTo>
                  <a:lnTo>
                    <a:pt x="620522" y="2017268"/>
                  </a:lnTo>
                  <a:lnTo>
                    <a:pt x="659892" y="2012188"/>
                  </a:lnTo>
                  <a:lnTo>
                    <a:pt x="676402" y="1985518"/>
                  </a:lnTo>
                  <a:lnTo>
                    <a:pt x="678942" y="1949958"/>
                  </a:lnTo>
                  <a:lnTo>
                    <a:pt x="678942" y="1905508"/>
                  </a:lnTo>
                  <a:lnTo>
                    <a:pt x="657352" y="1883918"/>
                  </a:lnTo>
                  <a:lnTo>
                    <a:pt x="689102" y="1866138"/>
                  </a:lnTo>
                  <a:lnTo>
                    <a:pt x="713359" y="1866138"/>
                  </a:lnTo>
                  <a:lnTo>
                    <a:pt x="724789" y="1875028"/>
                  </a:lnTo>
                  <a:lnTo>
                    <a:pt x="730631" y="1866138"/>
                  </a:lnTo>
                  <a:lnTo>
                    <a:pt x="756539" y="1826768"/>
                  </a:lnTo>
                  <a:lnTo>
                    <a:pt x="765429" y="1786128"/>
                  </a:lnTo>
                  <a:lnTo>
                    <a:pt x="787019" y="1746758"/>
                  </a:lnTo>
                  <a:lnTo>
                    <a:pt x="816356" y="1720088"/>
                  </a:lnTo>
                  <a:lnTo>
                    <a:pt x="853186" y="1684528"/>
                  </a:lnTo>
                  <a:lnTo>
                    <a:pt x="853186" y="1652778"/>
                  </a:lnTo>
                  <a:lnTo>
                    <a:pt x="874776" y="1613281"/>
                  </a:lnTo>
                  <a:lnTo>
                    <a:pt x="864616" y="1573911"/>
                  </a:lnTo>
                  <a:lnTo>
                    <a:pt x="864616" y="1538351"/>
                  </a:lnTo>
                  <a:lnTo>
                    <a:pt x="874776" y="1511681"/>
                  </a:lnTo>
                  <a:lnTo>
                    <a:pt x="920623" y="1440561"/>
                  </a:lnTo>
                  <a:lnTo>
                    <a:pt x="967613" y="1410081"/>
                  </a:lnTo>
                  <a:lnTo>
                    <a:pt x="991743" y="1413891"/>
                  </a:lnTo>
                  <a:lnTo>
                    <a:pt x="999744" y="1410081"/>
                  </a:lnTo>
                  <a:lnTo>
                    <a:pt x="1028700" y="1396111"/>
                  </a:lnTo>
                  <a:lnTo>
                    <a:pt x="1071880" y="1333881"/>
                  </a:lnTo>
                  <a:lnTo>
                    <a:pt x="1101090" y="1298321"/>
                  </a:lnTo>
                  <a:lnTo>
                    <a:pt x="1103630" y="1267841"/>
                  </a:lnTo>
                  <a:lnTo>
                    <a:pt x="1124077" y="1241171"/>
                  </a:lnTo>
                  <a:lnTo>
                    <a:pt x="1130427" y="1205611"/>
                  </a:lnTo>
                  <a:lnTo>
                    <a:pt x="1149477" y="1192911"/>
                  </a:lnTo>
                  <a:lnTo>
                    <a:pt x="1162177" y="1130554"/>
                  </a:lnTo>
                  <a:lnTo>
                    <a:pt x="1159637" y="1068324"/>
                  </a:lnTo>
                  <a:lnTo>
                    <a:pt x="1162177" y="1020064"/>
                  </a:lnTo>
                  <a:lnTo>
                    <a:pt x="1186307" y="965454"/>
                  </a:lnTo>
                  <a:lnTo>
                    <a:pt x="1209167" y="940054"/>
                  </a:lnTo>
                  <a:lnTo>
                    <a:pt x="1243584" y="900684"/>
                  </a:lnTo>
                  <a:lnTo>
                    <a:pt x="1274064" y="824484"/>
                  </a:lnTo>
                  <a:lnTo>
                    <a:pt x="1274064" y="74066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7200" y="3537203"/>
              <a:ext cx="8026908" cy="2340864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596642" y="191211"/>
            <a:ext cx="38665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5" dirty="0">
                <a:solidFill>
                  <a:srgbClr val="6D0042"/>
                </a:solidFill>
                <a:latin typeface="Cambria"/>
                <a:cs typeface="Cambria"/>
              </a:rPr>
              <a:t>Crystal-Field</a:t>
            </a:r>
            <a:r>
              <a:rPr sz="3200" spc="-10" dirty="0">
                <a:solidFill>
                  <a:srgbClr val="6D0042"/>
                </a:solidFill>
                <a:latin typeface="Cambria"/>
                <a:cs typeface="Cambria"/>
              </a:rPr>
              <a:t> </a:t>
            </a:r>
            <a:r>
              <a:rPr sz="3200" spc="-35" dirty="0">
                <a:solidFill>
                  <a:srgbClr val="6D0042"/>
                </a:solidFill>
                <a:latin typeface="Cambria"/>
                <a:cs typeface="Cambria"/>
              </a:rPr>
              <a:t>Theory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304291" y="888357"/>
            <a:ext cx="7994015" cy="188150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200" spc="-5" dirty="0">
                <a:latin typeface="Times New Roman"/>
                <a:cs typeface="Times New Roman"/>
              </a:rPr>
              <a:t>Model</a:t>
            </a:r>
            <a:r>
              <a:rPr sz="2200" dirty="0">
                <a:latin typeface="Times New Roman"/>
                <a:cs typeface="Times New Roman"/>
              </a:rPr>
              <a:t> explaining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bonding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transition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metal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complexes</a:t>
            </a:r>
            <a:endParaRPr sz="2200">
              <a:latin typeface="Times New Roman"/>
              <a:cs typeface="Times New Roman"/>
            </a:endParaRPr>
          </a:p>
          <a:p>
            <a:pPr marL="629920" indent="-215265">
              <a:lnSpc>
                <a:spcPct val="100000"/>
              </a:lnSpc>
              <a:spcBef>
                <a:spcPts val="300"/>
              </a:spcBef>
              <a:buChar char="•"/>
              <a:tabLst>
                <a:tab pos="629920" algn="l"/>
              </a:tabLst>
            </a:pPr>
            <a:r>
              <a:rPr sz="2200" spc="-5" dirty="0">
                <a:latin typeface="Times New Roman"/>
                <a:cs typeface="Times New Roman"/>
              </a:rPr>
              <a:t>Originally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developed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to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explain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properties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 </a:t>
            </a:r>
            <a:r>
              <a:rPr sz="2200" spc="-5" dirty="0">
                <a:latin typeface="Times New Roman"/>
                <a:cs typeface="Times New Roman"/>
              </a:rPr>
              <a:t>crystalline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material</a:t>
            </a:r>
            <a:endParaRPr sz="2200">
              <a:latin typeface="Times New Roman"/>
              <a:cs typeface="Times New Roman"/>
            </a:endParaRPr>
          </a:p>
          <a:p>
            <a:pPr marL="567055" indent="-153035">
              <a:lnSpc>
                <a:spcPct val="100000"/>
              </a:lnSpc>
              <a:spcBef>
                <a:spcPts val="300"/>
              </a:spcBef>
              <a:buChar char="•"/>
              <a:tabLst>
                <a:tab pos="567690" algn="l"/>
              </a:tabLst>
            </a:pPr>
            <a:r>
              <a:rPr sz="2200" spc="-10" dirty="0">
                <a:latin typeface="Times New Roman"/>
                <a:cs typeface="Times New Roman"/>
              </a:rPr>
              <a:t>Basic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idea:</a:t>
            </a:r>
            <a:endParaRPr sz="22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505"/>
              </a:spcBef>
            </a:pPr>
            <a:r>
              <a:rPr sz="2200" spc="-5" dirty="0">
                <a:latin typeface="Times New Roman"/>
                <a:cs typeface="Times New Roman"/>
              </a:rPr>
              <a:t>Electrostatic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interaction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between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lone-pair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electrons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result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endParaRPr sz="22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coordination.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1848" y="3537203"/>
            <a:ext cx="1274445" cy="2694940"/>
          </a:xfrm>
          <a:custGeom>
            <a:avLst/>
            <a:gdLst/>
            <a:ahLst/>
            <a:cxnLst/>
            <a:rect l="l" t="t" r="r" b="b"/>
            <a:pathLst>
              <a:path w="1274445" h="2694940">
                <a:moveTo>
                  <a:pt x="1274064" y="740664"/>
                </a:moveTo>
                <a:lnTo>
                  <a:pt x="1241044" y="673227"/>
                </a:lnTo>
                <a:lnTo>
                  <a:pt x="1162177" y="603377"/>
                </a:lnTo>
                <a:lnTo>
                  <a:pt x="1041400" y="566547"/>
                </a:lnTo>
                <a:lnTo>
                  <a:pt x="924433" y="536067"/>
                </a:lnTo>
                <a:lnTo>
                  <a:pt x="853186" y="514477"/>
                </a:lnTo>
                <a:lnTo>
                  <a:pt x="868426" y="452247"/>
                </a:lnTo>
                <a:lnTo>
                  <a:pt x="843026" y="372237"/>
                </a:lnTo>
                <a:lnTo>
                  <a:pt x="784479" y="301117"/>
                </a:lnTo>
                <a:lnTo>
                  <a:pt x="728599" y="245110"/>
                </a:lnTo>
                <a:lnTo>
                  <a:pt x="695579" y="240157"/>
                </a:lnTo>
                <a:lnTo>
                  <a:pt x="653542" y="245110"/>
                </a:lnTo>
                <a:lnTo>
                  <a:pt x="637667" y="229870"/>
                </a:lnTo>
                <a:lnTo>
                  <a:pt x="620522" y="213360"/>
                </a:lnTo>
                <a:lnTo>
                  <a:pt x="592582" y="213360"/>
                </a:lnTo>
                <a:lnTo>
                  <a:pt x="568325" y="229870"/>
                </a:lnTo>
                <a:lnTo>
                  <a:pt x="570865" y="199390"/>
                </a:lnTo>
                <a:lnTo>
                  <a:pt x="512445" y="163830"/>
                </a:lnTo>
                <a:lnTo>
                  <a:pt x="494284" y="128270"/>
                </a:lnTo>
                <a:lnTo>
                  <a:pt x="487807" y="115570"/>
                </a:lnTo>
                <a:lnTo>
                  <a:pt x="476758" y="93980"/>
                </a:lnTo>
                <a:lnTo>
                  <a:pt x="385318" y="106680"/>
                </a:lnTo>
                <a:lnTo>
                  <a:pt x="336931" y="115570"/>
                </a:lnTo>
                <a:lnTo>
                  <a:pt x="331851" y="93980"/>
                </a:lnTo>
                <a:lnTo>
                  <a:pt x="322326" y="83820"/>
                </a:lnTo>
                <a:lnTo>
                  <a:pt x="314071" y="74930"/>
                </a:lnTo>
                <a:lnTo>
                  <a:pt x="282321" y="83820"/>
                </a:lnTo>
                <a:lnTo>
                  <a:pt x="264541" y="62242"/>
                </a:lnTo>
                <a:lnTo>
                  <a:pt x="247904" y="49542"/>
                </a:lnTo>
                <a:lnTo>
                  <a:pt x="241554" y="88900"/>
                </a:lnTo>
                <a:lnTo>
                  <a:pt x="232664" y="128270"/>
                </a:lnTo>
                <a:lnTo>
                  <a:pt x="208534" y="128270"/>
                </a:lnTo>
                <a:lnTo>
                  <a:pt x="202184" y="93980"/>
                </a:lnTo>
                <a:lnTo>
                  <a:pt x="208534" y="49542"/>
                </a:lnTo>
                <a:lnTo>
                  <a:pt x="235204" y="26670"/>
                </a:lnTo>
                <a:lnTo>
                  <a:pt x="241554" y="5092"/>
                </a:lnTo>
                <a:lnTo>
                  <a:pt x="216154" y="0"/>
                </a:lnTo>
                <a:lnTo>
                  <a:pt x="192024" y="17792"/>
                </a:lnTo>
                <a:lnTo>
                  <a:pt x="146177" y="44450"/>
                </a:lnTo>
                <a:lnTo>
                  <a:pt x="114427" y="88900"/>
                </a:lnTo>
                <a:lnTo>
                  <a:pt x="99187" y="119380"/>
                </a:lnTo>
                <a:lnTo>
                  <a:pt x="92837" y="185420"/>
                </a:lnTo>
                <a:lnTo>
                  <a:pt x="92837" y="222250"/>
                </a:lnTo>
                <a:lnTo>
                  <a:pt x="64897" y="287147"/>
                </a:lnTo>
                <a:lnTo>
                  <a:pt x="62357" y="349377"/>
                </a:lnTo>
                <a:lnTo>
                  <a:pt x="12700" y="492887"/>
                </a:lnTo>
                <a:lnTo>
                  <a:pt x="0" y="550037"/>
                </a:lnTo>
                <a:lnTo>
                  <a:pt x="25400" y="628777"/>
                </a:lnTo>
                <a:lnTo>
                  <a:pt x="25400" y="705104"/>
                </a:lnTo>
                <a:lnTo>
                  <a:pt x="3810" y="735584"/>
                </a:lnTo>
                <a:lnTo>
                  <a:pt x="22860" y="772414"/>
                </a:lnTo>
                <a:lnTo>
                  <a:pt x="64897" y="824484"/>
                </a:lnTo>
                <a:lnTo>
                  <a:pt x="78867" y="900684"/>
                </a:lnTo>
                <a:lnTo>
                  <a:pt x="81407" y="947674"/>
                </a:lnTo>
                <a:lnTo>
                  <a:pt x="114427" y="1007364"/>
                </a:lnTo>
                <a:lnTo>
                  <a:pt x="139827" y="1064514"/>
                </a:lnTo>
                <a:lnTo>
                  <a:pt x="192024" y="1077214"/>
                </a:lnTo>
                <a:lnTo>
                  <a:pt x="228854" y="1103884"/>
                </a:lnTo>
                <a:lnTo>
                  <a:pt x="264541" y="1143254"/>
                </a:lnTo>
                <a:lnTo>
                  <a:pt x="273431" y="1187831"/>
                </a:lnTo>
                <a:lnTo>
                  <a:pt x="303911" y="1227201"/>
                </a:lnTo>
                <a:lnTo>
                  <a:pt x="320421" y="1281811"/>
                </a:lnTo>
                <a:lnTo>
                  <a:pt x="295021" y="1410081"/>
                </a:lnTo>
                <a:lnTo>
                  <a:pt x="307721" y="1493901"/>
                </a:lnTo>
                <a:lnTo>
                  <a:pt x="295021" y="1591691"/>
                </a:lnTo>
                <a:lnTo>
                  <a:pt x="301371" y="1631188"/>
                </a:lnTo>
                <a:lnTo>
                  <a:pt x="295021" y="1709928"/>
                </a:lnTo>
                <a:lnTo>
                  <a:pt x="284861" y="1730248"/>
                </a:lnTo>
                <a:lnTo>
                  <a:pt x="288671" y="1769618"/>
                </a:lnTo>
                <a:lnTo>
                  <a:pt x="297561" y="1871218"/>
                </a:lnTo>
                <a:lnTo>
                  <a:pt x="282321" y="1942338"/>
                </a:lnTo>
                <a:lnTo>
                  <a:pt x="264541" y="1999488"/>
                </a:lnTo>
                <a:lnTo>
                  <a:pt x="264541" y="2047748"/>
                </a:lnTo>
                <a:lnTo>
                  <a:pt x="291211" y="2101164"/>
                </a:lnTo>
                <a:lnTo>
                  <a:pt x="301371" y="2150707"/>
                </a:lnTo>
                <a:lnTo>
                  <a:pt x="303911" y="2437803"/>
                </a:lnTo>
                <a:lnTo>
                  <a:pt x="297561" y="2473388"/>
                </a:lnTo>
                <a:lnTo>
                  <a:pt x="301371" y="2516568"/>
                </a:lnTo>
                <a:lnTo>
                  <a:pt x="326771" y="2571191"/>
                </a:lnTo>
                <a:lnTo>
                  <a:pt x="362331" y="2615654"/>
                </a:lnTo>
                <a:lnTo>
                  <a:pt x="403098" y="2642336"/>
                </a:lnTo>
                <a:lnTo>
                  <a:pt x="431038" y="2677909"/>
                </a:lnTo>
                <a:lnTo>
                  <a:pt x="465328" y="2694419"/>
                </a:lnTo>
                <a:lnTo>
                  <a:pt x="476758" y="2667749"/>
                </a:lnTo>
                <a:lnTo>
                  <a:pt x="455168" y="2623274"/>
                </a:lnTo>
                <a:lnTo>
                  <a:pt x="378968" y="2535618"/>
                </a:lnTo>
                <a:lnTo>
                  <a:pt x="399288" y="2508948"/>
                </a:lnTo>
                <a:lnTo>
                  <a:pt x="403098" y="2455583"/>
                </a:lnTo>
                <a:lnTo>
                  <a:pt x="411988" y="2420023"/>
                </a:lnTo>
                <a:lnTo>
                  <a:pt x="447548" y="2403513"/>
                </a:lnTo>
                <a:lnTo>
                  <a:pt x="467868" y="2398420"/>
                </a:lnTo>
                <a:lnTo>
                  <a:pt x="476758" y="2353970"/>
                </a:lnTo>
                <a:lnTo>
                  <a:pt x="461518" y="2327287"/>
                </a:lnTo>
                <a:lnTo>
                  <a:pt x="441198" y="2327287"/>
                </a:lnTo>
                <a:lnTo>
                  <a:pt x="437388" y="2281555"/>
                </a:lnTo>
                <a:lnTo>
                  <a:pt x="450088" y="2259965"/>
                </a:lnTo>
                <a:lnTo>
                  <a:pt x="489585" y="2259965"/>
                </a:lnTo>
                <a:lnTo>
                  <a:pt x="503555" y="2202789"/>
                </a:lnTo>
                <a:lnTo>
                  <a:pt x="512445" y="2136737"/>
                </a:lnTo>
                <a:lnTo>
                  <a:pt x="495935" y="2118957"/>
                </a:lnTo>
                <a:lnTo>
                  <a:pt x="506095" y="2101164"/>
                </a:lnTo>
                <a:lnTo>
                  <a:pt x="536575" y="2106244"/>
                </a:lnTo>
                <a:lnTo>
                  <a:pt x="574675" y="2101164"/>
                </a:lnTo>
                <a:lnTo>
                  <a:pt x="574675" y="2056701"/>
                </a:lnTo>
                <a:lnTo>
                  <a:pt x="588772" y="2029968"/>
                </a:lnTo>
                <a:lnTo>
                  <a:pt x="620522" y="2017268"/>
                </a:lnTo>
                <a:lnTo>
                  <a:pt x="659892" y="2012188"/>
                </a:lnTo>
                <a:lnTo>
                  <a:pt x="676402" y="1985518"/>
                </a:lnTo>
                <a:lnTo>
                  <a:pt x="678942" y="1949958"/>
                </a:lnTo>
                <a:lnTo>
                  <a:pt x="678942" y="1905508"/>
                </a:lnTo>
                <a:lnTo>
                  <a:pt x="657352" y="1883918"/>
                </a:lnTo>
                <a:lnTo>
                  <a:pt x="689102" y="1866138"/>
                </a:lnTo>
                <a:lnTo>
                  <a:pt x="713359" y="1866138"/>
                </a:lnTo>
                <a:lnTo>
                  <a:pt x="724789" y="1875028"/>
                </a:lnTo>
                <a:lnTo>
                  <a:pt x="730631" y="1866138"/>
                </a:lnTo>
                <a:lnTo>
                  <a:pt x="756539" y="1826768"/>
                </a:lnTo>
                <a:lnTo>
                  <a:pt x="765429" y="1786128"/>
                </a:lnTo>
                <a:lnTo>
                  <a:pt x="787019" y="1746758"/>
                </a:lnTo>
                <a:lnTo>
                  <a:pt x="816356" y="1720088"/>
                </a:lnTo>
                <a:lnTo>
                  <a:pt x="853186" y="1684528"/>
                </a:lnTo>
                <a:lnTo>
                  <a:pt x="853186" y="1652778"/>
                </a:lnTo>
                <a:lnTo>
                  <a:pt x="874776" y="1613281"/>
                </a:lnTo>
                <a:lnTo>
                  <a:pt x="864616" y="1573911"/>
                </a:lnTo>
                <a:lnTo>
                  <a:pt x="864616" y="1538351"/>
                </a:lnTo>
                <a:lnTo>
                  <a:pt x="874776" y="1511681"/>
                </a:lnTo>
                <a:lnTo>
                  <a:pt x="920623" y="1440561"/>
                </a:lnTo>
                <a:lnTo>
                  <a:pt x="967613" y="1410081"/>
                </a:lnTo>
                <a:lnTo>
                  <a:pt x="991743" y="1413891"/>
                </a:lnTo>
                <a:lnTo>
                  <a:pt x="999744" y="1410081"/>
                </a:lnTo>
                <a:lnTo>
                  <a:pt x="1028700" y="1396111"/>
                </a:lnTo>
                <a:lnTo>
                  <a:pt x="1071880" y="1333881"/>
                </a:lnTo>
                <a:lnTo>
                  <a:pt x="1101090" y="1298321"/>
                </a:lnTo>
                <a:lnTo>
                  <a:pt x="1103630" y="1267841"/>
                </a:lnTo>
                <a:lnTo>
                  <a:pt x="1124077" y="1241171"/>
                </a:lnTo>
                <a:lnTo>
                  <a:pt x="1130427" y="1205611"/>
                </a:lnTo>
                <a:lnTo>
                  <a:pt x="1149477" y="1192911"/>
                </a:lnTo>
                <a:lnTo>
                  <a:pt x="1162177" y="1130554"/>
                </a:lnTo>
                <a:lnTo>
                  <a:pt x="1159637" y="1068324"/>
                </a:lnTo>
                <a:lnTo>
                  <a:pt x="1162177" y="1020064"/>
                </a:lnTo>
                <a:lnTo>
                  <a:pt x="1186307" y="965454"/>
                </a:lnTo>
                <a:lnTo>
                  <a:pt x="1209167" y="940054"/>
                </a:lnTo>
                <a:lnTo>
                  <a:pt x="1243584" y="900684"/>
                </a:lnTo>
                <a:lnTo>
                  <a:pt x="1274064" y="824484"/>
                </a:lnTo>
                <a:lnTo>
                  <a:pt x="1274064" y="740664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84531"/>
            <a:ext cx="6938009" cy="1003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3200" spc="-15" dirty="0">
                <a:solidFill>
                  <a:srgbClr val="F79546"/>
                </a:solidFill>
              </a:rPr>
              <a:t>Crystal</a:t>
            </a:r>
            <a:r>
              <a:rPr sz="3200" spc="-5" dirty="0">
                <a:solidFill>
                  <a:srgbClr val="F79546"/>
                </a:solidFill>
              </a:rPr>
              <a:t> field</a:t>
            </a:r>
            <a:r>
              <a:rPr sz="3200" spc="-15" dirty="0">
                <a:solidFill>
                  <a:srgbClr val="F79546"/>
                </a:solidFill>
              </a:rPr>
              <a:t> </a:t>
            </a:r>
            <a:r>
              <a:rPr sz="3200" dirty="0">
                <a:solidFill>
                  <a:srgbClr val="F79546"/>
                </a:solidFill>
                <a:latin typeface="Times New Roman"/>
                <a:cs typeface="Times New Roman"/>
              </a:rPr>
              <a:t>diagrams</a:t>
            </a:r>
            <a:r>
              <a:rPr sz="3200" spc="-100" dirty="0">
                <a:solidFill>
                  <a:srgbClr val="F79546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F79546"/>
                </a:solidFill>
              </a:rPr>
              <a:t>for</a:t>
            </a:r>
            <a:r>
              <a:rPr sz="3200" spc="-5" dirty="0">
                <a:solidFill>
                  <a:srgbClr val="F79546"/>
                </a:solidFill>
              </a:rPr>
              <a:t> </a:t>
            </a:r>
            <a:r>
              <a:rPr sz="3200" spc="-10" dirty="0">
                <a:solidFill>
                  <a:srgbClr val="F79546"/>
                </a:solidFill>
              </a:rPr>
              <a:t>octahedral</a:t>
            </a:r>
            <a:r>
              <a:rPr sz="3200" spc="-25" dirty="0">
                <a:solidFill>
                  <a:srgbClr val="F79546"/>
                </a:solidFill>
              </a:rPr>
              <a:t> </a:t>
            </a:r>
            <a:r>
              <a:rPr sz="3200" dirty="0">
                <a:solidFill>
                  <a:srgbClr val="F79546"/>
                </a:solidFill>
              </a:rPr>
              <a:t>and </a:t>
            </a:r>
            <a:r>
              <a:rPr sz="3200" spc="-710" dirty="0">
                <a:solidFill>
                  <a:srgbClr val="F79546"/>
                </a:solidFill>
              </a:rPr>
              <a:t> </a:t>
            </a:r>
            <a:r>
              <a:rPr sz="3200" spc="-20" dirty="0">
                <a:solidFill>
                  <a:srgbClr val="F79546"/>
                </a:solidFill>
              </a:rPr>
              <a:t>tetrahedral</a:t>
            </a:r>
            <a:r>
              <a:rPr sz="3200" spc="-25" dirty="0">
                <a:solidFill>
                  <a:srgbClr val="F79546"/>
                </a:solidFill>
              </a:rPr>
              <a:t> </a:t>
            </a:r>
            <a:r>
              <a:rPr sz="3200" spc="-20" dirty="0">
                <a:solidFill>
                  <a:srgbClr val="F79546"/>
                </a:solidFill>
              </a:rPr>
              <a:t>complexes.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1077214"/>
            <a:ext cx="85159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splitting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observed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tetrahedral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crystal</a:t>
            </a:r>
            <a:r>
              <a:rPr sz="2400" spc="-5" dirty="0">
                <a:latin typeface="Arial MT"/>
                <a:cs typeface="Arial MT"/>
              </a:rPr>
              <a:t> field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opposite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splitting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octahedral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complex.</a:t>
            </a:r>
            <a:endParaRPr sz="24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372" y="2157983"/>
            <a:ext cx="8525256" cy="437083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2400" y="5943600"/>
            <a:ext cx="3733800" cy="762000"/>
          </a:xfrm>
          <a:custGeom>
            <a:avLst/>
            <a:gdLst/>
            <a:ahLst/>
            <a:cxnLst/>
            <a:rect l="l" t="t" r="r" b="b"/>
            <a:pathLst>
              <a:path w="3733800" h="762000">
                <a:moveTo>
                  <a:pt x="3733800" y="0"/>
                </a:moveTo>
                <a:lnTo>
                  <a:pt x="0" y="0"/>
                </a:lnTo>
                <a:lnTo>
                  <a:pt x="0" y="762000"/>
                </a:lnTo>
                <a:lnTo>
                  <a:pt x="3733800" y="762000"/>
                </a:lnTo>
                <a:lnTo>
                  <a:pt x="3733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32241" y="6408978"/>
            <a:ext cx="192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6695" y="5344667"/>
            <a:ext cx="364490" cy="523240"/>
            <a:chOff x="8616695" y="5344667"/>
            <a:chExt cx="364490" cy="523240"/>
          </a:xfrm>
        </p:grpSpPr>
        <p:sp>
          <p:nvSpPr>
            <p:cNvPr id="3" name="object 3"/>
            <p:cNvSpPr/>
            <p:nvPr/>
          </p:nvSpPr>
          <p:spPr>
            <a:xfrm>
              <a:off x="8855964" y="5344667"/>
              <a:ext cx="125095" cy="317500"/>
            </a:xfrm>
            <a:custGeom>
              <a:avLst/>
              <a:gdLst/>
              <a:ahLst/>
              <a:cxnLst/>
              <a:rect l="l" t="t" r="r" b="b"/>
              <a:pathLst>
                <a:path w="125095" h="317500">
                  <a:moveTo>
                    <a:pt x="124968" y="172593"/>
                  </a:moveTo>
                  <a:lnTo>
                    <a:pt x="122428" y="159766"/>
                  </a:lnTo>
                  <a:lnTo>
                    <a:pt x="112141" y="180213"/>
                  </a:lnTo>
                  <a:lnTo>
                    <a:pt x="99187" y="184023"/>
                  </a:lnTo>
                  <a:lnTo>
                    <a:pt x="91440" y="149606"/>
                  </a:lnTo>
                  <a:lnTo>
                    <a:pt x="87630" y="136779"/>
                  </a:lnTo>
                  <a:lnTo>
                    <a:pt x="72136" y="136779"/>
                  </a:lnTo>
                  <a:lnTo>
                    <a:pt x="74676" y="34544"/>
                  </a:lnTo>
                  <a:lnTo>
                    <a:pt x="52832" y="0"/>
                  </a:lnTo>
                  <a:lnTo>
                    <a:pt x="40005" y="3810"/>
                  </a:lnTo>
                  <a:lnTo>
                    <a:pt x="32258" y="43434"/>
                  </a:lnTo>
                  <a:lnTo>
                    <a:pt x="28321" y="61341"/>
                  </a:lnTo>
                  <a:lnTo>
                    <a:pt x="25781" y="86868"/>
                  </a:lnTo>
                  <a:lnTo>
                    <a:pt x="28321" y="113792"/>
                  </a:lnTo>
                  <a:lnTo>
                    <a:pt x="36068" y="122682"/>
                  </a:lnTo>
                  <a:lnTo>
                    <a:pt x="43815" y="136779"/>
                  </a:lnTo>
                  <a:lnTo>
                    <a:pt x="36068" y="184023"/>
                  </a:lnTo>
                  <a:lnTo>
                    <a:pt x="32258" y="189230"/>
                  </a:lnTo>
                  <a:lnTo>
                    <a:pt x="19304" y="201930"/>
                  </a:lnTo>
                  <a:lnTo>
                    <a:pt x="9017" y="207010"/>
                  </a:lnTo>
                  <a:lnTo>
                    <a:pt x="2540" y="207010"/>
                  </a:lnTo>
                  <a:lnTo>
                    <a:pt x="0" y="214757"/>
                  </a:lnTo>
                  <a:lnTo>
                    <a:pt x="2540" y="230124"/>
                  </a:lnTo>
                  <a:lnTo>
                    <a:pt x="9017" y="232664"/>
                  </a:lnTo>
                  <a:lnTo>
                    <a:pt x="19304" y="232664"/>
                  </a:lnTo>
                  <a:lnTo>
                    <a:pt x="32258" y="246697"/>
                  </a:lnTo>
                  <a:lnTo>
                    <a:pt x="40005" y="254368"/>
                  </a:lnTo>
                  <a:lnTo>
                    <a:pt x="40005" y="264579"/>
                  </a:lnTo>
                  <a:lnTo>
                    <a:pt x="32258" y="286308"/>
                  </a:lnTo>
                  <a:lnTo>
                    <a:pt x="19304" y="290144"/>
                  </a:lnTo>
                  <a:lnTo>
                    <a:pt x="12954" y="300380"/>
                  </a:lnTo>
                  <a:lnTo>
                    <a:pt x="19304" y="308051"/>
                  </a:lnTo>
                  <a:lnTo>
                    <a:pt x="33528" y="313156"/>
                  </a:lnTo>
                  <a:lnTo>
                    <a:pt x="40005" y="316992"/>
                  </a:lnTo>
                  <a:lnTo>
                    <a:pt x="49022" y="313156"/>
                  </a:lnTo>
                  <a:lnTo>
                    <a:pt x="74676" y="300380"/>
                  </a:lnTo>
                  <a:lnTo>
                    <a:pt x="72136" y="286308"/>
                  </a:lnTo>
                  <a:lnTo>
                    <a:pt x="68326" y="272249"/>
                  </a:lnTo>
                  <a:lnTo>
                    <a:pt x="72136" y="259473"/>
                  </a:lnTo>
                  <a:lnTo>
                    <a:pt x="85090" y="246697"/>
                  </a:lnTo>
                  <a:lnTo>
                    <a:pt x="94107" y="242824"/>
                  </a:lnTo>
                  <a:lnTo>
                    <a:pt x="109474" y="230124"/>
                  </a:lnTo>
                  <a:lnTo>
                    <a:pt x="112141" y="201930"/>
                  </a:lnTo>
                  <a:lnTo>
                    <a:pt x="118491" y="189230"/>
                  </a:lnTo>
                  <a:lnTo>
                    <a:pt x="120523" y="184023"/>
                  </a:lnTo>
                  <a:lnTo>
                    <a:pt x="124968" y="17259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6695" y="5599175"/>
              <a:ext cx="230124" cy="26822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0643" y="5614415"/>
            <a:ext cx="88391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9140" y="4085844"/>
            <a:ext cx="140207" cy="15849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062214" y="5307710"/>
            <a:ext cx="338455" cy="243204"/>
            <a:chOff x="8062214" y="5307710"/>
            <a:chExt cx="338455" cy="243204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2854" y="5457697"/>
              <a:ext cx="250063" cy="9271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62214" y="5307710"/>
              <a:ext cx="338455" cy="154305"/>
            </a:xfrm>
            <a:custGeom>
              <a:avLst/>
              <a:gdLst/>
              <a:ahLst/>
              <a:cxnLst/>
              <a:rect l="l" t="t" r="r" b="b"/>
              <a:pathLst>
                <a:path w="338454" h="154304">
                  <a:moveTo>
                    <a:pt x="338327" y="0"/>
                  </a:moveTo>
                  <a:lnTo>
                    <a:pt x="0" y="0"/>
                  </a:lnTo>
                  <a:lnTo>
                    <a:pt x="5079" y="16509"/>
                  </a:lnTo>
                  <a:lnTo>
                    <a:pt x="2539" y="44450"/>
                  </a:lnTo>
                  <a:lnTo>
                    <a:pt x="2539" y="88900"/>
                  </a:lnTo>
                  <a:lnTo>
                    <a:pt x="8889" y="96519"/>
                  </a:lnTo>
                  <a:lnTo>
                    <a:pt x="15239" y="123189"/>
                  </a:lnTo>
                  <a:lnTo>
                    <a:pt x="27939" y="153797"/>
                  </a:lnTo>
                  <a:lnTo>
                    <a:pt x="40639" y="149986"/>
                  </a:lnTo>
                  <a:lnTo>
                    <a:pt x="290702" y="149986"/>
                  </a:lnTo>
                  <a:lnTo>
                    <a:pt x="293369" y="128269"/>
                  </a:lnTo>
                  <a:lnTo>
                    <a:pt x="302259" y="69850"/>
                  </a:lnTo>
                  <a:lnTo>
                    <a:pt x="320039" y="44450"/>
                  </a:lnTo>
                  <a:lnTo>
                    <a:pt x="317500" y="29209"/>
                  </a:lnTo>
                  <a:lnTo>
                    <a:pt x="332739" y="11429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423404" y="4448555"/>
            <a:ext cx="1036319" cy="959485"/>
            <a:chOff x="7423404" y="4448555"/>
            <a:chExt cx="1036319" cy="959485"/>
          </a:xfrm>
        </p:grpSpPr>
        <p:sp>
          <p:nvSpPr>
            <p:cNvPr id="11" name="object 11"/>
            <p:cNvSpPr/>
            <p:nvPr/>
          </p:nvSpPr>
          <p:spPr>
            <a:xfrm>
              <a:off x="7423404" y="4550282"/>
              <a:ext cx="1036319" cy="857885"/>
            </a:xfrm>
            <a:custGeom>
              <a:avLst/>
              <a:gdLst/>
              <a:ahLst/>
              <a:cxnLst/>
              <a:rect l="l" t="t" r="r" b="b"/>
              <a:pathLst>
                <a:path w="1036320" h="857885">
                  <a:moveTo>
                    <a:pt x="1036320" y="526034"/>
                  </a:moveTo>
                  <a:lnTo>
                    <a:pt x="1029970" y="424434"/>
                  </a:lnTo>
                  <a:lnTo>
                    <a:pt x="981710" y="367284"/>
                  </a:lnTo>
                  <a:lnTo>
                    <a:pt x="981710" y="354584"/>
                  </a:lnTo>
                  <a:lnTo>
                    <a:pt x="932180" y="283337"/>
                  </a:lnTo>
                  <a:lnTo>
                    <a:pt x="932180" y="270637"/>
                  </a:lnTo>
                  <a:lnTo>
                    <a:pt x="922528" y="252857"/>
                  </a:lnTo>
                  <a:lnTo>
                    <a:pt x="917575" y="243967"/>
                  </a:lnTo>
                  <a:lnTo>
                    <a:pt x="912749" y="235077"/>
                  </a:lnTo>
                  <a:lnTo>
                    <a:pt x="854710" y="128270"/>
                  </a:lnTo>
                  <a:lnTo>
                    <a:pt x="854456" y="124460"/>
                  </a:lnTo>
                  <a:lnTo>
                    <a:pt x="693420" y="124460"/>
                  </a:lnTo>
                  <a:lnTo>
                    <a:pt x="681990" y="119380"/>
                  </a:lnTo>
                  <a:lnTo>
                    <a:pt x="662940" y="106680"/>
                  </a:lnTo>
                  <a:lnTo>
                    <a:pt x="643890" y="97790"/>
                  </a:lnTo>
                  <a:lnTo>
                    <a:pt x="628650" y="71120"/>
                  </a:lnTo>
                  <a:lnTo>
                    <a:pt x="598551" y="39370"/>
                  </a:lnTo>
                  <a:lnTo>
                    <a:pt x="369570" y="39370"/>
                  </a:lnTo>
                  <a:lnTo>
                    <a:pt x="360680" y="35560"/>
                  </a:lnTo>
                  <a:lnTo>
                    <a:pt x="334010" y="0"/>
                  </a:lnTo>
                  <a:lnTo>
                    <a:pt x="317500" y="0"/>
                  </a:lnTo>
                  <a:lnTo>
                    <a:pt x="307340" y="10160"/>
                  </a:lnTo>
                  <a:lnTo>
                    <a:pt x="293370" y="12700"/>
                  </a:lnTo>
                  <a:lnTo>
                    <a:pt x="259080" y="57150"/>
                  </a:lnTo>
                  <a:lnTo>
                    <a:pt x="232410" y="111760"/>
                  </a:lnTo>
                  <a:lnTo>
                    <a:pt x="203200" y="114300"/>
                  </a:lnTo>
                  <a:lnTo>
                    <a:pt x="185420" y="137160"/>
                  </a:lnTo>
                  <a:lnTo>
                    <a:pt x="190500" y="151130"/>
                  </a:lnTo>
                  <a:lnTo>
                    <a:pt x="185420" y="158750"/>
                  </a:lnTo>
                  <a:lnTo>
                    <a:pt x="190500" y="168910"/>
                  </a:lnTo>
                  <a:lnTo>
                    <a:pt x="179070" y="181737"/>
                  </a:lnTo>
                  <a:lnTo>
                    <a:pt x="170180" y="213487"/>
                  </a:lnTo>
                  <a:lnTo>
                    <a:pt x="172720" y="226187"/>
                  </a:lnTo>
                  <a:lnTo>
                    <a:pt x="163830" y="235077"/>
                  </a:lnTo>
                  <a:lnTo>
                    <a:pt x="153670" y="231267"/>
                  </a:lnTo>
                  <a:lnTo>
                    <a:pt x="140970" y="243967"/>
                  </a:lnTo>
                  <a:lnTo>
                    <a:pt x="133350" y="238887"/>
                  </a:lnTo>
                  <a:lnTo>
                    <a:pt x="129540" y="252857"/>
                  </a:lnTo>
                  <a:lnTo>
                    <a:pt x="86360" y="252857"/>
                  </a:lnTo>
                  <a:lnTo>
                    <a:pt x="81280" y="243967"/>
                  </a:lnTo>
                  <a:lnTo>
                    <a:pt x="45720" y="238887"/>
                  </a:lnTo>
                  <a:lnTo>
                    <a:pt x="12700" y="287147"/>
                  </a:lnTo>
                  <a:lnTo>
                    <a:pt x="2540" y="304927"/>
                  </a:lnTo>
                  <a:lnTo>
                    <a:pt x="0" y="340487"/>
                  </a:lnTo>
                  <a:lnTo>
                    <a:pt x="8890" y="354584"/>
                  </a:lnTo>
                  <a:lnTo>
                    <a:pt x="8890" y="393954"/>
                  </a:lnTo>
                  <a:lnTo>
                    <a:pt x="19050" y="459994"/>
                  </a:lnTo>
                  <a:lnTo>
                    <a:pt x="45720" y="557911"/>
                  </a:lnTo>
                  <a:lnTo>
                    <a:pt x="68580" y="598551"/>
                  </a:lnTo>
                  <a:lnTo>
                    <a:pt x="71120" y="609981"/>
                  </a:lnTo>
                  <a:lnTo>
                    <a:pt x="74930" y="615061"/>
                  </a:lnTo>
                  <a:lnTo>
                    <a:pt x="88900" y="627761"/>
                  </a:lnTo>
                  <a:lnTo>
                    <a:pt x="91440" y="659511"/>
                  </a:lnTo>
                  <a:lnTo>
                    <a:pt x="101600" y="684911"/>
                  </a:lnTo>
                  <a:lnTo>
                    <a:pt x="110490" y="711581"/>
                  </a:lnTo>
                  <a:lnTo>
                    <a:pt x="105410" y="747268"/>
                  </a:lnTo>
                  <a:lnTo>
                    <a:pt x="101600" y="805688"/>
                  </a:lnTo>
                  <a:lnTo>
                    <a:pt x="110490" y="827278"/>
                  </a:lnTo>
                  <a:lnTo>
                    <a:pt x="116840" y="814578"/>
                  </a:lnTo>
                  <a:lnTo>
                    <a:pt x="120650" y="827278"/>
                  </a:lnTo>
                  <a:lnTo>
                    <a:pt x="140970" y="857758"/>
                  </a:lnTo>
                  <a:lnTo>
                    <a:pt x="190500" y="857758"/>
                  </a:lnTo>
                  <a:lnTo>
                    <a:pt x="205740" y="836168"/>
                  </a:lnTo>
                  <a:lnTo>
                    <a:pt x="218440" y="831088"/>
                  </a:lnTo>
                  <a:lnTo>
                    <a:pt x="228600" y="814578"/>
                  </a:lnTo>
                  <a:lnTo>
                    <a:pt x="237490" y="818388"/>
                  </a:lnTo>
                  <a:lnTo>
                    <a:pt x="240157" y="814578"/>
                  </a:lnTo>
                  <a:lnTo>
                    <a:pt x="248920" y="801878"/>
                  </a:lnTo>
                  <a:lnTo>
                    <a:pt x="274320" y="786638"/>
                  </a:lnTo>
                  <a:lnTo>
                    <a:pt x="297180" y="779018"/>
                  </a:lnTo>
                  <a:lnTo>
                    <a:pt x="323850" y="779018"/>
                  </a:lnTo>
                  <a:lnTo>
                    <a:pt x="342900" y="752348"/>
                  </a:lnTo>
                  <a:lnTo>
                    <a:pt x="354330" y="752348"/>
                  </a:lnTo>
                  <a:lnTo>
                    <a:pt x="373380" y="729488"/>
                  </a:lnTo>
                  <a:lnTo>
                    <a:pt x="388620" y="707771"/>
                  </a:lnTo>
                  <a:lnTo>
                    <a:pt x="394970" y="716788"/>
                  </a:lnTo>
                  <a:lnTo>
                    <a:pt x="419100" y="711581"/>
                  </a:lnTo>
                  <a:lnTo>
                    <a:pt x="421005" y="707771"/>
                  </a:lnTo>
                  <a:lnTo>
                    <a:pt x="425450" y="698881"/>
                  </a:lnTo>
                  <a:lnTo>
                    <a:pt x="441960" y="707771"/>
                  </a:lnTo>
                  <a:lnTo>
                    <a:pt x="464820" y="707771"/>
                  </a:lnTo>
                  <a:lnTo>
                    <a:pt x="481330" y="711581"/>
                  </a:lnTo>
                  <a:lnTo>
                    <a:pt x="496570" y="698881"/>
                  </a:lnTo>
                  <a:lnTo>
                    <a:pt x="500380" y="711581"/>
                  </a:lnTo>
                  <a:lnTo>
                    <a:pt x="527050" y="711581"/>
                  </a:lnTo>
                  <a:lnTo>
                    <a:pt x="530860" y="707771"/>
                  </a:lnTo>
                  <a:lnTo>
                    <a:pt x="546100" y="744728"/>
                  </a:lnTo>
                  <a:lnTo>
                    <a:pt x="562610" y="768858"/>
                  </a:lnTo>
                  <a:lnTo>
                    <a:pt x="601980" y="768858"/>
                  </a:lnTo>
                  <a:lnTo>
                    <a:pt x="638810" y="757428"/>
                  </a:lnTo>
                  <a:lnTo>
                    <a:pt x="977138" y="757428"/>
                  </a:lnTo>
                  <a:lnTo>
                    <a:pt x="990600" y="729488"/>
                  </a:lnTo>
                  <a:lnTo>
                    <a:pt x="993648" y="707771"/>
                  </a:lnTo>
                  <a:lnTo>
                    <a:pt x="994918" y="698881"/>
                  </a:lnTo>
                  <a:lnTo>
                    <a:pt x="996950" y="684911"/>
                  </a:lnTo>
                  <a:lnTo>
                    <a:pt x="1014730" y="663333"/>
                  </a:lnTo>
                  <a:lnTo>
                    <a:pt x="1029970" y="620141"/>
                  </a:lnTo>
                  <a:lnTo>
                    <a:pt x="1036320" y="52603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6824" y="4448555"/>
              <a:ext cx="161035" cy="2261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2974" y="4461255"/>
              <a:ext cx="228980" cy="128396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8269224" y="4306061"/>
            <a:ext cx="114300" cy="80010"/>
          </a:xfrm>
          <a:custGeom>
            <a:avLst/>
            <a:gdLst/>
            <a:ahLst/>
            <a:cxnLst/>
            <a:rect l="l" t="t" r="r" b="b"/>
            <a:pathLst>
              <a:path w="114300" h="80010">
                <a:moveTo>
                  <a:pt x="114300" y="49530"/>
                </a:moveTo>
                <a:lnTo>
                  <a:pt x="92710" y="12700"/>
                </a:lnTo>
                <a:lnTo>
                  <a:pt x="88900" y="5080"/>
                </a:lnTo>
                <a:lnTo>
                  <a:pt x="84836" y="0"/>
                </a:lnTo>
                <a:lnTo>
                  <a:pt x="0" y="0"/>
                </a:lnTo>
                <a:lnTo>
                  <a:pt x="45720" y="69850"/>
                </a:lnTo>
                <a:lnTo>
                  <a:pt x="55880" y="67310"/>
                </a:lnTo>
                <a:lnTo>
                  <a:pt x="64770" y="67310"/>
                </a:lnTo>
                <a:lnTo>
                  <a:pt x="72390" y="80010"/>
                </a:lnTo>
                <a:lnTo>
                  <a:pt x="95250" y="80010"/>
                </a:lnTo>
                <a:lnTo>
                  <a:pt x="103251" y="67310"/>
                </a:lnTo>
                <a:lnTo>
                  <a:pt x="114300" y="4953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360" y="4014215"/>
            <a:ext cx="520700" cy="359410"/>
          </a:xfrm>
          <a:custGeom>
            <a:avLst/>
            <a:gdLst/>
            <a:ahLst/>
            <a:cxnLst/>
            <a:rect l="l" t="t" r="r" b="b"/>
            <a:pathLst>
              <a:path w="520700" h="359410">
                <a:moveTo>
                  <a:pt x="520700" y="291846"/>
                </a:moveTo>
                <a:lnTo>
                  <a:pt x="510794" y="279273"/>
                </a:lnTo>
                <a:lnTo>
                  <a:pt x="510794" y="260223"/>
                </a:lnTo>
                <a:lnTo>
                  <a:pt x="485394" y="234823"/>
                </a:lnTo>
                <a:lnTo>
                  <a:pt x="470154" y="229743"/>
                </a:lnTo>
                <a:lnTo>
                  <a:pt x="452374" y="220853"/>
                </a:lnTo>
                <a:lnTo>
                  <a:pt x="435864" y="203073"/>
                </a:lnTo>
                <a:lnTo>
                  <a:pt x="439674" y="195453"/>
                </a:lnTo>
                <a:lnTo>
                  <a:pt x="429387" y="176403"/>
                </a:lnTo>
                <a:lnTo>
                  <a:pt x="413512" y="151003"/>
                </a:lnTo>
                <a:lnTo>
                  <a:pt x="410337" y="145923"/>
                </a:lnTo>
                <a:lnTo>
                  <a:pt x="370967" y="128143"/>
                </a:lnTo>
                <a:lnTo>
                  <a:pt x="355727" y="124333"/>
                </a:lnTo>
                <a:lnTo>
                  <a:pt x="336677" y="106553"/>
                </a:lnTo>
                <a:lnTo>
                  <a:pt x="315087" y="96520"/>
                </a:lnTo>
                <a:lnTo>
                  <a:pt x="307467" y="88900"/>
                </a:lnTo>
                <a:lnTo>
                  <a:pt x="293497" y="74930"/>
                </a:lnTo>
                <a:lnTo>
                  <a:pt x="271907" y="74930"/>
                </a:lnTo>
                <a:lnTo>
                  <a:pt x="222377" y="49530"/>
                </a:lnTo>
                <a:lnTo>
                  <a:pt x="207137" y="49530"/>
                </a:lnTo>
                <a:lnTo>
                  <a:pt x="191897" y="62230"/>
                </a:lnTo>
                <a:lnTo>
                  <a:pt x="188087" y="62230"/>
                </a:lnTo>
                <a:lnTo>
                  <a:pt x="169037" y="83820"/>
                </a:lnTo>
                <a:lnTo>
                  <a:pt x="162560" y="88900"/>
                </a:lnTo>
                <a:lnTo>
                  <a:pt x="152527" y="74930"/>
                </a:lnTo>
                <a:lnTo>
                  <a:pt x="129540" y="74930"/>
                </a:lnTo>
                <a:lnTo>
                  <a:pt x="116840" y="88900"/>
                </a:lnTo>
                <a:lnTo>
                  <a:pt x="110490" y="80010"/>
                </a:lnTo>
                <a:lnTo>
                  <a:pt x="106680" y="62230"/>
                </a:lnTo>
                <a:lnTo>
                  <a:pt x="90170" y="10160"/>
                </a:lnTo>
                <a:lnTo>
                  <a:pt x="48260" y="5080"/>
                </a:lnTo>
                <a:lnTo>
                  <a:pt x="0" y="0"/>
                </a:lnTo>
                <a:lnTo>
                  <a:pt x="39370" y="39370"/>
                </a:lnTo>
                <a:lnTo>
                  <a:pt x="35560" y="67310"/>
                </a:lnTo>
                <a:lnTo>
                  <a:pt x="35560" y="119253"/>
                </a:lnTo>
                <a:lnTo>
                  <a:pt x="52070" y="133223"/>
                </a:lnTo>
                <a:lnTo>
                  <a:pt x="83820" y="145923"/>
                </a:lnTo>
                <a:lnTo>
                  <a:pt x="97790" y="163703"/>
                </a:lnTo>
                <a:lnTo>
                  <a:pt x="129540" y="151003"/>
                </a:lnTo>
                <a:lnTo>
                  <a:pt x="162560" y="151003"/>
                </a:lnTo>
                <a:lnTo>
                  <a:pt x="179197" y="176403"/>
                </a:lnTo>
                <a:lnTo>
                  <a:pt x="198247" y="203073"/>
                </a:lnTo>
                <a:lnTo>
                  <a:pt x="218567" y="252603"/>
                </a:lnTo>
                <a:lnTo>
                  <a:pt x="241427" y="291846"/>
                </a:lnTo>
                <a:lnTo>
                  <a:pt x="252857" y="336296"/>
                </a:lnTo>
                <a:lnTo>
                  <a:pt x="263017" y="327406"/>
                </a:lnTo>
                <a:lnTo>
                  <a:pt x="280797" y="336296"/>
                </a:lnTo>
                <a:lnTo>
                  <a:pt x="293497" y="336296"/>
                </a:lnTo>
                <a:lnTo>
                  <a:pt x="312547" y="343916"/>
                </a:lnTo>
                <a:lnTo>
                  <a:pt x="327787" y="359156"/>
                </a:lnTo>
                <a:lnTo>
                  <a:pt x="345567" y="327406"/>
                </a:lnTo>
                <a:lnTo>
                  <a:pt x="358267" y="304546"/>
                </a:lnTo>
                <a:lnTo>
                  <a:pt x="362077" y="314706"/>
                </a:lnTo>
                <a:lnTo>
                  <a:pt x="368554" y="304546"/>
                </a:lnTo>
                <a:lnTo>
                  <a:pt x="370967" y="300736"/>
                </a:lnTo>
                <a:lnTo>
                  <a:pt x="381127" y="291846"/>
                </a:lnTo>
                <a:lnTo>
                  <a:pt x="407797" y="296926"/>
                </a:lnTo>
                <a:lnTo>
                  <a:pt x="435864" y="291846"/>
                </a:lnTo>
                <a:lnTo>
                  <a:pt x="520700" y="29184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46304" y="975360"/>
            <a:ext cx="2959735" cy="5256530"/>
            <a:chOff x="146304" y="975360"/>
            <a:chExt cx="2959735" cy="525653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70862" y="3447161"/>
              <a:ext cx="385953" cy="2194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41120" y="2749168"/>
              <a:ext cx="829310" cy="701040"/>
            </a:xfrm>
            <a:custGeom>
              <a:avLst/>
              <a:gdLst/>
              <a:ahLst/>
              <a:cxnLst/>
              <a:rect l="l" t="t" r="r" b="b"/>
              <a:pathLst>
                <a:path w="829310" h="701039">
                  <a:moveTo>
                    <a:pt x="828878" y="0"/>
                  </a:moveTo>
                  <a:lnTo>
                    <a:pt x="0" y="0"/>
                  </a:lnTo>
                  <a:lnTo>
                    <a:pt x="130771" y="210312"/>
                  </a:lnTo>
                  <a:lnTo>
                    <a:pt x="157441" y="274320"/>
                  </a:lnTo>
                  <a:lnTo>
                    <a:pt x="179019" y="304800"/>
                  </a:lnTo>
                  <a:lnTo>
                    <a:pt x="191719" y="350520"/>
                  </a:lnTo>
                  <a:lnTo>
                    <a:pt x="201879" y="460248"/>
                  </a:lnTo>
                  <a:lnTo>
                    <a:pt x="323761" y="566928"/>
                  </a:lnTo>
                  <a:lnTo>
                    <a:pt x="392379" y="588264"/>
                  </a:lnTo>
                  <a:lnTo>
                    <a:pt x="425272" y="588264"/>
                  </a:lnTo>
                  <a:lnTo>
                    <a:pt x="454482" y="618744"/>
                  </a:lnTo>
                  <a:lnTo>
                    <a:pt x="477342" y="579120"/>
                  </a:lnTo>
                  <a:lnTo>
                    <a:pt x="521792" y="597408"/>
                  </a:lnTo>
                  <a:lnTo>
                    <a:pt x="558622" y="658368"/>
                  </a:lnTo>
                  <a:lnTo>
                    <a:pt x="585292" y="682752"/>
                  </a:lnTo>
                  <a:lnTo>
                    <a:pt x="608152" y="701040"/>
                  </a:lnTo>
                  <a:lnTo>
                    <a:pt x="629742" y="697992"/>
                  </a:lnTo>
                  <a:lnTo>
                    <a:pt x="775411" y="697992"/>
                  </a:lnTo>
                  <a:lnTo>
                    <a:pt x="793572" y="649224"/>
                  </a:lnTo>
                  <a:lnTo>
                    <a:pt x="786714" y="618744"/>
                  </a:lnTo>
                  <a:lnTo>
                    <a:pt x="784682" y="609600"/>
                  </a:lnTo>
                  <a:lnTo>
                    <a:pt x="759282" y="618744"/>
                  </a:lnTo>
                  <a:lnTo>
                    <a:pt x="743280" y="606552"/>
                  </a:lnTo>
                  <a:lnTo>
                    <a:pt x="731342" y="597408"/>
                  </a:lnTo>
                  <a:lnTo>
                    <a:pt x="685622" y="606552"/>
                  </a:lnTo>
                  <a:lnTo>
                    <a:pt x="650062" y="579120"/>
                  </a:lnTo>
                  <a:lnTo>
                    <a:pt x="657682" y="515112"/>
                  </a:lnTo>
                  <a:lnTo>
                    <a:pt x="659460" y="512064"/>
                  </a:lnTo>
                  <a:lnTo>
                    <a:pt x="483692" y="512064"/>
                  </a:lnTo>
                  <a:lnTo>
                    <a:pt x="457022" y="451104"/>
                  </a:lnTo>
                  <a:lnTo>
                    <a:pt x="431749" y="384048"/>
                  </a:lnTo>
                  <a:lnTo>
                    <a:pt x="411429" y="286512"/>
                  </a:lnTo>
                  <a:lnTo>
                    <a:pt x="429082" y="204216"/>
                  </a:lnTo>
                  <a:lnTo>
                    <a:pt x="411429" y="170688"/>
                  </a:lnTo>
                  <a:lnTo>
                    <a:pt x="435559" y="103632"/>
                  </a:lnTo>
                  <a:lnTo>
                    <a:pt x="478612" y="103632"/>
                  </a:lnTo>
                  <a:lnTo>
                    <a:pt x="472262" y="51816"/>
                  </a:lnTo>
                  <a:lnTo>
                    <a:pt x="583641" y="51816"/>
                  </a:lnTo>
                  <a:lnTo>
                    <a:pt x="577672" y="42672"/>
                  </a:lnTo>
                  <a:lnTo>
                    <a:pt x="667969" y="42672"/>
                  </a:lnTo>
                  <a:lnTo>
                    <a:pt x="672922" y="39624"/>
                  </a:lnTo>
                  <a:lnTo>
                    <a:pt x="825195" y="39624"/>
                  </a:lnTo>
                  <a:lnTo>
                    <a:pt x="828878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24812" y="3124073"/>
              <a:ext cx="213360" cy="13716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98614" y="1679447"/>
              <a:ext cx="1371600" cy="1408430"/>
            </a:xfrm>
            <a:custGeom>
              <a:avLst/>
              <a:gdLst/>
              <a:ahLst/>
              <a:cxnLst/>
              <a:rect l="l" t="t" r="r" b="b"/>
              <a:pathLst>
                <a:path w="1371600" h="1408430">
                  <a:moveTo>
                    <a:pt x="723658" y="1194689"/>
                  </a:moveTo>
                  <a:lnTo>
                    <a:pt x="721118" y="1173353"/>
                  </a:lnTo>
                  <a:lnTo>
                    <a:pt x="678065" y="1173353"/>
                  </a:lnTo>
                  <a:lnTo>
                    <a:pt x="723658" y="1194689"/>
                  </a:lnTo>
                  <a:close/>
                </a:path>
                <a:path w="1371600" h="1408430">
                  <a:moveTo>
                    <a:pt x="859548" y="1173353"/>
                  </a:moveTo>
                  <a:lnTo>
                    <a:pt x="826147" y="1121537"/>
                  </a:lnTo>
                  <a:lnTo>
                    <a:pt x="775728" y="1121537"/>
                  </a:lnTo>
                  <a:lnTo>
                    <a:pt x="811288" y="1167257"/>
                  </a:lnTo>
                  <a:lnTo>
                    <a:pt x="859548" y="1173353"/>
                  </a:lnTo>
                  <a:close/>
                </a:path>
                <a:path w="1371600" h="1408430">
                  <a:moveTo>
                    <a:pt x="910475" y="1112393"/>
                  </a:moveTo>
                  <a:lnTo>
                    <a:pt x="820178" y="1112393"/>
                  </a:lnTo>
                  <a:lnTo>
                    <a:pt x="881138" y="1130681"/>
                  </a:lnTo>
                  <a:lnTo>
                    <a:pt x="910475" y="1112393"/>
                  </a:lnTo>
                  <a:close/>
                </a:path>
                <a:path w="1371600" h="1408430">
                  <a:moveTo>
                    <a:pt x="1116088" y="1313561"/>
                  </a:moveTo>
                  <a:lnTo>
                    <a:pt x="1103388" y="1240409"/>
                  </a:lnTo>
                  <a:lnTo>
                    <a:pt x="1081798" y="1173353"/>
                  </a:lnTo>
                  <a:lnTo>
                    <a:pt x="1066558" y="1121537"/>
                  </a:lnTo>
                  <a:lnTo>
                    <a:pt x="1066812" y="1118489"/>
                  </a:lnTo>
                  <a:lnTo>
                    <a:pt x="1067701" y="1109345"/>
                  </a:lnTo>
                  <a:lnTo>
                    <a:pt x="915428" y="1109345"/>
                  </a:lnTo>
                  <a:lnTo>
                    <a:pt x="942098" y="1127633"/>
                  </a:lnTo>
                  <a:lnTo>
                    <a:pt x="973848" y="1118489"/>
                  </a:lnTo>
                  <a:lnTo>
                    <a:pt x="1001788" y="1142873"/>
                  </a:lnTo>
                  <a:lnTo>
                    <a:pt x="1027188" y="1142873"/>
                  </a:lnTo>
                  <a:lnTo>
                    <a:pt x="1039888" y="1194689"/>
                  </a:lnTo>
                  <a:lnTo>
                    <a:pt x="1056398" y="1206881"/>
                  </a:lnTo>
                  <a:lnTo>
                    <a:pt x="1072908" y="1286129"/>
                  </a:lnTo>
                  <a:lnTo>
                    <a:pt x="1066558" y="1319657"/>
                  </a:lnTo>
                  <a:lnTo>
                    <a:pt x="1095768" y="1344041"/>
                  </a:lnTo>
                  <a:lnTo>
                    <a:pt x="1116088" y="1313561"/>
                  </a:lnTo>
                  <a:close/>
                </a:path>
                <a:path w="1371600" h="1408430">
                  <a:moveTo>
                    <a:pt x="1371231" y="487680"/>
                  </a:moveTo>
                  <a:lnTo>
                    <a:pt x="1321701" y="472440"/>
                  </a:lnTo>
                  <a:lnTo>
                    <a:pt x="1284871" y="429768"/>
                  </a:lnTo>
                  <a:lnTo>
                    <a:pt x="1317129" y="387096"/>
                  </a:lnTo>
                  <a:lnTo>
                    <a:pt x="1239151" y="387096"/>
                  </a:lnTo>
                  <a:lnTo>
                    <a:pt x="1220101" y="347472"/>
                  </a:lnTo>
                  <a:lnTo>
                    <a:pt x="1226197" y="307848"/>
                  </a:lnTo>
                  <a:lnTo>
                    <a:pt x="971308" y="307848"/>
                  </a:lnTo>
                  <a:lnTo>
                    <a:pt x="935748" y="286512"/>
                  </a:lnTo>
                  <a:lnTo>
                    <a:pt x="928128" y="243840"/>
                  </a:lnTo>
                  <a:lnTo>
                    <a:pt x="900188" y="182880"/>
                  </a:lnTo>
                  <a:lnTo>
                    <a:pt x="919238" y="143256"/>
                  </a:lnTo>
                  <a:lnTo>
                    <a:pt x="931926" y="128016"/>
                  </a:lnTo>
                  <a:lnTo>
                    <a:pt x="910094" y="100584"/>
                  </a:lnTo>
                  <a:lnTo>
                    <a:pt x="840498" y="100584"/>
                  </a:lnTo>
                  <a:lnTo>
                    <a:pt x="775728" y="91440"/>
                  </a:lnTo>
                  <a:lnTo>
                    <a:pt x="738898" y="24384"/>
                  </a:lnTo>
                  <a:lnTo>
                    <a:pt x="718578" y="0"/>
                  </a:lnTo>
                  <a:lnTo>
                    <a:pt x="0" y="0"/>
                  </a:lnTo>
                  <a:lnTo>
                    <a:pt x="33007" y="21336"/>
                  </a:lnTo>
                  <a:lnTo>
                    <a:pt x="8877" y="51816"/>
                  </a:lnTo>
                  <a:lnTo>
                    <a:pt x="29197" y="88392"/>
                  </a:lnTo>
                  <a:lnTo>
                    <a:pt x="33007" y="131064"/>
                  </a:lnTo>
                  <a:lnTo>
                    <a:pt x="55854" y="152400"/>
                  </a:lnTo>
                  <a:lnTo>
                    <a:pt x="41897" y="192024"/>
                  </a:lnTo>
                  <a:lnTo>
                    <a:pt x="72364" y="259080"/>
                  </a:lnTo>
                  <a:lnTo>
                    <a:pt x="69824" y="307848"/>
                  </a:lnTo>
                  <a:lnTo>
                    <a:pt x="140931" y="414528"/>
                  </a:lnTo>
                  <a:lnTo>
                    <a:pt x="82524" y="432816"/>
                  </a:lnTo>
                  <a:lnTo>
                    <a:pt x="104101" y="487680"/>
                  </a:lnTo>
                  <a:lnTo>
                    <a:pt x="104101" y="573024"/>
                  </a:lnTo>
                  <a:lnTo>
                    <a:pt x="76174" y="661416"/>
                  </a:lnTo>
                  <a:lnTo>
                    <a:pt x="69824" y="740537"/>
                  </a:lnTo>
                  <a:lnTo>
                    <a:pt x="82524" y="847217"/>
                  </a:lnTo>
                  <a:lnTo>
                    <a:pt x="186639" y="1033145"/>
                  </a:lnTo>
                  <a:lnTo>
                    <a:pt x="218376" y="1121537"/>
                  </a:lnTo>
                  <a:lnTo>
                    <a:pt x="184099" y="1167257"/>
                  </a:lnTo>
                  <a:lnTo>
                    <a:pt x="271703" y="1240409"/>
                  </a:lnTo>
                  <a:lnTo>
                    <a:pt x="233616" y="1267841"/>
                  </a:lnTo>
                  <a:lnTo>
                    <a:pt x="298361" y="1313561"/>
                  </a:lnTo>
                  <a:lnTo>
                    <a:pt x="307251" y="1383665"/>
                  </a:lnTo>
                  <a:lnTo>
                    <a:pt x="356768" y="1408049"/>
                  </a:lnTo>
                  <a:lnTo>
                    <a:pt x="323761" y="1289177"/>
                  </a:lnTo>
                  <a:lnTo>
                    <a:pt x="242506" y="1148969"/>
                  </a:lnTo>
                  <a:lnTo>
                    <a:pt x="242506" y="1069721"/>
                  </a:lnTo>
                  <a:lnTo>
                    <a:pt x="1071384" y="1069721"/>
                  </a:lnTo>
                  <a:lnTo>
                    <a:pt x="1072908" y="1054481"/>
                  </a:lnTo>
                  <a:lnTo>
                    <a:pt x="1118628" y="959993"/>
                  </a:lnTo>
                  <a:lnTo>
                    <a:pt x="1155458" y="923417"/>
                  </a:lnTo>
                  <a:lnTo>
                    <a:pt x="1164348" y="862457"/>
                  </a:lnTo>
                  <a:lnTo>
                    <a:pt x="1189621" y="795401"/>
                  </a:lnTo>
                  <a:lnTo>
                    <a:pt x="1174381" y="761873"/>
                  </a:lnTo>
                  <a:lnTo>
                    <a:pt x="1189621" y="722376"/>
                  </a:lnTo>
                  <a:lnTo>
                    <a:pt x="1174381" y="688848"/>
                  </a:lnTo>
                  <a:lnTo>
                    <a:pt x="1217561" y="685800"/>
                  </a:lnTo>
                  <a:lnTo>
                    <a:pt x="1249311" y="661416"/>
                  </a:lnTo>
                  <a:lnTo>
                    <a:pt x="1245501" y="594360"/>
                  </a:lnTo>
                  <a:lnTo>
                    <a:pt x="1265821" y="573024"/>
                  </a:lnTo>
                  <a:lnTo>
                    <a:pt x="1288681" y="554736"/>
                  </a:lnTo>
                  <a:lnTo>
                    <a:pt x="1273441" y="530352"/>
                  </a:lnTo>
                  <a:lnTo>
                    <a:pt x="1301381" y="499872"/>
                  </a:lnTo>
                  <a:lnTo>
                    <a:pt x="1368310" y="499872"/>
                  </a:lnTo>
                  <a:lnTo>
                    <a:pt x="1371231" y="48768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9996" y="2179320"/>
              <a:ext cx="66929" cy="16763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46304" y="1261871"/>
              <a:ext cx="2001520" cy="805180"/>
            </a:xfrm>
            <a:custGeom>
              <a:avLst/>
              <a:gdLst/>
              <a:ahLst/>
              <a:cxnLst/>
              <a:rect l="l" t="t" r="r" b="b"/>
              <a:pathLst>
                <a:path w="2001520" h="805180">
                  <a:moveTo>
                    <a:pt x="1270889" y="417576"/>
                  </a:moveTo>
                  <a:lnTo>
                    <a:pt x="1245616" y="387096"/>
                  </a:lnTo>
                  <a:lnTo>
                    <a:pt x="1253871" y="368808"/>
                  </a:lnTo>
                  <a:lnTo>
                    <a:pt x="440575" y="368808"/>
                  </a:lnTo>
                  <a:lnTo>
                    <a:pt x="483743" y="387096"/>
                  </a:lnTo>
                  <a:lnTo>
                    <a:pt x="523100" y="448056"/>
                  </a:lnTo>
                  <a:lnTo>
                    <a:pt x="552310" y="417576"/>
                  </a:lnTo>
                  <a:lnTo>
                    <a:pt x="1270889" y="417576"/>
                  </a:lnTo>
                  <a:close/>
                </a:path>
                <a:path w="2001520" h="805180">
                  <a:moveTo>
                    <a:pt x="1462405" y="518160"/>
                  </a:moveTo>
                  <a:lnTo>
                    <a:pt x="1455039" y="509016"/>
                  </a:lnTo>
                  <a:lnTo>
                    <a:pt x="1392809" y="518160"/>
                  </a:lnTo>
                  <a:lnTo>
                    <a:pt x="1462405" y="518160"/>
                  </a:lnTo>
                  <a:close/>
                </a:path>
                <a:path w="2001520" h="805180">
                  <a:moveTo>
                    <a:pt x="1467739" y="137160"/>
                  </a:moveTo>
                  <a:lnTo>
                    <a:pt x="1001776" y="137160"/>
                  </a:lnTo>
                  <a:lnTo>
                    <a:pt x="930668" y="97536"/>
                  </a:lnTo>
                  <a:lnTo>
                    <a:pt x="925855" y="94488"/>
                  </a:lnTo>
                  <a:lnTo>
                    <a:pt x="656412" y="94488"/>
                  </a:lnTo>
                  <a:lnTo>
                    <a:pt x="607123" y="48768"/>
                  </a:lnTo>
                  <a:lnTo>
                    <a:pt x="481203" y="48768"/>
                  </a:lnTo>
                  <a:lnTo>
                    <a:pt x="450723" y="0"/>
                  </a:lnTo>
                  <a:lnTo>
                    <a:pt x="425335" y="27432"/>
                  </a:lnTo>
                  <a:lnTo>
                    <a:pt x="384708" y="30480"/>
                  </a:lnTo>
                  <a:lnTo>
                    <a:pt x="356768" y="67056"/>
                  </a:lnTo>
                  <a:lnTo>
                    <a:pt x="261531" y="67056"/>
                  </a:lnTo>
                  <a:lnTo>
                    <a:pt x="234886" y="97536"/>
                  </a:lnTo>
                  <a:lnTo>
                    <a:pt x="293293" y="112776"/>
                  </a:lnTo>
                  <a:lnTo>
                    <a:pt x="286943" y="155448"/>
                  </a:lnTo>
                  <a:lnTo>
                    <a:pt x="224726" y="167640"/>
                  </a:lnTo>
                  <a:lnTo>
                    <a:pt x="222186" y="213360"/>
                  </a:lnTo>
                  <a:lnTo>
                    <a:pt x="203136" y="262128"/>
                  </a:lnTo>
                  <a:lnTo>
                    <a:pt x="129501" y="271272"/>
                  </a:lnTo>
                  <a:lnTo>
                    <a:pt x="133311" y="295656"/>
                  </a:lnTo>
                  <a:lnTo>
                    <a:pt x="114274" y="313944"/>
                  </a:lnTo>
                  <a:lnTo>
                    <a:pt x="116801" y="374904"/>
                  </a:lnTo>
                  <a:lnTo>
                    <a:pt x="159981" y="408432"/>
                  </a:lnTo>
                  <a:lnTo>
                    <a:pt x="149809" y="460248"/>
                  </a:lnTo>
                  <a:lnTo>
                    <a:pt x="95224" y="493776"/>
                  </a:lnTo>
                  <a:lnTo>
                    <a:pt x="0" y="579120"/>
                  </a:lnTo>
                  <a:lnTo>
                    <a:pt x="39357" y="585216"/>
                  </a:lnTo>
                  <a:lnTo>
                    <a:pt x="137121" y="515112"/>
                  </a:lnTo>
                  <a:lnTo>
                    <a:pt x="196799" y="493776"/>
                  </a:lnTo>
                  <a:lnTo>
                    <a:pt x="261531" y="423672"/>
                  </a:lnTo>
                  <a:lnTo>
                    <a:pt x="323761" y="347472"/>
                  </a:lnTo>
                  <a:lnTo>
                    <a:pt x="352971" y="332232"/>
                  </a:lnTo>
                  <a:lnTo>
                    <a:pt x="1270508" y="332232"/>
                  </a:lnTo>
                  <a:lnTo>
                    <a:pt x="1275969" y="320040"/>
                  </a:lnTo>
                  <a:lnTo>
                    <a:pt x="1307719" y="265176"/>
                  </a:lnTo>
                  <a:lnTo>
                    <a:pt x="1344549" y="262128"/>
                  </a:lnTo>
                  <a:lnTo>
                    <a:pt x="1322959" y="222504"/>
                  </a:lnTo>
                  <a:lnTo>
                    <a:pt x="1363599" y="195072"/>
                  </a:lnTo>
                  <a:lnTo>
                    <a:pt x="1386459" y="164592"/>
                  </a:lnTo>
                  <a:lnTo>
                    <a:pt x="1405509" y="149352"/>
                  </a:lnTo>
                  <a:lnTo>
                    <a:pt x="1459611" y="149352"/>
                  </a:lnTo>
                  <a:lnTo>
                    <a:pt x="1467739" y="137160"/>
                  </a:lnTo>
                  <a:close/>
                </a:path>
                <a:path w="2001520" h="805180">
                  <a:moveTo>
                    <a:pt x="1874012" y="798576"/>
                  </a:moveTo>
                  <a:lnTo>
                    <a:pt x="1847342" y="774192"/>
                  </a:lnTo>
                  <a:lnTo>
                    <a:pt x="1818132" y="783336"/>
                  </a:lnTo>
                  <a:lnTo>
                    <a:pt x="1791462" y="804672"/>
                  </a:lnTo>
                  <a:lnTo>
                    <a:pt x="1869440" y="804672"/>
                  </a:lnTo>
                  <a:lnTo>
                    <a:pt x="1874012" y="798576"/>
                  </a:lnTo>
                  <a:close/>
                </a:path>
                <a:path w="2001520" h="805180">
                  <a:moveTo>
                    <a:pt x="2001012" y="661416"/>
                  </a:moveTo>
                  <a:lnTo>
                    <a:pt x="2000631" y="655320"/>
                  </a:lnTo>
                  <a:lnTo>
                    <a:pt x="1998472" y="621792"/>
                  </a:lnTo>
                  <a:lnTo>
                    <a:pt x="1974342" y="609600"/>
                  </a:lnTo>
                  <a:lnTo>
                    <a:pt x="1926082" y="569976"/>
                  </a:lnTo>
                  <a:lnTo>
                    <a:pt x="1896872" y="515112"/>
                  </a:lnTo>
                  <a:lnTo>
                    <a:pt x="1834642" y="481584"/>
                  </a:lnTo>
                  <a:lnTo>
                    <a:pt x="1804162" y="454152"/>
                  </a:lnTo>
                  <a:lnTo>
                    <a:pt x="1798320" y="429768"/>
                  </a:lnTo>
                  <a:lnTo>
                    <a:pt x="1707769" y="429768"/>
                  </a:lnTo>
                  <a:lnTo>
                    <a:pt x="1655699" y="411480"/>
                  </a:lnTo>
                  <a:lnTo>
                    <a:pt x="1569339" y="295656"/>
                  </a:lnTo>
                  <a:lnTo>
                    <a:pt x="1532509" y="265176"/>
                  </a:lnTo>
                  <a:lnTo>
                    <a:pt x="1510919" y="295656"/>
                  </a:lnTo>
                  <a:lnTo>
                    <a:pt x="1517269" y="350520"/>
                  </a:lnTo>
                  <a:lnTo>
                    <a:pt x="1486789" y="387096"/>
                  </a:lnTo>
                  <a:lnTo>
                    <a:pt x="1523619" y="423672"/>
                  </a:lnTo>
                  <a:lnTo>
                    <a:pt x="1562989" y="521208"/>
                  </a:lnTo>
                  <a:lnTo>
                    <a:pt x="1517269" y="579120"/>
                  </a:lnTo>
                  <a:lnTo>
                    <a:pt x="1556639" y="627888"/>
                  </a:lnTo>
                  <a:lnTo>
                    <a:pt x="1569339" y="685800"/>
                  </a:lnTo>
                  <a:lnTo>
                    <a:pt x="1523619" y="725424"/>
                  </a:lnTo>
                  <a:lnTo>
                    <a:pt x="1778508" y="725424"/>
                  </a:lnTo>
                  <a:lnTo>
                    <a:pt x="1782572" y="697992"/>
                  </a:lnTo>
                  <a:lnTo>
                    <a:pt x="1853692" y="697992"/>
                  </a:lnTo>
                  <a:lnTo>
                    <a:pt x="1886712" y="728472"/>
                  </a:lnTo>
                  <a:lnTo>
                    <a:pt x="1918462" y="716280"/>
                  </a:lnTo>
                  <a:lnTo>
                    <a:pt x="1920113" y="697992"/>
                  </a:lnTo>
                  <a:lnTo>
                    <a:pt x="1923542" y="661416"/>
                  </a:lnTo>
                  <a:lnTo>
                    <a:pt x="1942592" y="655320"/>
                  </a:lnTo>
                  <a:lnTo>
                    <a:pt x="1965452" y="679704"/>
                  </a:lnTo>
                  <a:lnTo>
                    <a:pt x="2001012" y="661416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4073" y="1597152"/>
              <a:ext cx="90550" cy="9448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66267" y="1359407"/>
              <a:ext cx="1148080" cy="326390"/>
            </a:xfrm>
            <a:custGeom>
              <a:avLst/>
              <a:gdLst/>
              <a:ahLst/>
              <a:cxnLst/>
              <a:rect l="l" t="t" r="r" b="b"/>
              <a:pathLst>
                <a:path w="1148080" h="326389">
                  <a:moveTo>
                    <a:pt x="950544" y="234696"/>
                  </a:moveTo>
                  <a:lnTo>
                    <a:pt x="33007" y="234696"/>
                  </a:lnTo>
                  <a:lnTo>
                    <a:pt x="0" y="310896"/>
                  </a:lnTo>
                  <a:lnTo>
                    <a:pt x="19037" y="326136"/>
                  </a:lnTo>
                  <a:lnTo>
                    <a:pt x="59664" y="271272"/>
                  </a:lnTo>
                  <a:lnTo>
                    <a:pt x="933907" y="271272"/>
                  </a:lnTo>
                  <a:lnTo>
                    <a:pt x="950544" y="234696"/>
                  </a:lnTo>
                  <a:close/>
                </a:path>
                <a:path w="1148080" h="326389">
                  <a:moveTo>
                    <a:pt x="1139647" y="51816"/>
                  </a:moveTo>
                  <a:lnTo>
                    <a:pt x="1085545" y="51816"/>
                  </a:lnTo>
                  <a:lnTo>
                    <a:pt x="1113485" y="91440"/>
                  </a:lnTo>
                  <a:lnTo>
                    <a:pt x="1139647" y="51816"/>
                  </a:lnTo>
                  <a:close/>
                </a:path>
                <a:path w="1148080" h="326389">
                  <a:moveTo>
                    <a:pt x="1147775" y="39624"/>
                  </a:moveTo>
                  <a:lnTo>
                    <a:pt x="1126693" y="15240"/>
                  </a:lnTo>
                  <a:lnTo>
                    <a:pt x="796086" y="15240"/>
                  </a:lnTo>
                  <a:lnTo>
                    <a:pt x="736396" y="0"/>
                  </a:lnTo>
                  <a:lnTo>
                    <a:pt x="716089" y="21336"/>
                  </a:lnTo>
                  <a:lnTo>
                    <a:pt x="681812" y="39624"/>
                  </a:lnTo>
                  <a:lnTo>
                    <a:pt x="1147775" y="3962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21714" y="1304544"/>
              <a:ext cx="371246" cy="7010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27507" y="975359"/>
              <a:ext cx="1630045" cy="647700"/>
            </a:xfrm>
            <a:custGeom>
              <a:avLst/>
              <a:gdLst/>
              <a:ahLst/>
              <a:cxnLst/>
              <a:rect l="l" t="t" r="r" b="b"/>
              <a:pathLst>
                <a:path w="1630045" h="647700">
                  <a:moveTo>
                    <a:pt x="125920" y="335280"/>
                  </a:moveTo>
                  <a:lnTo>
                    <a:pt x="119354" y="329184"/>
                  </a:lnTo>
                  <a:lnTo>
                    <a:pt x="0" y="335280"/>
                  </a:lnTo>
                  <a:lnTo>
                    <a:pt x="125920" y="335280"/>
                  </a:lnTo>
                  <a:close/>
                </a:path>
                <a:path w="1630045" h="647700">
                  <a:moveTo>
                    <a:pt x="444652" y="381000"/>
                  </a:moveTo>
                  <a:lnTo>
                    <a:pt x="382168" y="341376"/>
                  </a:lnTo>
                  <a:lnTo>
                    <a:pt x="355511" y="368808"/>
                  </a:lnTo>
                  <a:lnTo>
                    <a:pt x="175209" y="381000"/>
                  </a:lnTo>
                  <a:lnTo>
                    <a:pt x="444652" y="381000"/>
                  </a:lnTo>
                  <a:close/>
                </a:path>
                <a:path w="1630045" h="647700">
                  <a:moveTo>
                    <a:pt x="672973" y="329184"/>
                  </a:moveTo>
                  <a:lnTo>
                    <a:pt x="623417" y="295656"/>
                  </a:lnTo>
                  <a:lnTo>
                    <a:pt x="619607" y="274320"/>
                  </a:lnTo>
                  <a:lnTo>
                    <a:pt x="616432" y="268224"/>
                  </a:lnTo>
                  <a:lnTo>
                    <a:pt x="613257" y="262128"/>
                  </a:lnTo>
                  <a:lnTo>
                    <a:pt x="600557" y="237744"/>
                  </a:lnTo>
                  <a:lnTo>
                    <a:pt x="581520" y="262128"/>
                  </a:lnTo>
                  <a:lnTo>
                    <a:pt x="548500" y="234696"/>
                  </a:lnTo>
                  <a:lnTo>
                    <a:pt x="520573" y="252984"/>
                  </a:lnTo>
                  <a:lnTo>
                    <a:pt x="511683" y="268224"/>
                  </a:lnTo>
                  <a:lnTo>
                    <a:pt x="477393" y="234696"/>
                  </a:lnTo>
                  <a:lnTo>
                    <a:pt x="453275" y="237744"/>
                  </a:lnTo>
                  <a:lnTo>
                    <a:pt x="444385" y="277368"/>
                  </a:lnTo>
                  <a:lnTo>
                    <a:pt x="444385" y="313944"/>
                  </a:lnTo>
                  <a:lnTo>
                    <a:pt x="473595" y="335280"/>
                  </a:lnTo>
                  <a:lnTo>
                    <a:pt x="502793" y="381000"/>
                  </a:lnTo>
                  <a:lnTo>
                    <a:pt x="557390" y="368808"/>
                  </a:lnTo>
                  <a:lnTo>
                    <a:pt x="653923" y="368808"/>
                  </a:lnTo>
                  <a:lnTo>
                    <a:pt x="653923" y="353568"/>
                  </a:lnTo>
                  <a:lnTo>
                    <a:pt x="672973" y="329184"/>
                  </a:lnTo>
                  <a:close/>
                </a:path>
                <a:path w="1630045" h="647700">
                  <a:moveTo>
                    <a:pt x="796036" y="329184"/>
                  </a:moveTo>
                  <a:lnTo>
                    <a:pt x="789686" y="313944"/>
                  </a:lnTo>
                  <a:lnTo>
                    <a:pt x="714883" y="286512"/>
                  </a:lnTo>
                  <a:lnTo>
                    <a:pt x="705993" y="335280"/>
                  </a:lnTo>
                  <a:lnTo>
                    <a:pt x="742696" y="329184"/>
                  </a:lnTo>
                  <a:lnTo>
                    <a:pt x="796036" y="329184"/>
                  </a:lnTo>
                  <a:close/>
                </a:path>
                <a:path w="1630045" h="647700">
                  <a:moveTo>
                    <a:pt x="1629537" y="306705"/>
                  </a:moveTo>
                  <a:lnTo>
                    <a:pt x="1610360" y="292608"/>
                  </a:lnTo>
                  <a:lnTo>
                    <a:pt x="1573784" y="265938"/>
                  </a:lnTo>
                  <a:lnTo>
                    <a:pt x="1544193" y="221361"/>
                  </a:lnTo>
                  <a:lnTo>
                    <a:pt x="1517904" y="181991"/>
                  </a:lnTo>
                  <a:lnTo>
                    <a:pt x="1443101" y="151384"/>
                  </a:lnTo>
                  <a:lnTo>
                    <a:pt x="1408938" y="137414"/>
                  </a:lnTo>
                  <a:lnTo>
                    <a:pt x="1325245" y="89027"/>
                  </a:lnTo>
                  <a:lnTo>
                    <a:pt x="1113409" y="31877"/>
                  </a:lnTo>
                  <a:lnTo>
                    <a:pt x="990346" y="0"/>
                  </a:lnTo>
                  <a:lnTo>
                    <a:pt x="966343" y="49657"/>
                  </a:lnTo>
                  <a:lnTo>
                    <a:pt x="966343" y="85217"/>
                  </a:lnTo>
                  <a:lnTo>
                    <a:pt x="949833" y="133604"/>
                  </a:lnTo>
                  <a:lnTo>
                    <a:pt x="993013" y="151384"/>
                  </a:lnTo>
                  <a:lnTo>
                    <a:pt x="1051306" y="156464"/>
                  </a:lnTo>
                  <a:lnTo>
                    <a:pt x="1110869" y="151384"/>
                  </a:lnTo>
                  <a:lnTo>
                    <a:pt x="1137539" y="174371"/>
                  </a:lnTo>
                  <a:lnTo>
                    <a:pt x="1156589" y="179451"/>
                  </a:lnTo>
                  <a:lnTo>
                    <a:pt x="1180592" y="226568"/>
                  </a:lnTo>
                  <a:lnTo>
                    <a:pt x="1199642" y="221361"/>
                  </a:lnTo>
                  <a:lnTo>
                    <a:pt x="1212342" y="240538"/>
                  </a:lnTo>
                  <a:lnTo>
                    <a:pt x="1212342" y="271018"/>
                  </a:lnTo>
                  <a:lnTo>
                    <a:pt x="1216152" y="288798"/>
                  </a:lnTo>
                  <a:lnTo>
                    <a:pt x="1245235" y="288798"/>
                  </a:lnTo>
                  <a:lnTo>
                    <a:pt x="1251585" y="265938"/>
                  </a:lnTo>
                  <a:lnTo>
                    <a:pt x="1282065" y="306705"/>
                  </a:lnTo>
                  <a:lnTo>
                    <a:pt x="1301115" y="292608"/>
                  </a:lnTo>
                  <a:lnTo>
                    <a:pt x="1317625" y="320675"/>
                  </a:lnTo>
                  <a:lnTo>
                    <a:pt x="1297305" y="342265"/>
                  </a:lnTo>
                  <a:lnTo>
                    <a:pt x="1294765" y="367792"/>
                  </a:lnTo>
                  <a:lnTo>
                    <a:pt x="1315085" y="404622"/>
                  </a:lnTo>
                  <a:lnTo>
                    <a:pt x="1364488" y="451739"/>
                  </a:lnTo>
                  <a:lnTo>
                    <a:pt x="1398778" y="469519"/>
                  </a:lnTo>
                  <a:lnTo>
                    <a:pt x="1439291" y="497586"/>
                  </a:lnTo>
                  <a:lnTo>
                    <a:pt x="1458341" y="514096"/>
                  </a:lnTo>
                  <a:lnTo>
                    <a:pt x="1472311" y="568833"/>
                  </a:lnTo>
                  <a:lnTo>
                    <a:pt x="1487551" y="586613"/>
                  </a:lnTo>
                  <a:lnTo>
                    <a:pt x="1500124" y="586613"/>
                  </a:lnTo>
                  <a:lnTo>
                    <a:pt x="1530604" y="631190"/>
                  </a:lnTo>
                  <a:lnTo>
                    <a:pt x="1557274" y="647700"/>
                  </a:lnTo>
                  <a:lnTo>
                    <a:pt x="1595247" y="643890"/>
                  </a:lnTo>
                  <a:lnTo>
                    <a:pt x="1605407" y="626110"/>
                  </a:lnTo>
                  <a:lnTo>
                    <a:pt x="1601597" y="590423"/>
                  </a:lnTo>
                  <a:lnTo>
                    <a:pt x="1563624" y="554863"/>
                  </a:lnTo>
                  <a:lnTo>
                    <a:pt x="1561084" y="519176"/>
                  </a:lnTo>
                  <a:lnTo>
                    <a:pt x="1582674" y="484759"/>
                  </a:lnTo>
                  <a:lnTo>
                    <a:pt x="1586484" y="456819"/>
                  </a:lnTo>
                  <a:lnTo>
                    <a:pt x="1567434" y="422402"/>
                  </a:lnTo>
                  <a:lnTo>
                    <a:pt x="1586484" y="386842"/>
                  </a:lnTo>
                  <a:lnTo>
                    <a:pt x="1606677" y="377952"/>
                  </a:lnTo>
                  <a:lnTo>
                    <a:pt x="1606677" y="338455"/>
                  </a:lnTo>
                  <a:lnTo>
                    <a:pt x="1629537" y="306705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91234" y="1277493"/>
              <a:ext cx="383285" cy="25717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441704" y="1203959"/>
              <a:ext cx="259715" cy="88900"/>
            </a:xfrm>
            <a:custGeom>
              <a:avLst/>
              <a:gdLst/>
              <a:ahLst/>
              <a:cxnLst/>
              <a:rect l="l" t="t" r="r" b="b"/>
              <a:pathLst>
                <a:path w="259714" h="88900">
                  <a:moveTo>
                    <a:pt x="259334" y="73533"/>
                  </a:moveTo>
                  <a:lnTo>
                    <a:pt x="255143" y="60833"/>
                  </a:lnTo>
                  <a:lnTo>
                    <a:pt x="234823" y="60833"/>
                  </a:lnTo>
                  <a:lnTo>
                    <a:pt x="230378" y="51943"/>
                  </a:lnTo>
                  <a:lnTo>
                    <a:pt x="228473" y="48133"/>
                  </a:lnTo>
                  <a:lnTo>
                    <a:pt x="217043" y="51943"/>
                  </a:lnTo>
                  <a:lnTo>
                    <a:pt x="198120" y="34163"/>
                  </a:lnTo>
                  <a:lnTo>
                    <a:pt x="195453" y="31750"/>
                  </a:lnTo>
                  <a:lnTo>
                    <a:pt x="158623" y="21590"/>
                  </a:lnTo>
                  <a:lnTo>
                    <a:pt x="143383" y="34163"/>
                  </a:lnTo>
                  <a:lnTo>
                    <a:pt x="109093" y="21590"/>
                  </a:lnTo>
                  <a:lnTo>
                    <a:pt x="88900" y="21590"/>
                  </a:lnTo>
                  <a:lnTo>
                    <a:pt x="78740" y="3810"/>
                  </a:lnTo>
                  <a:lnTo>
                    <a:pt x="69850" y="0"/>
                  </a:lnTo>
                  <a:lnTo>
                    <a:pt x="55880" y="3810"/>
                  </a:lnTo>
                  <a:lnTo>
                    <a:pt x="15240" y="0"/>
                  </a:lnTo>
                  <a:lnTo>
                    <a:pt x="0" y="26670"/>
                  </a:lnTo>
                  <a:lnTo>
                    <a:pt x="0" y="55753"/>
                  </a:lnTo>
                  <a:lnTo>
                    <a:pt x="30480" y="88646"/>
                  </a:lnTo>
                  <a:lnTo>
                    <a:pt x="49530" y="78486"/>
                  </a:lnTo>
                  <a:lnTo>
                    <a:pt x="82169" y="78486"/>
                  </a:lnTo>
                  <a:lnTo>
                    <a:pt x="85090" y="73533"/>
                  </a:lnTo>
                  <a:lnTo>
                    <a:pt x="259334" y="7353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88592" y="3055620"/>
              <a:ext cx="473963" cy="24231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831848" y="3537203"/>
              <a:ext cx="1274445" cy="2694940"/>
            </a:xfrm>
            <a:custGeom>
              <a:avLst/>
              <a:gdLst/>
              <a:ahLst/>
              <a:cxnLst/>
              <a:rect l="l" t="t" r="r" b="b"/>
              <a:pathLst>
                <a:path w="1274445" h="2694940">
                  <a:moveTo>
                    <a:pt x="1274064" y="740664"/>
                  </a:moveTo>
                  <a:lnTo>
                    <a:pt x="1241044" y="673227"/>
                  </a:lnTo>
                  <a:lnTo>
                    <a:pt x="1162177" y="603377"/>
                  </a:lnTo>
                  <a:lnTo>
                    <a:pt x="1041400" y="566547"/>
                  </a:lnTo>
                  <a:lnTo>
                    <a:pt x="924433" y="536067"/>
                  </a:lnTo>
                  <a:lnTo>
                    <a:pt x="853186" y="514477"/>
                  </a:lnTo>
                  <a:lnTo>
                    <a:pt x="868426" y="452247"/>
                  </a:lnTo>
                  <a:lnTo>
                    <a:pt x="843026" y="372237"/>
                  </a:lnTo>
                  <a:lnTo>
                    <a:pt x="784479" y="301117"/>
                  </a:lnTo>
                  <a:lnTo>
                    <a:pt x="728599" y="245110"/>
                  </a:lnTo>
                  <a:lnTo>
                    <a:pt x="695579" y="240157"/>
                  </a:lnTo>
                  <a:lnTo>
                    <a:pt x="653542" y="245110"/>
                  </a:lnTo>
                  <a:lnTo>
                    <a:pt x="637667" y="229870"/>
                  </a:lnTo>
                  <a:lnTo>
                    <a:pt x="620522" y="213360"/>
                  </a:lnTo>
                  <a:lnTo>
                    <a:pt x="592582" y="213360"/>
                  </a:lnTo>
                  <a:lnTo>
                    <a:pt x="568325" y="229870"/>
                  </a:lnTo>
                  <a:lnTo>
                    <a:pt x="570865" y="199390"/>
                  </a:lnTo>
                  <a:lnTo>
                    <a:pt x="512445" y="163830"/>
                  </a:lnTo>
                  <a:lnTo>
                    <a:pt x="494284" y="128270"/>
                  </a:lnTo>
                  <a:lnTo>
                    <a:pt x="487807" y="115570"/>
                  </a:lnTo>
                  <a:lnTo>
                    <a:pt x="476758" y="93980"/>
                  </a:lnTo>
                  <a:lnTo>
                    <a:pt x="385318" y="106680"/>
                  </a:lnTo>
                  <a:lnTo>
                    <a:pt x="336931" y="115570"/>
                  </a:lnTo>
                  <a:lnTo>
                    <a:pt x="331851" y="93980"/>
                  </a:lnTo>
                  <a:lnTo>
                    <a:pt x="322326" y="83820"/>
                  </a:lnTo>
                  <a:lnTo>
                    <a:pt x="314071" y="74930"/>
                  </a:lnTo>
                  <a:lnTo>
                    <a:pt x="282321" y="83820"/>
                  </a:lnTo>
                  <a:lnTo>
                    <a:pt x="264541" y="62242"/>
                  </a:lnTo>
                  <a:lnTo>
                    <a:pt x="247904" y="49542"/>
                  </a:lnTo>
                  <a:lnTo>
                    <a:pt x="241554" y="88900"/>
                  </a:lnTo>
                  <a:lnTo>
                    <a:pt x="232664" y="128270"/>
                  </a:lnTo>
                  <a:lnTo>
                    <a:pt x="208534" y="128270"/>
                  </a:lnTo>
                  <a:lnTo>
                    <a:pt x="202184" y="93980"/>
                  </a:lnTo>
                  <a:lnTo>
                    <a:pt x="208534" y="49542"/>
                  </a:lnTo>
                  <a:lnTo>
                    <a:pt x="235204" y="26670"/>
                  </a:lnTo>
                  <a:lnTo>
                    <a:pt x="241554" y="5092"/>
                  </a:lnTo>
                  <a:lnTo>
                    <a:pt x="216154" y="0"/>
                  </a:lnTo>
                  <a:lnTo>
                    <a:pt x="192024" y="17792"/>
                  </a:lnTo>
                  <a:lnTo>
                    <a:pt x="146177" y="44450"/>
                  </a:lnTo>
                  <a:lnTo>
                    <a:pt x="114427" y="88900"/>
                  </a:lnTo>
                  <a:lnTo>
                    <a:pt x="99187" y="119380"/>
                  </a:lnTo>
                  <a:lnTo>
                    <a:pt x="92837" y="185420"/>
                  </a:lnTo>
                  <a:lnTo>
                    <a:pt x="92837" y="222250"/>
                  </a:lnTo>
                  <a:lnTo>
                    <a:pt x="64897" y="287147"/>
                  </a:lnTo>
                  <a:lnTo>
                    <a:pt x="62357" y="349377"/>
                  </a:lnTo>
                  <a:lnTo>
                    <a:pt x="12700" y="492887"/>
                  </a:lnTo>
                  <a:lnTo>
                    <a:pt x="0" y="550037"/>
                  </a:lnTo>
                  <a:lnTo>
                    <a:pt x="25400" y="628777"/>
                  </a:lnTo>
                  <a:lnTo>
                    <a:pt x="25400" y="705104"/>
                  </a:lnTo>
                  <a:lnTo>
                    <a:pt x="3810" y="735584"/>
                  </a:lnTo>
                  <a:lnTo>
                    <a:pt x="22860" y="772414"/>
                  </a:lnTo>
                  <a:lnTo>
                    <a:pt x="64897" y="824484"/>
                  </a:lnTo>
                  <a:lnTo>
                    <a:pt x="78867" y="900684"/>
                  </a:lnTo>
                  <a:lnTo>
                    <a:pt x="81407" y="947674"/>
                  </a:lnTo>
                  <a:lnTo>
                    <a:pt x="114427" y="1007364"/>
                  </a:lnTo>
                  <a:lnTo>
                    <a:pt x="139827" y="1064514"/>
                  </a:lnTo>
                  <a:lnTo>
                    <a:pt x="192024" y="1077214"/>
                  </a:lnTo>
                  <a:lnTo>
                    <a:pt x="228854" y="1103884"/>
                  </a:lnTo>
                  <a:lnTo>
                    <a:pt x="264541" y="1143254"/>
                  </a:lnTo>
                  <a:lnTo>
                    <a:pt x="273431" y="1187831"/>
                  </a:lnTo>
                  <a:lnTo>
                    <a:pt x="303911" y="1227201"/>
                  </a:lnTo>
                  <a:lnTo>
                    <a:pt x="320421" y="1281811"/>
                  </a:lnTo>
                  <a:lnTo>
                    <a:pt x="295021" y="1410081"/>
                  </a:lnTo>
                  <a:lnTo>
                    <a:pt x="307721" y="1493901"/>
                  </a:lnTo>
                  <a:lnTo>
                    <a:pt x="295021" y="1591691"/>
                  </a:lnTo>
                  <a:lnTo>
                    <a:pt x="301371" y="1631188"/>
                  </a:lnTo>
                  <a:lnTo>
                    <a:pt x="295021" y="1709928"/>
                  </a:lnTo>
                  <a:lnTo>
                    <a:pt x="284861" y="1730248"/>
                  </a:lnTo>
                  <a:lnTo>
                    <a:pt x="288671" y="1769618"/>
                  </a:lnTo>
                  <a:lnTo>
                    <a:pt x="297561" y="1871218"/>
                  </a:lnTo>
                  <a:lnTo>
                    <a:pt x="282321" y="1942338"/>
                  </a:lnTo>
                  <a:lnTo>
                    <a:pt x="264541" y="1999488"/>
                  </a:lnTo>
                  <a:lnTo>
                    <a:pt x="264541" y="2047748"/>
                  </a:lnTo>
                  <a:lnTo>
                    <a:pt x="291211" y="2101164"/>
                  </a:lnTo>
                  <a:lnTo>
                    <a:pt x="301371" y="2150707"/>
                  </a:lnTo>
                  <a:lnTo>
                    <a:pt x="303911" y="2437803"/>
                  </a:lnTo>
                  <a:lnTo>
                    <a:pt x="297561" y="2473388"/>
                  </a:lnTo>
                  <a:lnTo>
                    <a:pt x="301371" y="2516568"/>
                  </a:lnTo>
                  <a:lnTo>
                    <a:pt x="326771" y="2571191"/>
                  </a:lnTo>
                  <a:lnTo>
                    <a:pt x="362331" y="2615654"/>
                  </a:lnTo>
                  <a:lnTo>
                    <a:pt x="403098" y="2642336"/>
                  </a:lnTo>
                  <a:lnTo>
                    <a:pt x="431038" y="2677909"/>
                  </a:lnTo>
                  <a:lnTo>
                    <a:pt x="465328" y="2694419"/>
                  </a:lnTo>
                  <a:lnTo>
                    <a:pt x="476758" y="2667749"/>
                  </a:lnTo>
                  <a:lnTo>
                    <a:pt x="455168" y="2623274"/>
                  </a:lnTo>
                  <a:lnTo>
                    <a:pt x="378968" y="2535618"/>
                  </a:lnTo>
                  <a:lnTo>
                    <a:pt x="399288" y="2508948"/>
                  </a:lnTo>
                  <a:lnTo>
                    <a:pt x="403098" y="2455583"/>
                  </a:lnTo>
                  <a:lnTo>
                    <a:pt x="411988" y="2420023"/>
                  </a:lnTo>
                  <a:lnTo>
                    <a:pt x="447548" y="2403513"/>
                  </a:lnTo>
                  <a:lnTo>
                    <a:pt x="467868" y="2398420"/>
                  </a:lnTo>
                  <a:lnTo>
                    <a:pt x="476758" y="2353970"/>
                  </a:lnTo>
                  <a:lnTo>
                    <a:pt x="461518" y="2327287"/>
                  </a:lnTo>
                  <a:lnTo>
                    <a:pt x="441198" y="2327287"/>
                  </a:lnTo>
                  <a:lnTo>
                    <a:pt x="437388" y="2281555"/>
                  </a:lnTo>
                  <a:lnTo>
                    <a:pt x="450088" y="2259965"/>
                  </a:lnTo>
                  <a:lnTo>
                    <a:pt x="489585" y="2259965"/>
                  </a:lnTo>
                  <a:lnTo>
                    <a:pt x="503555" y="2202789"/>
                  </a:lnTo>
                  <a:lnTo>
                    <a:pt x="512445" y="2136737"/>
                  </a:lnTo>
                  <a:lnTo>
                    <a:pt x="495935" y="2118957"/>
                  </a:lnTo>
                  <a:lnTo>
                    <a:pt x="506095" y="2101164"/>
                  </a:lnTo>
                  <a:lnTo>
                    <a:pt x="536575" y="2106244"/>
                  </a:lnTo>
                  <a:lnTo>
                    <a:pt x="574675" y="2101164"/>
                  </a:lnTo>
                  <a:lnTo>
                    <a:pt x="574675" y="2056701"/>
                  </a:lnTo>
                  <a:lnTo>
                    <a:pt x="588772" y="2029968"/>
                  </a:lnTo>
                  <a:lnTo>
                    <a:pt x="620522" y="2017268"/>
                  </a:lnTo>
                  <a:lnTo>
                    <a:pt x="659892" y="2012188"/>
                  </a:lnTo>
                  <a:lnTo>
                    <a:pt x="676402" y="1985518"/>
                  </a:lnTo>
                  <a:lnTo>
                    <a:pt x="678942" y="1949958"/>
                  </a:lnTo>
                  <a:lnTo>
                    <a:pt x="678942" y="1905508"/>
                  </a:lnTo>
                  <a:lnTo>
                    <a:pt x="657352" y="1883918"/>
                  </a:lnTo>
                  <a:lnTo>
                    <a:pt x="689102" y="1866138"/>
                  </a:lnTo>
                  <a:lnTo>
                    <a:pt x="713359" y="1866138"/>
                  </a:lnTo>
                  <a:lnTo>
                    <a:pt x="724789" y="1875028"/>
                  </a:lnTo>
                  <a:lnTo>
                    <a:pt x="730631" y="1866138"/>
                  </a:lnTo>
                  <a:lnTo>
                    <a:pt x="756539" y="1826768"/>
                  </a:lnTo>
                  <a:lnTo>
                    <a:pt x="765429" y="1786128"/>
                  </a:lnTo>
                  <a:lnTo>
                    <a:pt x="787019" y="1746758"/>
                  </a:lnTo>
                  <a:lnTo>
                    <a:pt x="816356" y="1720088"/>
                  </a:lnTo>
                  <a:lnTo>
                    <a:pt x="853186" y="1684528"/>
                  </a:lnTo>
                  <a:lnTo>
                    <a:pt x="853186" y="1652778"/>
                  </a:lnTo>
                  <a:lnTo>
                    <a:pt x="874776" y="1613281"/>
                  </a:lnTo>
                  <a:lnTo>
                    <a:pt x="864616" y="1573911"/>
                  </a:lnTo>
                  <a:lnTo>
                    <a:pt x="864616" y="1538351"/>
                  </a:lnTo>
                  <a:lnTo>
                    <a:pt x="874776" y="1511681"/>
                  </a:lnTo>
                  <a:lnTo>
                    <a:pt x="920623" y="1440561"/>
                  </a:lnTo>
                  <a:lnTo>
                    <a:pt x="967613" y="1410081"/>
                  </a:lnTo>
                  <a:lnTo>
                    <a:pt x="991743" y="1413891"/>
                  </a:lnTo>
                  <a:lnTo>
                    <a:pt x="999744" y="1410081"/>
                  </a:lnTo>
                  <a:lnTo>
                    <a:pt x="1028700" y="1396111"/>
                  </a:lnTo>
                  <a:lnTo>
                    <a:pt x="1071880" y="1333881"/>
                  </a:lnTo>
                  <a:lnTo>
                    <a:pt x="1101090" y="1298321"/>
                  </a:lnTo>
                  <a:lnTo>
                    <a:pt x="1103630" y="1267841"/>
                  </a:lnTo>
                  <a:lnTo>
                    <a:pt x="1124077" y="1241171"/>
                  </a:lnTo>
                  <a:lnTo>
                    <a:pt x="1130427" y="1205611"/>
                  </a:lnTo>
                  <a:lnTo>
                    <a:pt x="1149477" y="1192911"/>
                  </a:lnTo>
                  <a:lnTo>
                    <a:pt x="1162177" y="1130554"/>
                  </a:lnTo>
                  <a:lnTo>
                    <a:pt x="1159637" y="1068324"/>
                  </a:lnTo>
                  <a:lnTo>
                    <a:pt x="1162177" y="1020064"/>
                  </a:lnTo>
                  <a:lnTo>
                    <a:pt x="1186307" y="965454"/>
                  </a:lnTo>
                  <a:lnTo>
                    <a:pt x="1209167" y="940054"/>
                  </a:lnTo>
                  <a:lnTo>
                    <a:pt x="1243584" y="900684"/>
                  </a:lnTo>
                  <a:lnTo>
                    <a:pt x="1274064" y="824484"/>
                  </a:lnTo>
                  <a:lnTo>
                    <a:pt x="1274064" y="74066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121279" y="233883"/>
            <a:ext cx="19437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" dirty="0">
                <a:solidFill>
                  <a:srgbClr val="6D0042"/>
                </a:solidFill>
                <a:latin typeface="Cambria"/>
                <a:cs typeface="Cambria"/>
              </a:rPr>
              <a:t>Energetics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5491" y="1028776"/>
            <a:ext cx="82810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259E"/>
                </a:solidFill>
                <a:latin typeface="Times New Roman"/>
                <a:cs typeface="Times New Roman"/>
              </a:rPr>
              <a:t>CFT</a:t>
            </a:r>
            <a:r>
              <a:rPr sz="2800" b="1" spc="-35" dirty="0">
                <a:solidFill>
                  <a:srgbClr val="00259E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259E"/>
                </a:solidFill>
                <a:latin typeface="Times New Roman"/>
                <a:cs typeface="Times New Roman"/>
              </a:rPr>
              <a:t>-</a:t>
            </a:r>
            <a:r>
              <a:rPr sz="2800" b="1" dirty="0">
                <a:solidFill>
                  <a:srgbClr val="00259E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259E"/>
                </a:solidFill>
                <a:latin typeface="Times New Roman"/>
                <a:cs typeface="Times New Roman"/>
              </a:rPr>
              <a:t>Electrostatic</a:t>
            </a:r>
            <a:r>
              <a:rPr sz="2800" b="1" spc="5" dirty="0">
                <a:solidFill>
                  <a:srgbClr val="00259E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259E"/>
                </a:solidFill>
                <a:latin typeface="Times New Roman"/>
                <a:cs typeface="Times New Roman"/>
              </a:rPr>
              <a:t>between</a:t>
            </a:r>
            <a:r>
              <a:rPr sz="2800" b="1" spc="40" dirty="0">
                <a:solidFill>
                  <a:srgbClr val="00259E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259E"/>
                </a:solidFill>
                <a:latin typeface="Times New Roman"/>
                <a:cs typeface="Times New Roman"/>
              </a:rPr>
              <a:t>metal</a:t>
            </a:r>
            <a:r>
              <a:rPr sz="2800" b="1" spc="5" dirty="0">
                <a:solidFill>
                  <a:srgbClr val="00259E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259E"/>
                </a:solidFill>
                <a:latin typeface="Times New Roman"/>
                <a:cs typeface="Times New Roman"/>
              </a:rPr>
              <a:t>ion</a:t>
            </a:r>
            <a:r>
              <a:rPr sz="2800" b="1" spc="5" dirty="0">
                <a:solidFill>
                  <a:srgbClr val="00259E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259E"/>
                </a:solidFill>
                <a:latin typeface="Times New Roman"/>
                <a:cs typeface="Times New Roman"/>
              </a:rPr>
              <a:t>and</a:t>
            </a:r>
            <a:r>
              <a:rPr sz="2800" b="1" spc="5" dirty="0">
                <a:solidFill>
                  <a:srgbClr val="00259E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59E"/>
                </a:solidFill>
                <a:latin typeface="Times New Roman"/>
                <a:cs typeface="Times New Roman"/>
              </a:rPr>
              <a:t>donor</a:t>
            </a:r>
            <a:r>
              <a:rPr sz="2800" b="1" spc="-50" dirty="0">
                <a:solidFill>
                  <a:srgbClr val="00259E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59E"/>
                </a:solidFill>
                <a:latin typeface="Times New Roman"/>
                <a:cs typeface="Times New Roman"/>
              </a:rPr>
              <a:t>atom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8091" y="2366264"/>
            <a:ext cx="3844290" cy="318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marR="175895" indent="-236220">
              <a:lnSpc>
                <a:spcPct val="100000"/>
              </a:lnSpc>
              <a:spcBef>
                <a:spcPts val="100"/>
              </a:spcBef>
              <a:buAutoNum type="romanLcParenR"/>
              <a:tabLst>
                <a:tab pos="248920" algn="l"/>
              </a:tabLst>
            </a:pPr>
            <a:r>
              <a:rPr sz="2400" b="1" dirty="0">
                <a:latin typeface="Times New Roman"/>
                <a:cs typeface="Times New Roman"/>
              </a:rPr>
              <a:t>Separate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metal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and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ligand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high </a:t>
            </a:r>
            <a:r>
              <a:rPr sz="2400" b="1" dirty="0">
                <a:latin typeface="Times New Roman"/>
                <a:cs typeface="Times New Roman"/>
              </a:rPr>
              <a:t>energy</a:t>
            </a:r>
            <a:endParaRPr sz="2400">
              <a:latin typeface="Times New Roman"/>
              <a:cs typeface="Times New Roman"/>
            </a:endParaRPr>
          </a:p>
          <a:p>
            <a:pPr marL="248920" marR="5080" indent="-236220">
              <a:lnSpc>
                <a:spcPct val="100000"/>
              </a:lnSpc>
              <a:spcBef>
                <a:spcPts val="600"/>
              </a:spcBef>
              <a:buAutoNum type="romanLcParenR"/>
              <a:tabLst>
                <a:tab pos="28448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Coordinated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Metal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-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ligand </a:t>
            </a:r>
            <a:r>
              <a:rPr sz="2400" b="1" spc="-59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stabilized</a:t>
            </a:r>
            <a:endParaRPr sz="2400">
              <a:latin typeface="Times New Roman"/>
              <a:cs typeface="Times New Roman"/>
            </a:endParaRPr>
          </a:p>
          <a:p>
            <a:pPr marL="368300" indent="-356235">
              <a:lnSpc>
                <a:spcPct val="100000"/>
              </a:lnSpc>
              <a:spcBef>
                <a:spcPts val="600"/>
              </a:spcBef>
              <a:buAutoNum type="romanLcParenR"/>
              <a:tabLst>
                <a:tab pos="36893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Destabilization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due</a:t>
            </a:r>
            <a:r>
              <a:rPr sz="2400" b="1" dirty="0">
                <a:latin typeface="Times New Roman"/>
                <a:cs typeface="Times New Roman"/>
              </a:rPr>
              <a:t> to</a:t>
            </a:r>
            <a:endParaRPr sz="2400">
              <a:latin typeface="Times New Roman"/>
              <a:cs typeface="Times New Roman"/>
            </a:endParaRPr>
          </a:p>
          <a:p>
            <a:pPr marL="24892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Times New Roman"/>
                <a:cs typeface="Times New Roman"/>
              </a:rPr>
              <a:t>ligand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-d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electron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repulsion</a:t>
            </a:r>
            <a:endParaRPr sz="2400">
              <a:latin typeface="Times New Roman"/>
              <a:cs typeface="Times New Roman"/>
            </a:endParaRPr>
          </a:p>
          <a:p>
            <a:pPr marL="248920" marR="22860" indent="-236220">
              <a:lnSpc>
                <a:spcPct val="100000"/>
              </a:lnSpc>
              <a:spcBef>
                <a:spcPts val="600"/>
              </a:spcBef>
              <a:buAutoNum type="romanLcParenR" startAt="4"/>
              <a:tabLst>
                <a:tab pos="352425" algn="l"/>
              </a:tabLst>
            </a:pPr>
            <a:r>
              <a:rPr sz="2400" b="1" dirty="0">
                <a:latin typeface="Times New Roman"/>
                <a:cs typeface="Times New Roman"/>
              </a:rPr>
              <a:t>Splitting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due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octahedral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field.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468622" y="2084832"/>
            <a:ext cx="4454398" cy="4163567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4419600" y="2040635"/>
            <a:ext cx="266700" cy="452755"/>
          </a:xfrm>
          <a:prstGeom prst="rect">
            <a:avLst/>
          </a:prstGeom>
          <a:solidFill>
            <a:srgbClr val="FBFDB8"/>
          </a:solidFill>
          <a:ln w="1257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2795"/>
              </a:lnSpc>
            </a:pPr>
            <a:r>
              <a:rPr sz="2400" dirty="0">
                <a:solidFill>
                  <a:srgbClr val="6D0042"/>
                </a:solidFill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46776" y="3572255"/>
            <a:ext cx="352425" cy="455930"/>
          </a:xfrm>
          <a:prstGeom prst="rect">
            <a:avLst/>
          </a:prstGeom>
          <a:solidFill>
            <a:srgbClr val="FBFDB8"/>
          </a:solidFill>
          <a:ln w="1257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2800"/>
              </a:lnSpc>
            </a:pPr>
            <a:r>
              <a:rPr sz="2400" spc="5" dirty="0">
                <a:solidFill>
                  <a:srgbClr val="6D0042"/>
                </a:solidFill>
                <a:latin typeface="Times New Roman"/>
                <a:cs typeface="Times New Roman"/>
              </a:rPr>
              <a:t>ii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86400" y="5134355"/>
            <a:ext cx="436245" cy="454659"/>
          </a:xfrm>
          <a:prstGeom prst="rect">
            <a:avLst/>
          </a:prstGeom>
          <a:solidFill>
            <a:srgbClr val="FBFDB8"/>
          </a:solidFill>
          <a:ln w="1257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2550">
              <a:lnSpc>
                <a:spcPts val="2800"/>
              </a:lnSpc>
            </a:pPr>
            <a:r>
              <a:rPr sz="2400" spc="5" dirty="0">
                <a:solidFill>
                  <a:srgbClr val="6D0042"/>
                </a:solidFill>
                <a:latin typeface="Times New Roman"/>
                <a:cs typeface="Times New Roman"/>
              </a:rPr>
              <a:t>iii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8061766" y="4143562"/>
            <a:ext cx="431800" cy="468630"/>
            <a:chOff x="8061766" y="4143562"/>
            <a:chExt cx="431800" cy="468630"/>
          </a:xfrm>
        </p:grpSpPr>
        <p:sp>
          <p:nvSpPr>
            <p:cNvPr id="39" name="object 39"/>
            <p:cNvSpPr/>
            <p:nvPr/>
          </p:nvSpPr>
          <p:spPr>
            <a:xfrm>
              <a:off x="8068056" y="4149852"/>
              <a:ext cx="419100" cy="455930"/>
            </a:xfrm>
            <a:custGeom>
              <a:avLst/>
              <a:gdLst/>
              <a:ahLst/>
              <a:cxnLst/>
              <a:rect l="l" t="t" r="r" b="b"/>
              <a:pathLst>
                <a:path w="419100" h="455929">
                  <a:moveTo>
                    <a:pt x="419100" y="0"/>
                  </a:moveTo>
                  <a:lnTo>
                    <a:pt x="0" y="0"/>
                  </a:lnTo>
                  <a:lnTo>
                    <a:pt x="0" y="455675"/>
                  </a:lnTo>
                  <a:lnTo>
                    <a:pt x="419100" y="4556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FBF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068056" y="4149852"/>
              <a:ext cx="419100" cy="455930"/>
            </a:xfrm>
            <a:custGeom>
              <a:avLst/>
              <a:gdLst/>
              <a:ahLst/>
              <a:cxnLst/>
              <a:rect l="l" t="t" r="r" b="b"/>
              <a:pathLst>
                <a:path w="419100" h="455929">
                  <a:moveTo>
                    <a:pt x="0" y="455675"/>
                  </a:moveTo>
                  <a:lnTo>
                    <a:pt x="419100" y="4556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455675"/>
                  </a:lnTo>
                  <a:close/>
                </a:path>
              </a:pathLst>
            </a:custGeom>
            <a:ln w="12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068056" y="4149852"/>
            <a:ext cx="419100" cy="45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ts val="2800"/>
              </a:lnSpc>
            </a:pPr>
            <a:r>
              <a:rPr sz="2400" dirty="0">
                <a:solidFill>
                  <a:srgbClr val="6D0042"/>
                </a:solidFill>
                <a:latin typeface="Times New Roman"/>
                <a:cs typeface="Times New Roman"/>
              </a:rPr>
              <a:t>iv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6695" y="5344667"/>
            <a:ext cx="364490" cy="523240"/>
            <a:chOff x="8616695" y="5344667"/>
            <a:chExt cx="364490" cy="523240"/>
          </a:xfrm>
        </p:grpSpPr>
        <p:sp>
          <p:nvSpPr>
            <p:cNvPr id="3" name="object 3"/>
            <p:cNvSpPr/>
            <p:nvPr/>
          </p:nvSpPr>
          <p:spPr>
            <a:xfrm>
              <a:off x="8855964" y="5344667"/>
              <a:ext cx="125095" cy="317500"/>
            </a:xfrm>
            <a:custGeom>
              <a:avLst/>
              <a:gdLst/>
              <a:ahLst/>
              <a:cxnLst/>
              <a:rect l="l" t="t" r="r" b="b"/>
              <a:pathLst>
                <a:path w="125095" h="317500">
                  <a:moveTo>
                    <a:pt x="124968" y="172593"/>
                  </a:moveTo>
                  <a:lnTo>
                    <a:pt x="122428" y="159766"/>
                  </a:lnTo>
                  <a:lnTo>
                    <a:pt x="112141" y="180213"/>
                  </a:lnTo>
                  <a:lnTo>
                    <a:pt x="99187" y="184023"/>
                  </a:lnTo>
                  <a:lnTo>
                    <a:pt x="91440" y="149606"/>
                  </a:lnTo>
                  <a:lnTo>
                    <a:pt x="87630" y="136779"/>
                  </a:lnTo>
                  <a:lnTo>
                    <a:pt x="72136" y="136779"/>
                  </a:lnTo>
                  <a:lnTo>
                    <a:pt x="74676" y="34544"/>
                  </a:lnTo>
                  <a:lnTo>
                    <a:pt x="52832" y="0"/>
                  </a:lnTo>
                  <a:lnTo>
                    <a:pt x="40005" y="3810"/>
                  </a:lnTo>
                  <a:lnTo>
                    <a:pt x="32258" y="43434"/>
                  </a:lnTo>
                  <a:lnTo>
                    <a:pt x="28321" y="61341"/>
                  </a:lnTo>
                  <a:lnTo>
                    <a:pt x="25781" y="86868"/>
                  </a:lnTo>
                  <a:lnTo>
                    <a:pt x="28321" y="113792"/>
                  </a:lnTo>
                  <a:lnTo>
                    <a:pt x="36068" y="122682"/>
                  </a:lnTo>
                  <a:lnTo>
                    <a:pt x="43815" y="136779"/>
                  </a:lnTo>
                  <a:lnTo>
                    <a:pt x="36068" y="184023"/>
                  </a:lnTo>
                  <a:lnTo>
                    <a:pt x="32258" y="189230"/>
                  </a:lnTo>
                  <a:lnTo>
                    <a:pt x="19304" y="201930"/>
                  </a:lnTo>
                  <a:lnTo>
                    <a:pt x="9017" y="207010"/>
                  </a:lnTo>
                  <a:lnTo>
                    <a:pt x="2540" y="207010"/>
                  </a:lnTo>
                  <a:lnTo>
                    <a:pt x="0" y="214757"/>
                  </a:lnTo>
                  <a:lnTo>
                    <a:pt x="2540" y="230124"/>
                  </a:lnTo>
                  <a:lnTo>
                    <a:pt x="9017" y="232664"/>
                  </a:lnTo>
                  <a:lnTo>
                    <a:pt x="19304" y="232664"/>
                  </a:lnTo>
                  <a:lnTo>
                    <a:pt x="32258" y="246697"/>
                  </a:lnTo>
                  <a:lnTo>
                    <a:pt x="40005" y="254368"/>
                  </a:lnTo>
                  <a:lnTo>
                    <a:pt x="40005" y="264579"/>
                  </a:lnTo>
                  <a:lnTo>
                    <a:pt x="32258" y="286308"/>
                  </a:lnTo>
                  <a:lnTo>
                    <a:pt x="19304" y="290144"/>
                  </a:lnTo>
                  <a:lnTo>
                    <a:pt x="12954" y="300380"/>
                  </a:lnTo>
                  <a:lnTo>
                    <a:pt x="19304" y="308051"/>
                  </a:lnTo>
                  <a:lnTo>
                    <a:pt x="33528" y="313156"/>
                  </a:lnTo>
                  <a:lnTo>
                    <a:pt x="40005" y="316992"/>
                  </a:lnTo>
                  <a:lnTo>
                    <a:pt x="49022" y="313156"/>
                  </a:lnTo>
                  <a:lnTo>
                    <a:pt x="74676" y="300380"/>
                  </a:lnTo>
                  <a:lnTo>
                    <a:pt x="72136" y="286308"/>
                  </a:lnTo>
                  <a:lnTo>
                    <a:pt x="68326" y="272249"/>
                  </a:lnTo>
                  <a:lnTo>
                    <a:pt x="72136" y="259473"/>
                  </a:lnTo>
                  <a:lnTo>
                    <a:pt x="85090" y="246697"/>
                  </a:lnTo>
                  <a:lnTo>
                    <a:pt x="94107" y="242824"/>
                  </a:lnTo>
                  <a:lnTo>
                    <a:pt x="109474" y="230124"/>
                  </a:lnTo>
                  <a:lnTo>
                    <a:pt x="112141" y="201930"/>
                  </a:lnTo>
                  <a:lnTo>
                    <a:pt x="118491" y="189230"/>
                  </a:lnTo>
                  <a:lnTo>
                    <a:pt x="120523" y="184023"/>
                  </a:lnTo>
                  <a:lnTo>
                    <a:pt x="124968" y="17259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6695" y="5599175"/>
              <a:ext cx="230124" cy="26822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0643" y="5614415"/>
            <a:ext cx="88391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9140" y="4085844"/>
            <a:ext cx="140207" cy="15849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269224" y="4306061"/>
            <a:ext cx="114300" cy="80010"/>
          </a:xfrm>
          <a:custGeom>
            <a:avLst/>
            <a:gdLst/>
            <a:ahLst/>
            <a:cxnLst/>
            <a:rect l="l" t="t" r="r" b="b"/>
            <a:pathLst>
              <a:path w="114300" h="80010">
                <a:moveTo>
                  <a:pt x="114300" y="49530"/>
                </a:moveTo>
                <a:lnTo>
                  <a:pt x="92710" y="12700"/>
                </a:lnTo>
                <a:lnTo>
                  <a:pt x="88900" y="5080"/>
                </a:lnTo>
                <a:lnTo>
                  <a:pt x="84836" y="0"/>
                </a:lnTo>
                <a:lnTo>
                  <a:pt x="0" y="0"/>
                </a:lnTo>
                <a:lnTo>
                  <a:pt x="45720" y="69850"/>
                </a:lnTo>
                <a:lnTo>
                  <a:pt x="55880" y="67310"/>
                </a:lnTo>
                <a:lnTo>
                  <a:pt x="64770" y="67310"/>
                </a:lnTo>
                <a:lnTo>
                  <a:pt x="72390" y="80010"/>
                </a:lnTo>
                <a:lnTo>
                  <a:pt x="95250" y="80010"/>
                </a:lnTo>
                <a:lnTo>
                  <a:pt x="103251" y="67310"/>
                </a:lnTo>
                <a:lnTo>
                  <a:pt x="114300" y="4953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33360" y="4014215"/>
            <a:ext cx="520700" cy="359410"/>
          </a:xfrm>
          <a:custGeom>
            <a:avLst/>
            <a:gdLst/>
            <a:ahLst/>
            <a:cxnLst/>
            <a:rect l="l" t="t" r="r" b="b"/>
            <a:pathLst>
              <a:path w="520700" h="359410">
                <a:moveTo>
                  <a:pt x="520700" y="291846"/>
                </a:moveTo>
                <a:lnTo>
                  <a:pt x="510794" y="279273"/>
                </a:lnTo>
                <a:lnTo>
                  <a:pt x="510794" y="260223"/>
                </a:lnTo>
                <a:lnTo>
                  <a:pt x="485394" y="234823"/>
                </a:lnTo>
                <a:lnTo>
                  <a:pt x="470154" y="229743"/>
                </a:lnTo>
                <a:lnTo>
                  <a:pt x="452374" y="220853"/>
                </a:lnTo>
                <a:lnTo>
                  <a:pt x="435864" y="203073"/>
                </a:lnTo>
                <a:lnTo>
                  <a:pt x="439674" y="195453"/>
                </a:lnTo>
                <a:lnTo>
                  <a:pt x="429387" y="176403"/>
                </a:lnTo>
                <a:lnTo>
                  <a:pt x="413512" y="151003"/>
                </a:lnTo>
                <a:lnTo>
                  <a:pt x="410337" y="145923"/>
                </a:lnTo>
                <a:lnTo>
                  <a:pt x="370967" y="128143"/>
                </a:lnTo>
                <a:lnTo>
                  <a:pt x="355727" y="124333"/>
                </a:lnTo>
                <a:lnTo>
                  <a:pt x="336677" y="106553"/>
                </a:lnTo>
                <a:lnTo>
                  <a:pt x="315087" y="96520"/>
                </a:lnTo>
                <a:lnTo>
                  <a:pt x="307467" y="88900"/>
                </a:lnTo>
                <a:lnTo>
                  <a:pt x="293497" y="74930"/>
                </a:lnTo>
                <a:lnTo>
                  <a:pt x="271907" y="74930"/>
                </a:lnTo>
                <a:lnTo>
                  <a:pt x="222377" y="49530"/>
                </a:lnTo>
                <a:lnTo>
                  <a:pt x="207137" y="49530"/>
                </a:lnTo>
                <a:lnTo>
                  <a:pt x="191897" y="62230"/>
                </a:lnTo>
                <a:lnTo>
                  <a:pt x="188087" y="62230"/>
                </a:lnTo>
                <a:lnTo>
                  <a:pt x="169037" y="83820"/>
                </a:lnTo>
                <a:lnTo>
                  <a:pt x="162560" y="88900"/>
                </a:lnTo>
                <a:lnTo>
                  <a:pt x="152527" y="74930"/>
                </a:lnTo>
                <a:lnTo>
                  <a:pt x="129540" y="74930"/>
                </a:lnTo>
                <a:lnTo>
                  <a:pt x="116840" y="88900"/>
                </a:lnTo>
                <a:lnTo>
                  <a:pt x="110490" y="80010"/>
                </a:lnTo>
                <a:lnTo>
                  <a:pt x="106680" y="62230"/>
                </a:lnTo>
                <a:lnTo>
                  <a:pt x="90170" y="10160"/>
                </a:lnTo>
                <a:lnTo>
                  <a:pt x="48260" y="5080"/>
                </a:lnTo>
                <a:lnTo>
                  <a:pt x="0" y="0"/>
                </a:lnTo>
                <a:lnTo>
                  <a:pt x="39370" y="39370"/>
                </a:lnTo>
                <a:lnTo>
                  <a:pt x="35560" y="67310"/>
                </a:lnTo>
                <a:lnTo>
                  <a:pt x="35560" y="119253"/>
                </a:lnTo>
                <a:lnTo>
                  <a:pt x="52070" y="133223"/>
                </a:lnTo>
                <a:lnTo>
                  <a:pt x="83820" y="145923"/>
                </a:lnTo>
                <a:lnTo>
                  <a:pt x="97790" y="163703"/>
                </a:lnTo>
                <a:lnTo>
                  <a:pt x="129540" y="151003"/>
                </a:lnTo>
                <a:lnTo>
                  <a:pt x="162560" y="151003"/>
                </a:lnTo>
                <a:lnTo>
                  <a:pt x="179197" y="176403"/>
                </a:lnTo>
                <a:lnTo>
                  <a:pt x="198247" y="203073"/>
                </a:lnTo>
                <a:lnTo>
                  <a:pt x="218567" y="252603"/>
                </a:lnTo>
                <a:lnTo>
                  <a:pt x="241427" y="291846"/>
                </a:lnTo>
                <a:lnTo>
                  <a:pt x="252857" y="336296"/>
                </a:lnTo>
                <a:lnTo>
                  <a:pt x="263017" y="327406"/>
                </a:lnTo>
                <a:lnTo>
                  <a:pt x="280797" y="336296"/>
                </a:lnTo>
                <a:lnTo>
                  <a:pt x="293497" y="336296"/>
                </a:lnTo>
                <a:lnTo>
                  <a:pt x="312547" y="343916"/>
                </a:lnTo>
                <a:lnTo>
                  <a:pt x="327787" y="359156"/>
                </a:lnTo>
                <a:lnTo>
                  <a:pt x="345567" y="327406"/>
                </a:lnTo>
                <a:lnTo>
                  <a:pt x="358267" y="304546"/>
                </a:lnTo>
                <a:lnTo>
                  <a:pt x="362077" y="314706"/>
                </a:lnTo>
                <a:lnTo>
                  <a:pt x="368554" y="304546"/>
                </a:lnTo>
                <a:lnTo>
                  <a:pt x="370967" y="300736"/>
                </a:lnTo>
                <a:lnTo>
                  <a:pt x="381127" y="291846"/>
                </a:lnTo>
                <a:lnTo>
                  <a:pt x="407797" y="296926"/>
                </a:lnTo>
                <a:lnTo>
                  <a:pt x="435864" y="291846"/>
                </a:lnTo>
                <a:lnTo>
                  <a:pt x="520700" y="29184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46304" y="975360"/>
            <a:ext cx="8388350" cy="5256530"/>
            <a:chOff x="146304" y="975360"/>
            <a:chExt cx="8388350" cy="52565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0862" y="3447161"/>
              <a:ext cx="385953" cy="2194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41120" y="2749168"/>
              <a:ext cx="829310" cy="701040"/>
            </a:xfrm>
            <a:custGeom>
              <a:avLst/>
              <a:gdLst/>
              <a:ahLst/>
              <a:cxnLst/>
              <a:rect l="l" t="t" r="r" b="b"/>
              <a:pathLst>
                <a:path w="829310" h="701039">
                  <a:moveTo>
                    <a:pt x="828878" y="0"/>
                  </a:moveTo>
                  <a:lnTo>
                    <a:pt x="0" y="0"/>
                  </a:lnTo>
                  <a:lnTo>
                    <a:pt x="130771" y="210312"/>
                  </a:lnTo>
                  <a:lnTo>
                    <a:pt x="157441" y="274320"/>
                  </a:lnTo>
                  <a:lnTo>
                    <a:pt x="179019" y="304800"/>
                  </a:lnTo>
                  <a:lnTo>
                    <a:pt x="191719" y="350520"/>
                  </a:lnTo>
                  <a:lnTo>
                    <a:pt x="201879" y="460248"/>
                  </a:lnTo>
                  <a:lnTo>
                    <a:pt x="323761" y="566928"/>
                  </a:lnTo>
                  <a:lnTo>
                    <a:pt x="392379" y="588264"/>
                  </a:lnTo>
                  <a:lnTo>
                    <a:pt x="425272" y="588264"/>
                  </a:lnTo>
                  <a:lnTo>
                    <a:pt x="454482" y="618744"/>
                  </a:lnTo>
                  <a:lnTo>
                    <a:pt x="477342" y="579120"/>
                  </a:lnTo>
                  <a:lnTo>
                    <a:pt x="521792" y="597408"/>
                  </a:lnTo>
                  <a:lnTo>
                    <a:pt x="558622" y="658368"/>
                  </a:lnTo>
                  <a:lnTo>
                    <a:pt x="585292" y="682752"/>
                  </a:lnTo>
                  <a:lnTo>
                    <a:pt x="608152" y="701040"/>
                  </a:lnTo>
                  <a:lnTo>
                    <a:pt x="629742" y="697992"/>
                  </a:lnTo>
                  <a:lnTo>
                    <a:pt x="775411" y="697992"/>
                  </a:lnTo>
                  <a:lnTo>
                    <a:pt x="793572" y="649224"/>
                  </a:lnTo>
                  <a:lnTo>
                    <a:pt x="786714" y="618744"/>
                  </a:lnTo>
                  <a:lnTo>
                    <a:pt x="784682" y="609600"/>
                  </a:lnTo>
                  <a:lnTo>
                    <a:pt x="759282" y="618744"/>
                  </a:lnTo>
                  <a:lnTo>
                    <a:pt x="743280" y="606552"/>
                  </a:lnTo>
                  <a:lnTo>
                    <a:pt x="731342" y="597408"/>
                  </a:lnTo>
                  <a:lnTo>
                    <a:pt x="685622" y="606552"/>
                  </a:lnTo>
                  <a:lnTo>
                    <a:pt x="650062" y="579120"/>
                  </a:lnTo>
                  <a:lnTo>
                    <a:pt x="657682" y="515112"/>
                  </a:lnTo>
                  <a:lnTo>
                    <a:pt x="659460" y="512064"/>
                  </a:lnTo>
                  <a:lnTo>
                    <a:pt x="483692" y="512064"/>
                  </a:lnTo>
                  <a:lnTo>
                    <a:pt x="457022" y="451104"/>
                  </a:lnTo>
                  <a:lnTo>
                    <a:pt x="431749" y="384048"/>
                  </a:lnTo>
                  <a:lnTo>
                    <a:pt x="411429" y="286512"/>
                  </a:lnTo>
                  <a:lnTo>
                    <a:pt x="429082" y="204216"/>
                  </a:lnTo>
                  <a:lnTo>
                    <a:pt x="411429" y="170688"/>
                  </a:lnTo>
                  <a:lnTo>
                    <a:pt x="435559" y="103632"/>
                  </a:lnTo>
                  <a:lnTo>
                    <a:pt x="478612" y="103632"/>
                  </a:lnTo>
                  <a:lnTo>
                    <a:pt x="472262" y="51816"/>
                  </a:lnTo>
                  <a:lnTo>
                    <a:pt x="583641" y="51816"/>
                  </a:lnTo>
                  <a:lnTo>
                    <a:pt x="577672" y="42672"/>
                  </a:lnTo>
                  <a:lnTo>
                    <a:pt x="667969" y="42672"/>
                  </a:lnTo>
                  <a:lnTo>
                    <a:pt x="672922" y="39624"/>
                  </a:lnTo>
                  <a:lnTo>
                    <a:pt x="825195" y="39624"/>
                  </a:lnTo>
                  <a:lnTo>
                    <a:pt x="828878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4812" y="3124073"/>
              <a:ext cx="213360" cy="1371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98614" y="1679447"/>
              <a:ext cx="1371600" cy="1408430"/>
            </a:xfrm>
            <a:custGeom>
              <a:avLst/>
              <a:gdLst/>
              <a:ahLst/>
              <a:cxnLst/>
              <a:rect l="l" t="t" r="r" b="b"/>
              <a:pathLst>
                <a:path w="1371600" h="1408430">
                  <a:moveTo>
                    <a:pt x="723658" y="1194689"/>
                  </a:moveTo>
                  <a:lnTo>
                    <a:pt x="721118" y="1173353"/>
                  </a:lnTo>
                  <a:lnTo>
                    <a:pt x="678065" y="1173353"/>
                  </a:lnTo>
                  <a:lnTo>
                    <a:pt x="723658" y="1194689"/>
                  </a:lnTo>
                  <a:close/>
                </a:path>
                <a:path w="1371600" h="1408430">
                  <a:moveTo>
                    <a:pt x="859548" y="1173353"/>
                  </a:moveTo>
                  <a:lnTo>
                    <a:pt x="826147" y="1121537"/>
                  </a:lnTo>
                  <a:lnTo>
                    <a:pt x="775728" y="1121537"/>
                  </a:lnTo>
                  <a:lnTo>
                    <a:pt x="811288" y="1167257"/>
                  </a:lnTo>
                  <a:lnTo>
                    <a:pt x="859548" y="1173353"/>
                  </a:lnTo>
                  <a:close/>
                </a:path>
                <a:path w="1371600" h="1408430">
                  <a:moveTo>
                    <a:pt x="910475" y="1112393"/>
                  </a:moveTo>
                  <a:lnTo>
                    <a:pt x="820178" y="1112393"/>
                  </a:lnTo>
                  <a:lnTo>
                    <a:pt x="881138" y="1130681"/>
                  </a:lnTo>
                  <a:lnTo>
                    <a:pt x="910475" y="1112393"/>
                  </a:lnTo>
                  <a:close/>
                </a:path>
                <a:path w="1371600" h="1408430">
                  <a:moveTo>
                    <a:pt x="1116088" y="1313561"/>
                  </a:moveTo>
                  <a:lnTo>
                    <a:pt x="1103388" y="1240409"/>
                  </a:lnTo>
                  <a:lnTo>
                    <a:pt x="1081798" y="1173353"/>
                  </a:lnTo>
                  <a:lnTo>
                    <a:pt x="1066558" y="1121537"/>
                  </a:lnTo>
                  <a:lnTo>
                    <a:pt x="1066812" y="1118489"/>
                  </a:lnTo>
                  <a:lnTo>
                    <a:pt x="1067701" y="1109345"/>
                  </a:lnTo>
                  <a:lnTo>
                    <a:pt x="915428" y="1109345"/>
                  </a:lnTo>
                  <a:lnTo>
                    <a:pt x="942098" y="1127633"/>
                  </a:lnTo>
                  <a:lnTo>
                    <a:pt x="973848" y="1118489"/>
                  </a:lnTo>
                  <a:lnTo>
                    <a:pt x="1001788" y="1142873"/>
                  </a:lnTo>
                  <a:lnTo>
                    <a:pt x="1027188" y="1142873"/>
                  </a:lnTo>
                  <a:lnTo>
                    <a:pt x="1039888" y="1194689"/>
                  </a:lnTo>
                  <a:lnTo>
                    <a:pt x="1056398" y="1206881"/>
                  </a:lnTo>
                  <a:lnTo>
                    <a:pt x="1072908" y="1286129"/>
                  </a:lnTo>
                  <a:lnTo>
                    <a:pt x="1066558" y="1319657"/>
                  </a:lnTo>
                  <a:lnTo>
                    <a:pt x="1095768" y="1344041"/>
                  </a:lnTo>
                  <a:lnTo>
                    <a:pt x="1116088" y="1313561"/>
                  </a:lnTo>
                  <a:close/>
                </a:path>
                <a:path w="1371600" h="1408430">
                  <a:moveTo>
                    <a:pt x="1371231" y="487680"/>
                  </a:moveTo>
                  <a:lnTo>
                    <a:pt x="1321701" y="472440"/>
                  </a:lnTo>
                  <a:lnTo>
                    <a:pt x="1284871" y="429768"/>
                  </a:lnTo>
                  <a:lnTo>
                    <a:pt x="1317129" y="387096"/>
                  </a:lnTo>
                  <a:lnTo>
                    <a:pt x="1239151" y="387096"/>
                  </a:lnTo>
                  <a:lnTo>
                    <a:pt x="1220101" y="347472"/>
                  </a:lnTo>
                  <a:lnTo>
                    <a:pt x="1226197" y="307848"/>
                  </a:lnTo>
                  <a:lnTo>
                    <a:pt x="971308" y="307848"/>
                  </a:lnTo>
                  <a:lnTo>
                    <a:pt x="935748" y="286512"/>
                  </a:lnTo>
                  <a:lnTo>
                    <a:pt x="928128" y="243840"/>
                  </a:lnTo>
                  <a:lnTo>
                    <a:pt x="900188" y="182880"/>
                  </a:lnTo>
                  <a:lnTo>
                    <a:pt x="919238" y="143256"/>
                  </a:lnTo>
                  <a:lnTo>
                    <a:pt x="931926" y="128016"/>
                  </a:lnTo>
                  <a:lnTo>
                    <a:pt x="910094" y="100584"/>
                  </a:lnTo>
                  <a:lnTo>
                    <a:pt x="840498" y="100584"/>
                  </a:lnTo>
                  <a:lnTo>
                    <a:pt x="775728" y="91440"/>
                  </a:lnTo>
                  <a:lnTo>
                    <a:pt x="738898" y="24384"/>
                  </a:lnTo>
                  <a:lnTo>
                    <a:pt x="718578" y="0"/>
                  </a:lnTo>
                  <a:lnTo>
                    <a:pt x="0" y="0"/>
                  </a:lnTo>
                  <a:lnTo>
                    <a:pt x="33007" y="21336"/>
                  </a:lnTo>
                  <a:lnTo>
                    <a:pt x="8877" y="51816"/>
                  </a:lnTo>
                  <a:lnTo>
                    <a:pt x="29197" y="88392"/>
                  </a:lnTo>
                  <a:lnTo>
                    <a:pt x="33007" y="131064"/>
                  </a:lnTo>
                  <a:lnTo>
                    <a:pt x="55854" y="152400"/>
                  </a:lnTo>
                  <a:lnTo>
                    <a:pt x="41897" y="192024"/>
                  </a:lnTo>
                  <a:lnTo>
                    <a:pt x="72364" y="259080"/>
                  </a:lnTo>
                  <a:lnTo>
                    <a:pt x="69824" y="307848"/>
                  </a:lnTo>
                  <a:lnTo>
                    <a:pt x="140931" y="414528"/>
                  </a:lnTo>
                  <a:lnTo>
                    <a:pt x="82524" y="432816"/>
                  </a:lnTo>
                  <a:lnTo>
                    <a:pt x="104101" y="487680"/>
                  </a:lnTo>
                  <a:lnTo>
                    <a:pt x="104101" y="573024"/>
                  </a:lnTo>
                  <a:lnTo>
                    <a:pt x="76174" y="661416"/>
                  </a:lnTo>
                  <a:lnTo>
                    <a:pt x="69824" y="740537"/>
                  </a:lnTo>
                  <a:lnTo>
                    <a:pt x="82524" y="847217"/>
                  </a:lnTo>
                  <a:lnTo>
                    <a:pt x="186639" y="1033145"/>
                  </a:lnTo>
                  <a:lnTo>
                    <a:pt x="218376" y="1121537"/>
                  </a:lnTo>
                  <a:lnTo>
                    <a:pt x="184099" y="1167257"/>
                  </a:lnTo>
                  <a:lnTo>
                    <a:pt x="271703" y="1240409"/>
                  </a:lnTo>
                  <a:lnTo>
                    <a:pt x="233616" y="1267841"/>
                  </a:lnTo>
                  <a:lnTo>
                    <a:pt x="298361" y="1313561"/>
                  </a:lnTo>
                  <a:lnTo>
                    <a:pt x="307251" y="1383665"/>
                  </a:lnTo>
                  <a:lnTo>
                    <a:pt x="356768" y="1408049"/>
                  </a:lnTo>
                  <a:lnTo>
                    <a:pt x="323761" y="1289177"/>
                  </a:lnTo>
                  <a:lnTo>
                    <a:pt x="242506" y="1148969"/>
                  </a:lnTo>
                  <a:lnTo>
                    <a:pt x="242506" y="1069721"/>
                  </a:lnTo>
                  <a:lnTo>
                    <a:pt x="1071384" y="1069721"/>
                  </a:lnTo>
                  <a:lnTo>
                    <a:pt x="1072908" y="1054481"/>
                  </a:lnTo>
                  <a:lnTo>
                    <a:pt x="1118628" y="959993"/>
                  </a:lnTo>
                  <a:lnTo>
                    <a:pt x="1155458" y="923417"/>
                  </a:lnTo>
                  <a:lnTo>
                    <a:pt x="1164348" y="862457"/>
                  </a:lnTo>
                  <a:lnTo>
                    <a:pt x="1189621" y="795401"/>
                  </a:lnTo>
                  <a:lnTo>
                    <a:pt x="1174381" y="761873"/>
                  </a:lnTo>
                  <a:lnTo>
                    <a:pt x="1189621" y="722376"/>
                  </a:lnTo>
                  <a:lnTo>
                    <a:pt x="1174381" y="688848"/>
                  </a:lnTo>
                  <a:lnTo>
                    <a:pt x="1217561" y="685800"/>
                  </a:lnTo>
                  <a:lnTo>
                    <a:pt x="1249311" y="661416"/>
                  </a:lnTo>
                  <a:lnTo>
                    <a:pt x="1245501" y="594360"/>
                  </a:lnTo>
                  <a:lnTo>
                    <a:pt x="1265821" y="573024"/>
                  </a:lnTo>
                  <a:lnTo>
                    <a:pt x="1288681" y="554736"/>
                  </a:lnTo>
                  <a:lnTo>
                    <a:pt x="1273441" y="530352"/>
                  </a:lnTo>
                  <a:lnTo>
                    <a:pt x="1301381" y="499872"/>
                  </a:lnTo>
                  <a:lnTo>
                    <a:pt x="1368310" y="499872"/>
                  </a:lnTo>
                  <a:lnTo>
                    <a:pt x="1371231" y="48768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99996" y="2179320"/>
              <a:ext cx="66929" cy="16763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6304" y="1261871"/>
              <a:ext cx="2001520" cy="805180"/>
            </a:xfrm>
            <a:custGeom>
              <a:avLst/>
              <a:gdLst/>
              <a:ahLst/>
              <a:cxnLst/>
              <a:rect l="l" t="t" r="r" b="b"/>
              <a:pathLst>
                <a:path w="2001520" h="805180">
                  <a:moveTo>
                    <a:pt x="1270889" y="417576"/>
                  </a:moveTo>
                  <a:lnTo>
                    <a:pt x="1245616" y="387096"/>
                  </a:lnTo>
                  <a:lnTo>
                    <a:pt x="1253871" y="368808"/>
                  </a:lnTo>
                  <a:lnTo>
                    <a:pt x="440575" y="368808"/>
                  </a:lnTo>
                  <a:lnTo>
                    <a:pt x="483743" y="387096"/>
                  </a:lnTo>
                  <a:lnTo>
                    <a:pt x="523100" y="448056"/>
                  </a:lnTo>
                  <a:lnTo>
                    <a:pt x="552310" y="417576"/>
                  </a:lnTo>
                  <a:lnTo>
                    <a:pt x="1270889" y="417576"/>
                  </a:lnTo>
                  <a:close/>
                </a:path>
                <a:path w="2001520" h="805180">
                  <a:moveTo>
                    <a:pt x="1462405" y="518160"/>
                  </a:moveTo>
                  <a:lnTo>
                    <a:pt x="1455039" y="509016"/>
                  </a:lnTo>
                  <a:lnTo>
                    <a:pt x="1392809" y="518160"/>
                  </a:lnTo>
                  <a:lnTo>
                    <a:pt x="1462405" y="518160"/>
                  </a:lnTo>
                  <a:close/>
                </a:path>
                <a:path w="2001520" h="805180">
                  <a:moveTo>
                    <a:pt x="1467739" y="137160"/>
                  </a:moveTo>
                  <a:lnTo>
                    <a:pt x="1001776" y="137160"/>
                  </a:lnTo>
                  <a:lnTo>
                    <a:pt x="930668" y="97536"/>
                  </a:lnTo>
                  <a:lnTo>
                    <a:pt x="925855" y="94488"/>
                  </a:lnTo>
                  <a:lnTo>
                    <a:pt x="656412" y="94488"/>
                  </a:lnTo>
                  <a:lnTo>
                    <a:pt x="607123" y="48768"/>
                  </a:lnTo>
                  <a:lnTo>
                    <a:pt x="481203" y="48768"/>
                  </a:lnTo>
                  <a:lnTo>
                    <a:pt x="450723" y="0"/>
                  </a:lnTo>
                  <a:lnTo>
                    <a:pt x="425335" y="27432"/>
                  </a:lnTo>
                  <a:lnTo>
                    <a:pt x="384708" y="30480"/>
                  </a:lnTo>
                  <a:lnTo>
                    <a:pt x="356768" y="67056"/>
                  </a:lnTo>
                  <a:lnTo>
                    <a:pt x="261531" y="67056"/>
                  </a:lnTo>
                  <a:lnTo>
                    <a:pt x="234886" y="97536"/>
                  </a:lnTo>
                  <a:lnTo>
                    <a:pt x="293293" y="112776"/>
                  </a:lnTo>
                  <a:lnTo>
                    <a:pt x="286943" y="155448"/>
                  </a:lnTo>
                  <a:lnTo>
                    <a:pt x="224726" y="167640"/>
                  </a:lnTo>
                  <a:lnTo>
                    <a:pt x="222186" y="213360"/>
                  </a:lnTo>
                  <a:lnTo>
                    <a:pt x="203136" y="262128"/>
                  </a:lnTo>
                  <a:lnTo>
                    <a:pt x="129501" y="271272"/>
                  </a:lnTo>
                  <a:lnTo>
                    <a:pt x="133311" y="295656"/>
                  </a:lnTo>
                  <a:lnTo>
                    <a:pt x="114274" y="313944"/>
                  </a:lnTo>
                  <a:lnTo>
                    <a:pt x="116801" y="374904"/>
                  </a:lnTo>
                  <a:lnTo>
                    <a:pt x="159981" y="408432"/>
                  </a:lnTo>
                  <a:lnTo>
                    <a:pt x="149809" y="460248"/>
                  </a:lnTo>
                  <a:lnTo>
                    <a:pt x="95224" y="493776"/>
                  </a:lnTo>
                  <a:lnTo>
                    <a:pt x="0" y="579120"/>
                  </a:lnTo>
                  <a:lnTo>
                    <a:pt x="39357" y="585216"/>
                  </a:lnTo>
                  <a:lnTo>
                    <a:pt x="137121" y="515112"/>
                  </a:lnTo>
                  <a:lnTo>
                    <a:pt x="196799" y="493776"/>
                  </a:lnTo>
                  <a:lnTo>
                    <a:pt x="261531" y="423672"/>
                  </a:lnTo>
                  <a:lnTo>
                    <a:pt x="323761" y="347472"/>
                  </a:lnTo>
                  <a:lnTo>
                    <a:pt x="352971" y="332232"/>
                  </a:lnTo>
                  <a:lnTo>
                    <a:pt x="1270508" y="332232"/>
                  </a:lnTo>
                  <a:lnTo>
                    <a:pt x="1275969" y="320040"/>
                  </a:lnTo>
                  <a:lnTo>
                    <a:pt x="1307719" y="265176"/>
                  </a:lnTo>
                  <a:lnTo>
                    <a:pt x="1344549" y="262128"/>
                  </a:lnTo>
                  <a:lnTo>
                    <a:pt x="1322959" y="222504"/>
                  </a:lnTo>
                  <a:lnTo>
                    <a:pt x="1363599" y="195072"/>
                  </a:lnTo>
                  <a:lnTo>
                    <a:pt x="1386459" y="164592"/>
                  </a:lnTo>
                  <a:lnTo>
                    <a:pt x="1405509" y="149352"/>
                  </a:lnTo>
                  <a:lnTo>
                    <a:pt x="1459611" y="149352"/>
                  </a:lnTo>
                  <a:lnTo>
                    <a:pt x="1467739" y="137160"/>
                  </a:lnTo>
                  <a:close/>
                </a:path>
                <a:path w="2001520" h="805180">
                  <a:moveTo>
                    <a:pt x="1874012" y="798576"/>
                  </a:moveTo>
                  <a:lnTo>
                    <a:pt x="1847342" y="774192"/>
                  </a:lnTo>
                  <a:lnTo>
                    <a:pt x="1818132" y="783336"/>
                  </a:lnTo>
                  <a:lnTo>
                    <a:pt x="1791462" y="804672"/>
                  </a:lnTo>
                  <a:lnTo>
                    <a:pt x="1869440" y="804672"/>
                  </a:lnTo>
                  <a:lnTo>
                    <a:pt x="1874012" y="798576"/>
                  </a:lnTo>
                  <a:close/>
                </a:path>
                <a:path w="2001520" h="805180">
                  <a:moveTo>
                    <a:pt x="2001012" y="661416"/>
                  </a:moveTo>
                  <a:lnTo>
                    <a:pt x="2000631" y="655320"/>
                  </a:lnTo>
                  <a:lnTo>
                    <a:pt x="1998472" y="621792"/>
                  </a:lnTo>
                  <a:lnTo>
                    <a:pt x="1974342" y="609600"/>
                  </a:lnTo>
                  <a:lnTo>
                    <a:pt x="1926082" y="569976"/>
                  </a:lnTo>
                  <a:lnTo>
                    <a:pt x="1896872" y="515112"/>
                  </a:lnTo>
                  <a:lnTo>
                    <a:pt x="1834642" y="481584"/>
                  </a:lnTo>
                  <a:lnTo>
                    <a:pt x="1804162" y="454152"/>
                  </a:lnTo>
                  <a:lnTo>
                    <a:pt x="1798320" y="429768"/>
                  </a:lnTo>
                  <a:lnTo>
                    <a:pt x="1707769" y="429768"/>
                  </a:lnTo>
                  <a:lnTo>
                    <a:pt x="1655699" y="411480"/>
                  </a:lnTo>
                  <a:lnTo>
                    <a:pt x="1569339" y="295656"/>
                  </a:lnTo>
                  <a:lnTo>
                    <a:pt x="1532509" y="265176"/>
                  </a:lnTo>
                  <a:lnTo>
                    <a:pt x="1510919" y="295656"/>
                  </a:lnTo>
                  <a:lnTo>
                    <a:pt x="1517269" y="350520"/>
                  </a:lnTo>
                  <a:lnTo>
                    <a:pt x="1486789" y="387096"/>
                  </a:lnTo>
                  <a:lnTo>
                    <a:pt x="1523619" y="423672"/>
                  </a:lnTo>
                  <a:lnTo>
                    <a:pt x="1562989" y="521208"/>
                  </a:lnTo>
                  <a:lnTo>
                    <a:pt x="1517269" y="579120"/>
                  </a:lnTo>
                  <a:lnTo>
                    <a:pt x="1556639" y="627888"/>
                  </a:lnTo>
                  <a:lnTo>
                    <a:pt x="1569339" y="685800"/>
                  </a:lnTo>
                  <a:lnTo>
                    <a:pt x="1523619" y="725424"/>
                  </a:lnTo>
                  <a:lnTo>
                    <a:pt x="1778508" y="725424"/>
                  </a:lnTo>
                  <a:lnTo>
                    <a:pt x="1782572" y="697992"/>
                  </a:lnTo>
                  <a:lnTo>
                    <a:pt x="1853692" y="697992"/>
                  </a:lnTo>
                  <a:lnTo>
                    <a:pt x="1886712" y="728472"/>
                  </a:lnTo>
                  <a:lnTo>
                    <a:pt x="1918462" y="716280"/>
                  </a:lnTo>
                  <a:lnTo>
                    <a:pt x="1920113" y="697992"/>
                  </a:lnTo>
                  <a:lnTo>
                    <a:pt x="1923542" y="661416"/>
                  </a:lnTo>
                  <a:lnTo>
                    <a:pt x="1942592" y="655320"/>
                  </a:lnTo>
                  <a:lnTo>
                    <a:pt x="1965452" y="679704"/>
                  </a:lnTo>
                  <a:lnTo>
                    <a:pt x="2001012" y="661416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4073" y="1597152"/>
              <a:ext cx="90550" cy="9448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66267" y="1359407"/>
              <a:ext cx="1148080" cy="326390"/>
            </a:xfrm>
            <a:custGeom>
              <a:avLst/>
              <a:gdLst/>
              <a:ahLst/>
              <a:cxnLst/>
              <a:rect l="l" t="t" r="r" b="b"/>
              <a:pathLst>
                <a:path w="1148080" h="326389">
                  <a:moveTo>
                    <a:pt x="950544" y="234696"/>
                  </a:moveTo>
                  <a:lnTo>
                    <a:pt x="33007" y="234696"/>
                  </a:lnTo>
                  <a:lnTo>
                    <a:pt x="0" y="310896"/>
                  </a:lnTo>
                  <a:lnTo>
                    <a:pt x="19037" y="326136"/>
                  </a:lnTo>
                  <a:lnTo>
                    <a:pt x="59664" y="271272"/>
                  </a:lnTo>
                  <a:lnTo>
                    <a:pt x="933907" y="271272"/>
                  </a:lnTo>
                  <a:lnTo>
                    <a:pt x="950544" y="234696"/>
                  </a:lnTo>
                  <a:close/>
                </a:path>
                <a:path w="1148080" h="326389">
                  <a:moveTo>
                    <a:pt x="1139647" y="51816"/>
                  </a:moveTo>
                  <a:lnTo>
                    <a:pt x="1085545" y="51816"/>
                  </a:lnTo>
                  <a:lnTo>
                    <a:pt x="1113485" y="91440"/>
                  </a:lnTo>
                  <a:lnTo>
                    <a:pt x="1139647" y="51816"/>
                  </a:lnTo>
                  <a:close/>
                </a:path>
                <a:path w="1148080" h="326389">
                  <a:moveTo>
                    <a:pt x="1147775" y="39624"/>
                  </a:moveTo>
                  <a:lnTo>
                    <a:pt x="1126693" y="15240"/>
                  </a:lnTo>
                  <a:lnTo>
                    <a:pt x="796086" y="15240"/>
                  </a:lnTo>
                  <a:lnTo>
                    <a:pt x="736396" y="0"/>
                  </a:lnTo>
                  <a:lnTo>
                    <a:pt x="716089" y="21336"/>
                  </a:lnTo>
                  <a:lnTo>
                    <a:pt x="681812" y="39624"/>
                  </a:lnTo>
                  <a:lnTo>
                    <a:pt x="1147775" y="3962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1714" y="1304544"/>
              <a:ext cx="371246" cy="7010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27507" y="975359"/>
              <a:ext cx="1630045" cy="647700"/>
            </a:xfrm>
            <a:custGeom>
              <a:avLst/>
              <a:gdLst/>
              <a:ahLst/>
              <a:cxnLst/>
              <a:rect l="l" t="t" r="r" b="b"/>
              <a:pathLst>
                <a:path w="1630045" h="647700">
                  <a:moveTo>
                    <a:pt x="125920" y="335280"/>
                  </a:moveTo>
                  <a:lnTo>
                    <a:pt x="119354" y="329184"/>
                  </a:lnTo>
                  <a:lnTo>
                    <a:pt x="0" y="335280"/>
                  </a:lnTo>
                  <a:lnTo>
                    <a:pt x="125920" y="335280"/>
                  </a:lnTo>
                  <a:close/>
                </a:path>
                <a:path w="1630045" h="647700">
                  <a:moveTo>
                    <a:pt x="444652" y="381000"/>
                  </a:moveTo>
                  <a:lnTo>
                    <a:pt x="382168" y="341376"/>
                  </a:lnTo>
                  <a:lnTo>
                    <a:pt x="355511" y="368808"/>
                  </a:lnTo>
                  <a:lnTo>
                    <a:pt x="175209" y="381000"/>
                  </a:lnTo>
                  <a:lnTo>
                    <a:pt x="444652" y="381000"/>
                  </a:lnTo>
                  <a:close/>
                </a:path>
                <a:path w="1630045" h="647700">
                  <a:moveTo>
                    <a:pt x="672973" y="329184"/>
                  </a:moveTo>
                  <a:lnTo>
                    <a:pt x="623417" y="295656"/>
                  </a:lnTo>
                  <a:lnTo>
                    <a:pt x="619607" y="274320"/>
                  </a:lnTo>
                  <a:lnTo>
                    <a:pt x="616432" y="268224"/>
                  </a:lnTo>
                  <a:lnTo>
                    <a:pt x="613257" y="262128"/>
                  </a:lnTo>
                  <a:lnTo>
                    <a:pt x="600557" y="237744"/>
                  </a:lnTo>
                  <a:lnTo>
                    <a:pt x="581520" y="262128"/>
                  </a:lnTo>
                  <a:lnTo>
                    <a:pt x="548500" y="234696"/>
                  </a:lnTo>
                  <a:lnTo>
                    <a:pt x="520573" y="252984"/>
                  </a:lnTo>
                  <a:lnTo>
                    <a:pt x="511683" y="268224"/>
                  </a:lnTo>
                  <a:lnTo>
                    <a:pt x="477393" y="234696"/>
                  </a:lnTo>
                  <a:lnTo>
                    <a:pt x="453275" y="237744"/>
                  </a:lnTo>
                  <a:lnTo>
                    <a:pt x="444385" y="277368"/>
                  </a:lnTo>
                  <a:lnTo>
                    <a:pt x="444385" y="313944"/>
                  </a:lnTo>
                  <a:lnTo>
                    <a:pt x="473595" y="335280"/>
                  </a:lnTo>
                  <a:lnTo>
                    <a:pt x="502793" y="381000"/>
                  </a:lnTo>
                  <a:lnTo>
                    <a:pt x="557390" y="368808"/>
                  </a:lnTo>
                  <a:lnTo>
                    <a:pt x="653923" y="368808"/>
                  </a:lnTo>
                  <a:lnTo>
                    <a:pt x="653923" y="353568"/>
                  </a:lnTo>
                  <a:lnTo>
                    <a:pt x="672973" y="329184"/>
                  </a:lnTo>
                  <a:close/>
                </a:path>
                <a:path w="1630045" h="647700">
                  <a:moveTo>
                    <a:pt x="796036" y="329184"/>
                  </a:moveTo>
                  <a:lnTo>
                    <a:pt x="789686" y="313944"/>
                  </a:lnTo>
                  <a:lnTo>
                    <a:pt x="714883" y="286512"/>
                  </a:lnTo>
                  <a:lnTo>
                    <a:pt x="705993" y="335280"/>
                  </a:lnTo>
                  <a:lnTo>
                    <a:pt x="742696" y="329184"/>
                  </a:lnTo>
                  <a:lnTo>
                    <a:pt x="796036" y="329184"/>
                  </a:lnTo>
                  <a:close/>
                </a:path>
                <a:path w="1630045" h="647700">
                  <a:moveTo>
                    <a:pt x="1629537" y="306705"/>
                  </a:moveTo>
                  <a:lnTo>
                    <a:pt x="1610360" y="292608"/>
                  </a:lnTo>
                  <a:lnTo>
                    <a:pt x="1573784" y="265938"/>
                  </a:lnTo>
                  <a:lnTo>
                    <a:pt x="1544193" y="221361"/>
                  </a:lnTo>
                  <a:lnTo>
                    <a:pt x="1517904" y="181991"/>
                  </a:lnTo>
                  <a:lnTo>
                    <a:pt x="1443101" y="151384"/>
                  </a:lnTo>
                  <a:lnTo>
                    <a:pt x="1408938" y="137414"/>
                  </a:lnTo>
                  <a:lnTo>
                    <a:pt x="1325245" y="89027"/>
                  </a:lnTo>
                  <a:lnTo>
                    <a:pt x="1113409" y="31877"/>
                  </a:lnTo>
                  <a:lnTo>
                    <a:pt x="990346" y="0"/>
                  </a:lnTo>
                  <a:lnTo>
                    <a:pt x="966343" y="49657"/>
                  </a:lnTo>
                  <a:lnTo>
                    <a:pt x="966343" y="85217"/>
                  </a:lnTo>
                  <a:lnTo>
                    <a:pt x="949833" y="133604"/>
                  </a:lnTo>
                  <a:lnTo>
                    <a:pt x="993013" y="151384"/>
                  </a:lnTo>
                  <a:lnTo>
                    <a:pt x="1051306" y="156464"/>
                  </a:lnTo>
                  <a:lnTo>
                    <a:pt x="1110869" y="151384"/>
                  </a:lnTo>
                  <a:lnTo>
                    <a:pt x="1137539" y="174371"/>
                  </a:lnTo>
                  <a:lnTo>
                    <a:pt x="1156589" y="179451"/>
                  </a:lnTo>
                  <a:lnTo>
                    <a:pt x="1180592" y="226568"/>
                  </a:lnTo>
                  <a:lnTo>
                    <a:pt x="1199642" y="221361"/>
                  </a:lnTo>
                  <a:lnTo>
                    <a:pt x="1212342" y="240538"/>
                  </a:lnTo>
                  <a:lnTo>
                    <a:pt x="1212342" y="271018"/>
                  </a:lnTo>
                  <a:lnTo>
                    <a:pt x="1216152" y="288798"/>
                  </a:lnTo>
                  <a:lnTo>
                    <a:pt x="1245235" y="288798"/>
                  </a:lnTo>
                  <a:lnTo>
                    <a:pt x="1251585" y="265938"/>
                  </a:lnTo>
                  <a:lnTo>
                    <a:pt x="1282065" y="306705"/>
                  </a:lnTo>
                  <a:lnTo>
                    <a:pt x="1301115" y="292608"/>
                  </a:lnTo>
                  <a:lnTo>
                    <a:pt x="1317625" y="320675"/>
                  </a:lnTo>
                  <a:lnTo>
                    <a:pt x="1297305" y="342265"/>
                  </a:lnTo>
                  <a:lnTo>
                    <a:pt x="1294765" y="367792"/>
                  </a:lnTo>
                  <a:lnTo>
                    <a:pt x="1315085" y="404622"/>
                  </a:lnTo>
                  <a:lnTo>
                    <a:pt x="1364488" y="451739"/>
                  </a:lnTo>
                  <a:lnTo>
                    <a:pt x="1398778" y="469519"/>
                  </a:lnTo>
                  <a:lnTo>
                    <a:pt x="1439291" y="497586"/>
                  </a:lnTo>
                  <a:lnTo>
                    <a:pt x="1458341" y="514096"/>
                  </a:lnTo>
                  <a:lnTo>
                    <a:pt x="1472311" y="568833"/>
                  </a:lnTo>
                  <a:lnTo>
                    <a:pt x="1487551" y="586613"/>
                  </a:lnTo>
                  <a:lnTo>
                    <a:pt x="1500124" y="586613"/>
                  </a:lnTo>
                  <a:lnTo>
                    <a:pt x="1530604" y="631190"/>
                  </a:lnTo>
                  <a:lnTo>
                    <a:pt x="1557274" y="647700"/>
                  </a:lnTo>
                  <a:lnTo>
                    <a:pt x="1595247" y="643890"/>
                  </a:lnTo>
                  <a:lnTo>
                    <a:pt x="1605407" y="626110"/>
                  </a:lnTo>
                  <a:lnTo>
                    <a:pt x="1601597" y="590423"/>
                  </a:lnTo>
                  <a:lnTo>
                    <a:pt x="1563624" y="554863"/>
                  </a:lnTo>
                  <a:lnTo>
                    <a:pt x="1561084" y="519176"/>
                  </a:lnTo>
                  <a:lnTo>
                    <a:pt x="1582674" y="484759"/>
                  </a:lnTo>
                  <a:lnTo>
                    <a:pt x="1586484" y="456819"/>
                  </a:lnTo>
                  <a:lnTo>
                    <a:pt x="1567434" y="422402"/>
                  </a:lnTo>
                  <a:lnTo>
                    <a:pt x="1586484" y="386842"/>
                  </a:lnTo>
                  <a:lnTo>
                    <a:pt x="1606677" y="377952"/>
                  </a:lnTo>
                  <a:lnTo>
                    <a:pt x="1606677" y="338455"/>
                  </a:lnTo>
                  <a:lnTo>
                    <a:pt x="1629537" y="306705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91234" y="1277493"/>
              <a:ext cx="383285" cy="25717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41704" y="1203959"/>
              <a:ext cx="259715" cy="88900"/>
            </a:xfrm>
            <a:custGeom>
              <a:avLst/>
              <a:gdLst/>
              <a:ahLst/>
              <a:cxnLst/>
              <a:rect l="l" t="t" r="r" b="b"/>
              <a:pathLst>
                <a:path w="259714" h="88900">
                  <a:moveTo>
                    <a:pt x="259334" y="73533"/>
                  </a:moveTo>
                  <a:lnTo>
                    <a:pt x="255143" y="60833"/>
                  </a:lnTo>
                  <a:lnTo>
                    <a:pt x="234823" y="60833"/>
                  </a:lnTo>
                  <a:lnTo>
                    <a:pt x="230378" y="51943"/>
                  </a:lnTo>
                  <a:lnTo>
                    <a:pt x="228473" y="48133"/>
                  </a:lnTo>
                  <a:lnTo>
                    <a:pt x="217043" y="51943"/>
                  </a:lnTo>
                  <a:lnTo>
                    <a:pt x="198120" y="34163"/>
                  </a:lnTo>
                  <a:lnTo>
                    <a:pt x="195453" y="31750"/>
                  </a:lnTo>
                  <a:lnTo>
                    <a:pt x="158623" y="21590"/>
                  </a:lnTo>
                  <a:lnTo>
                    <a:pt x="143383" y="34163"/>
                  </a:lnTo>
                  <a:lnTo>
                    <a:pt x="109093" y="21590"/>
                  </a:lnTo>
                  <a:lnTo>
                    <a:pt x="88900" y="21590"/>
                  </a:lnTo>
                  <a:lnTo>
                    <a:pt x="78740" y="3810"/>
                  </a:lnTo>
                  <a:lnTo>
                    <a:pt x="69850" y="0"/>
                  </a:lnTo>
                  <a:lnTo>
                    <a:pt x="55880" y="3810"/>
                  </a:lnTo>
                  <a:lnTo>
                    <a:pt x="15240" y="0"/>
                  </a:lnTo>
                  <a:lnTo>
                    <a:pt x="0" y="26670"/>
                  </a:lnTo>
                  <a:lnTo>
                    <a:pt x="0" y="55753"/>
                  </a:lnTo>
                  <a:lnTo>
                    <a:pt x="30480" y="88646"/>
                  </a:lnTo>
                  <a:lnTo>
                    <a:pt x="49530" y="78486"/>
                  </a:lnTo>
                  <a:lnTo>
                    <a:pt x="82169" y="78486"/>
                  </a:lnTo>
                  <a:lnTo>
                    <a:pt x="85090" y="73533"/>
                  </a:lnTo>
                  <a:lnTo>
                    <a:pt x="259334" y="7353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88592" y="3055620"/>
              <a:ext cx="473963" cy="24231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831848" y="3537203"/>
              <a:ext cx="1274445" cy="2694940"/>
            </a:xfrm>
            <a:custGeom>
              <a:avLst/>
              <a:gdLst/>
              <a:ahLst/>
              <a:cxnLst/>
              <a:rect l="l" t="t" r="r" b="b"/>
              <a:pathLst>
                <a:path w="1274445" h="2694940">
                  <a:moveTo>
                    <a:pt x="1274064" y="740664"/>
                  </a:moveTo>
                  <a:lnTo>
                    <a:pt x="1241044" y="673227"/>
                  </a:lnTo>
                  <a:lnTo>
                    <a:pt x="1162177" y="603377"/>
                  </a:lnTo>
                  <a:lnTo>
                    <a:pt x="1041400" y="566547"/>
                  </a:lnTo>
                  <a:lnTo>
                    <a:pt x="924433" y="536067"/>
                  </a:lnTo>
                  <a:lnTo>
                    <a:pt x="853186" y="514477"/>
                  </a:lnTo>
                  <a:lnTo>
                    <a:pt x="868426" y="452247"/>
                  </a:lnTo>
                  <a:lnTo>
                    <a:pt x="843026" y="372237"/>
                  </a:lnTo>
                  <a:lnTo>
                    <a:pt x="784479" y="301117"/>
                  </a:lnTo>
                  <a:lnTo>
                    <a:pt x="728599" y="245110"/>
                  </a:lnTo>
                  <a:lnTo>
                    <a:pt x="695579" y="240157"/>
                  </a:lnTo>
                  <a:lnTo>
                    <a:pt x="653542" y="245110"/>
                  </a:lnTo>
                  <a:lnTo>
                    <a:pt x="637667" y="229870"/>
                  </a:lnTo>
                  <a:lnTo>
                    <a:pt x="620522" y="213360"/>
                  </a:lnTo>
                  <a:lnTo>
                    <a:pt x="592582" y="213360"/>
                  </a:lnTo>
                  <a:lnTo>
                    <a:pt x="568325" y="229870"/>
                  </a:lnTo>
                  <a:lnTo>
                    <a:pt x="570865" y="199390"/>
                  </a:lnTo>
                  <a:lnTo>
                    <a:pt x="512445" y="163830"/>
                  </a:lnTo>
                  <a:lnTo>
                    <a:pt x="494284" y="128270"/>
                  </a:lnTo>
                  <a:lnTo>
                    <a:pt x="487807" y="115570"/>
                  </a:lnTo>
                  <a:lnTo>
                    <a:pt x="476758" y="93980"/>
                  </a:lnTo>
                  <a:lnTo>
                    <a:pt x="385318" y="106680"/>
                  </a:lnTo>
                  <a:lnTo>
                    <a:pt x="336931" y="115570"/>
                  </a:lnTo>
                  <a:lnTo>
                    <a:pt x="331851" y="93980"/>
                  </a:lnTo>
                  <a:lnTo>
                    <a:pt x="322326" y="83820"/>
                  </a:lnTo>
                  <a:lnTo>
                    <a:pt x="314071" y="74930"/>
                  </a:lnTo>
                  <a:lnTo>
                    <a:pt x="282321" y="83820"/>
                  </a:lnTo>
                  <a:lnTo>
                    <a:pt x="264541" y="62242"/>
                  </a:lnTo>
                  <a:lnTo>
                    <a:pt x="247904" y="49542"/>
                  </a:lnTo>
                  <a:lnTo>
                    <a:pt x="241554" y="88900"/>
                  </a:lnTo>
                  <a:lnTo>
                    <a:pt x="232664" y="128270"/>
                  </a:lnTo>
                  <a:lnTo>
                    <a:pt x="208534" y="128270"/>
                  </a:lnTo>
                  <a:lnTo>
                    <a:pt x="202184" y="93980"/>
                  </a:lnTo>
                  <a:lnTo>
                    <a:pt x="208534" y="49542"/>
                  </a:lnTo>
                  <a:lnTo>
                    <a:pt x="235204" y="26670"/>
                  </a:lnTo>
                  <a:lnTo>
                    <a:pt x="241554" y="5092"/>
                  </a:lnTo>
                  <a:lnTo>
                    <a:pt x="216154" y="0"/>
                  </a:lnTo>
                  <a:lnTo>
                    <a:pt x="192024" y="17792"/>
                  </a:lnTo>
                  <a:lnTo>
                    <a:pt x="146177" y="44450"/>
                  </a:lnTo>
                  <a:lnTo>
                    <a:pt x="114427" y="88900"/>
                  </a:lnTo>
                  <a:lnTo>
                    <a:pt x="99187" y="119380"/>
                  </a:lnTo>
                  <a:lnTo>
                    <a:pt x="92837" y="185420"/>
                  </a:lnTo>
                  <a:lnTo>
                    <a:pt x="92837" y="222250"/>
                  </a:lnTo>
                  <a:lnTo>
                    <a:pt x="64897" y="287147"/>
                  </a:lnTo>
                  <a:lnTo>
                    <a:pt x="62357" y="349377"/>
                  </a:lnTo>
                  <a:lnTo>
                    <a:pt x="12700" y="492887"/>
                  </a:lnTo>
                  <a:lnTo>
                    <a:pt x="0" y="550037"/>
                  </a:lnTo>
                  <a:lnTo>
                    <a:pt x="25400" y="628777"/>
                  </a:lnTo>
                  <a:lnTo>
                    <a:pt x="25400" y="705104"/>
                  </a:lnTo>
                  <a:lnTo>
                    <a:pt x="3810" y="735584"/>
                  </a:lnTo>
                  <a:lnTo>
                    <a:pt x="22860" y="772414"/>
                  </a:lnTo>
                  <a:lnTo>
                    <a:pt x="64897" y="824484"/>
                  </a:lnTo>
                  <a:lnTo>
                    <a:pt x="78867" y="900684"/>
                  </a:lnTo>
                  <a:lnTo>
                    <a:pt x="81407" y="947674"/>
                  </a:lnTo>
                  <a:lnTo>
                    <a:pt x="114427" y="1007364"/>
                  </a:lnTo>
                  <a:lnTo>
                    <a:pt x="139827" y="1064514"/>
                  </a:lnTo>
                  <a:lnTo>
                    <a:pt x="192024" y="1077214"/>
                  </a:lnTo>
                  <a:lnTo>
                    <a:pt x="228854" y="1103884"/>
                  </a:lnTo>
                  <a:lnTo>
                    <a:pt x="264541" y="1143254"/>
                  </a:lnTo>
                  <a:lnTo>
                    <a:pt x="273431" y="1187831"/>
                  </a:lnTo>
                  <a:lnTo>
                    <a:pt x="303911" y="1227201"/>
                  </a:lnTo>
                  <a:lnTo>
                    <a:pt x="320421" y="1281811"/>
                  </a:lnTo>
                  <a:lnTo>
                    <a:pt x="295021" y="1410081"/>
                  </a:lnTo>
                  <a:lnTo>
                    <a:pt x="307721" y="1493901"/>
                  </a:lnTo>
                  <a:lnTo>
                    <a:pt x="295021" y="1591691"/>
                  </a:lnTo>
                  <a:lnTo>
                    <a:pt x="301371" y="1631188"/>
                  </a:lnTo>
                  <a:lnTo>
                    <a:pt x="295021" y="1709928"/>
                  </a:lnTo>
                  <a:lnTo>
                    <a:pt x="284861" y="1730248"/>
                  </a:lnTo>
                  <a:lnTo>
                    <a:pt x="288671" y="1769618"/>
                  </a:lnTo>
                  <a:lnTo>
                    <a:pt x="297561" y="1871218"/>
                  </a:lnTo>
                  <a:lnTo>
                    <a:pt x="282321" y="1942338"/>
                  </a:lnTo>
                  <a:lnTo>
                    <a:pt x="264541" y="1999488"/>
                  </a:lnTo>
                  <a:lnTo>
                    <a:pt x="264541" y="2047748"/>
                  </a:lnTo>
                  <a:lnTo>
                    <a:pt x="291211" y="2101164"/>
                  </a:lnTo>
                  <a:lnTo>
                    <a:pt x="301371" y="2150707"/>
                  </a:lnTo>
                  <a:lnTo>
                    <a:pt x="303911" y="2437803"/>
                  </a:lnTo>
                  <a:lnTo>
                    <a:pt x="297561" y="2473388"/>
                  </a:lnTo>
                  <a:lnTo>
                    <a:pt x="301371" y="2516568"/>
                  </a:lnTo>
                  <a:lnTo>
                    <a:pt x="326771" y="2571191"/>
                  </a:lnTo>
                  <a:lnTo>
                    <a:pt x="362331" y="2615654"/>
                  </a:lnTo>
                  <a:lnTo>
                    <a:pt x="403098" y="2642336"/>
                  </a:lnTo>
                  <a:lnTo>
                    <a:pt x="431038" y="2677909"/>
                  </a:lnTo>
                  <a:lnTo>
                    <a:pt x="465328" y="2694419"/>
                  </a:lnTo>
                  <a:lnTo>
                    <a:pt x="476758" y="2667749"/>
                  </a:lnTo>
                  <a:lnTo>
                    <a:pt x="455168" y="2623274"/>
                  </a:lnTo>
                  <a:lnTo>
                    <a:pt x="378968" y="2535618"/>
                  </a:lnTo>
                  <a:lnTo>
                    <a:pt x="399288" y="2508948"/>
                  </a:lnTo>
                  <a:lnTo>
                    <a:pt x="403098" y="2455583"/>
                  </a:lnTo>
                  <a:lnTo>
                    <a:pt x="411988" y="2420023"/>
                  </a:lnTo>
                  <a:lnTo>
                    <a:pt x="447548" y="2403513"/>
                  </a:lnTo>
                  <a:lnTo>
                    <a:pt x="467868" y="2398420"/>
                  </a:lnTo>
                  <a:lnTo>
                    <a:pt x="476758" y="2353970"/>
                  </a:lnTo>
                  <a:lnTo>
                    <a:pt x="461518" y="2327287"/>
                  </a:lnTo>
                  <a:lnTo>
                    <a:pt x="441198" y="2327287"/>
                  </a:lnTo>
                  <a:lnTo>
                    <a:pt x="437388" y="2281555"/>
                  </a:lnTo>
                  <a:lnTo>
                    <a:pt x="450088" y="2259965"/>
                  </a:lnTo>
                  <a:lnTo>
                    <a:pt x="489585" y="2259965"/>
                  </a:lnTo>
                  <a:lnTo>
                    <a:pt x="503555" y="2202789"/>
                  </a:lnTo>
                  <a:lnTo>
                    <a:pt x="512445" y="2136737"/>
                  </a:lnTo>
                  <a:lnTo>
                    <a:pt x="495935" y="2118957"/>
                  </a:lnTo>
                  <a:lnTo>
                    <a:pt x="506095" y="2101164"/>
                  </a:lnTo>
                  <a:lnTo>
                    <a:pt x="536575" y="2106244"/>
                  </a:lnTo>
                  <a:lnTo>
                    <a:pt x="574675" y="2101164"/>
                  </a:lnTo>
                  <a:lnTo>
                    <a:pt x="574675" y="2056701"/>
                  </a:lnTo>
                  <a:lnTo>
                    <a:pt x="588772" y="2029968"/>
                  </a:lnTo>
                  <a:lnTo>
                    <a:pt x="620522" y="2017268"/>
                  </a:lnTo>
                  <a:lnTo>
                    <a:pt x="659892" y="2012188"/>
                  </a:lnTo>
                  <a:lnTo>
                    <a:pt x="676402" y="1985518"/>
                  </a:lnTo>
                  <a:lnTo>
                    <a:pt x="678942" y="1949958"/>
                  </a:lnTo>
                  <a:lnTo>
                    <a:pt x="678942" y="1905508"/>
                  </a:lnTo>
                  <a:lnTo>
                    <a:pt x="657352" y="1883918"/>
                  </a:lnTo>
                  <a:lnTo>
                    <a:pt x="689102" y="1866138"/>
                  </a:lnTo>
                  <a:lnTo>
                    <a:pt x="713359" y="1866138"/>
                  </a:lnTo>
                  <a:lnTo>
                    <a:pt x="724789" y="1875028"/>
                  </a:lnTo>
                  <a:lnTo>
                    <a:pt x="730631" y="1866138"/>
                  </a:lnTo>
                  <a:lnTo>
                    <a:pt x="756539" y="1826768"/>
                  </a:lnTo>
                  <a:lnTo>
                    <a:pt x="765429" y="1786128"/>
                  </a:lnTo>
                  <a:lnTo>
                    <a:pt x="787019" y="1746758"/>
                  </a:lnTo>
                  <a:lnTo>
                    <a:pt x="816356" y="1720088"/>
                  </a:lnTo>
                  <a:lnTo>
                    <a:pt x="853186" y="1684528"/>
                  </a:lnTo>
                  <a:lnTo>
                    <a:pt x="853186" y="1652778"/>
                  </a:lnTo>
                  <a:lnTo>
                    <a:pt x="874776" y="1613281"/>
                  </a:lnTo>
                  <a:lnTo>
                    <a:pt x="864616" y="1573911"/>
                  </a:lnTo>
                  <a:lnTo>
                    <a:pt x="864616" y="1538351"/>
                  </a:lnTo>
                  <a:lnTo>
                    <a:pt x="874776" y="1511681"/>
                  </a:lnTo>
                  <a:lnTo>
                    <a:pt x="920623" y="1440561"/>
                  </a:lnTo>
                  <a:lnTo>
                    <a:pt x="967613" y="1410081"/>
                  </a:lnTo>
                  <a:lnTo>
                    <a:pt x="991743" y="1413891"/>
                  </a:lnTo>
                  <a:lnTo>
                    <a:pt x="999744" y="1410081"/>
                  </a:lnTo>
                  <a:lnTo>
                    <a:pt x="1028700" y="1396111"/>
                  </a:lnTo>
                  <a:lnTo>
                    <a:pt x="1071880" y="1333881"/>
                  </a:lnTo>
                  <a:lnTo>
                    <a:pt x="1101090" y="1298321"/>
                  </a:lnTo>
                  <a:lnTo>
                    <a:pt x="1103630" y="1267841"/>
                  </a:lnTo>
                  <a:lnTo>
                    <a:pt x="1124077" y="1241171"/>
                  </a:lnTo>
                  <a:lnTo>
                    <a:pt x="1130427" y="1205611"/>
                  </a:lnTo>
                  <a:lnTo>
                    <a:pt x="1149477" y="1192911"/>
                  </a:lnTo>
                  <a:lnTo>
                    <a:pt x="1162177" y="1130554"/>
                  </a:lnTo>
                  <a:lnTo>
                    <a:pt x="1159637" y="1068324"/>
                  </a:lnTo>
                  <a:lnTo>
                    <a:pt x="1162177" y="1020064"/>
                  </a:lnTo>
                  <a:lnTo>
                    <a:pt x="1186307" y="965454"/>
                  </a:lnTo>
                  <a:lnTo>
                    <a:pt x="1209167" y="940054"/>
                  </a:lnTo>
                  <a:lnTo>
                    <a:pt x="1243584" y="900684"/>
                  </a:lnTo>
                  <a:lnTo>
                    <a:pt x="1274064" y="824484"/>
                  </a:lnTo>
                  <a:lnTo>
                    <a:pt x="1274064" y="74066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9600" y="3223260"/>
              <a:ext cx="7924800" cy="2740152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331467" y="59817"/>
            <a:ext cx="6260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0" dirty="0">
                <a:solidFill>
                  <a:srgbClr val="6D0042"/>
                </a:solidFill>
                <a:latin typeface="Cambria"/>
                <a:cs typeface="Cambria"/>
              </a:rPr>
              <a:t>Magnitude</a:t>
            </a:r>
            <a:r>
              <a:rPr spc="110" dirty="0">
                <a:solidFill>
                  <a:srgbClr val="6D0042"/>
                </a:solidFill>
                <a:latin typeface="Cambria"/>
                <a:cs typeface="Cambria"/>
              </a:rPr>
              <a:t> </a:t>
            </a:r>
            <a:r>
              <a:rPr spc="70" dirty="0">
                <a:solidFill>
                  <a:srgbClr val="6D0042"/>
                </a:solidFill>
                <a:latin typeface="Cambria"/>
                <a:cs typeface="Cambria"/>
              </a:rPr>
              <a:t>of</a:t>
            </a:r>
            <a:r>
              <a:rPr spc="75" dirty="0">
                <a:solidFill>
                  <a:srgbClr val="6D0042"/>
                </a:solidFill>
                <a:latin typeface="Cambria"/>
                <a:cs typeface="Cambria"/>
              </a:rPr>
              <a:t> </a:t>
            </a:r>
            <a:r>
              <a:rPr spc="200" dirty="0">
                <a:solidFill>
                  <a:srgbClr val="6D0042"/>
                </a:solidFill>
                <a:latin typeface="Cambria"/>
                <a:cs typeface="Cambria"/>
              </a:rPr>
              <a:t>CF</a:t>
            </a:r>
            <a:r>
              <a:rPr spc="90" dirty="0">
                <a:solidFill>
                  <a:srgbClr val="6D0042"/>
                </a:solidFill>
                <a:latin typeface="Cambria"/>
                <a:cs typeface="Cambria"/>
              </a:rPr>
              <a:t> </a:t>
            </a:r>
            <a:r>
              <a:rPr spc="30" dirty="0">
                <a:solidFill>
                  <a:srgbClr val="6D0042"/>
                </a:solidFill>
                <a:latin typeface="Cambria"/>
                <a:cs typeface="Cambria"/>
              </a:rPr>
              <a:t>Splitting</a:t>
            </a:r>
            <a:r>
              <a:rPr spc="125" dirty="0">
                <a:solidFill>
                  <a:srgbClr val="6D0042"/>
                </a:solidFill>
                <a:latin typeface="Cambria"/>
                <a:cs typeface="Cambria"/>
              </a:rPr>
              <a:t> </a:t>
            </a:r>
            <a:r>
              <a:rPr spc="-110" dirty="0">
                <a:solidFill>
                  <a:srgbClr val="6D0042"/>
                </a:solidFill>
                <a:latin typeface="Cambria"/>
                <a:cs typeface="Cambria"/>
              </a:rPr>
              <a:t>(</a:t>
            </a:r>
            <a:r>
              <a:rPr b="0" spc="-110" dirty="0">
                <a:solidFill>
                  <a:srgbClr val="6D0042"/>
                </a:solidFill>
                <a:latin typeface="Symbol"/>
                <a:cs typeface="Symbol"/>
              </a:rPr>
              <a:t></a:t>
            </a:r>
            <a:r>
              <a:rPr b="0" spc="220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pc="-120" dirty="0">
                <a:solidFill>
                  <a:srgbClr val="6D0042"/>
                </a:solidFill>
                <a:latin typeface="Cambria"/>
                <a:cs typeface="Cambria"/>
              </a:rPr>
              <a:t>or</a:t>
            </a:r>
            <a:r>
              <a:rPr spc="75" dirty="0">
                <a:solidFill>
                  <a:srgbClr val="6D0042"/>
                </a:solidFill>
                <a:latin typeface="Cambria"/>
                <a:cs typeface="Cambria"/>
              </a:rPr>
              <a:t> </a:t>
            </a:r>
            <a:r>
              <a:rPr spc="-70" dirty="0">
                <a:solidFill>
                  <a:srgbClr val="6D0042"/>
                </a:solidFill>
                <a:latin typeface="Cambria"/>
                <a:cs typeface="Cambria"/>
              </a:rPr>
              <a:t>10Dq)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58216" y="520450"/>
            <a:ext cx="5763260" cy="81597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000" b="1" spc="30" dirty="0">
                <a:latin typeface="Cambria"/>
                <a:cs typeface="Cambria"/>
              </a:rPr>
              <a:t>Color</a:t>
            </a:r>
            <a:r>
              <a:rPr sz="2000" b="1" spc="50" dirty="0">
                <a:latin typeface="Cambria"/>
                <a:cs typeface="Cambria"/>
              </a:rPr>
              <a:t> of</a:t>
            </a:r>
            <a:r>
              <a:rPr sz="2000" b="1" spc="55" dirty="0">
                <a:latin typeface="Cambria"/>
                <a:cs typeface="Cambria"/>
              </a:rPr>
              <a:t> </a:t>
            </a:r>
            <a:r>
              <a:rPr sz="2000" b="1" spc="-35" dirty="0">
                <a:latin typeface="Cambria"/>
                <a:cs typeface="Cambria"/>
              </a:rPr>
              <a:t>the</a:t>
            </a:r>
            <a:r>
              <a:rPr sz="2000" b="1" spc="65" dirty="0">
                <a:latin typeface="Cambria"/>
                <a:cs typeface="Cambria"/>
              </a:rPr>
              <a:t> </a:t>
            </a:r>
            <a:r>
              <a:rPr sz="2000" b="1" spc="30" dirty="0">
                <a:latin typeface="Cambria"/>
                <a:cs typeface="Cambria"/>
              </a:rPr>
              <a:t>Complex</a:t>
            </a:r>
            <a:r>
              <a:rPr sz="2000" b="1" spc="60" dirty="0">
                <a:latin typeface="Cambria"/>
                <a:cs typeface="Cambria"/>
              </a:rPr>
              <a:t> </a:t>
            </a:r>
            <a:r>
              <a:rPr sz="2000" b="1" spc="-20" dirty="0">
                <a:latin typeface="Cambria"/>
                <a:cs typeface="Cambria"/>
              </a:rPr>
              <a:t>depends</a:t>
            </a:r>
            <a:r>
              <a:rPr sz="2000" b="1" spc="40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Cambria"/>
                <a:cs typeface="Cambria"/>
              </a:rPr>
              <a:t>on</a:t>
            </a:r>
            <a:r>
              <a:rPr sz="2000" b="1" spc="5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magnitude</a:t>
            </a:r>
            <a:r>
              <a:rPr sz="2000" b="1" spc="60" dirty="0">
                <a:latin typeface="Cambria"/>
                <a:cs typeface="Cambria"/>
              </a:rPr>
              <a:t> </a:t>
            </a:r>
            <a:r>
              <a:rPr sz="2000" b="1" spc="50" dirty="0">
                <a:latin typeface="Cambria"/>
                <a:cs typeface="Cambria"/>
              </a:rPr>
              <a:t>of </a:t>
            </a:r>
            <a:r>
              <a:rPr sz="2000" dirty="0">
                <a:latin typeface="Symbol"/>
                <a:cs typeface="Symbol"/>
              </a:rPr>
              <a:t></a:t>
            </a:r>
          </a:p>
          <a:p>
            <a:pPr marL="355600">
              <a:lnSpc>
                <a:spcPct val="100000"/>
              </a:lnSpc>
              <a:spcBef>
                <a:spcPts val="710"/>
              </a:spcBef>
            </a:pPr>
            <a:r>
              <a:rPr sz="2000" b="1" spc="-70" dirty="0">
                <a:latin typeface="Cambria"/>
                <a:cs typeface="Cambria"/>
              </a:rPr>
              <a:t>1.</a:t>
            </a:r>
            <a:r>
              <a:rPr sz="2000" b="1" spc="45" dirty="0">
                <a:latin typeface="Cambria"/>
                <a:cs typeface="Cambria"/>
              </a:rPr>
              <a:t> </a:t>
            </a:r>
            <a:r>
              <a:rPr sz="2000" b="1" spc="20" dirty="0">
                <a:latin typeface="Cambria"/>
                <a:cs typeface="Cambria"/>
              </a:rPr>
              <a:t>Metal:</a:t>
            </a:r>
            <a:r>
              <a:rPr sz="2000" b="1" spc="80" dirty="0">
                <a:latin typeface="Cambria"/>
                <a:cs typeface="Cambria"/>
              </a:rPr>
              <a:t> </a:t>
            </a:r>
            <a:r>
              <a:rPr sz="2000" b="1" spc="-35" dirty="0">
                <a:latin typeface="Cambria"/>
                <a:cs typeface="Cambria"/>
              </a:rPr>
              <a:t>Larger</a:t>
            </a:r>
            <a:r>
              <a:rPr sz="2000" b="1" spc="30" dirty="0">
                <a:latin typeface="Cambria"/>
                <a:cs typeface="Cambria"/>
              </a:rPr>
              <a:t> </a:t>
            </a:r>
            <a:r>
              <a:rPr sz="2000" b="1" spc="-25" dirty="0">
                <a:latin typeface="Cambria"/>
                <a:cs typeface="Cambria"/>
              </a:rPr>
              <a:t>metal</a:t>
            </a:r>
            <a:r>
              <a:rPr sz="2000" b="1" spc="15" dirty="0">
                <a:latin typeface="Cambria"/>
                <a:cs typeface="Cambria"/>
              </a:rPr>
              <a:t> </a:t>
            </a:r>
            <a:r>
              <a:rPr lang="en-US" sz="2000" b="1" spc="15" dirty="0">
                <a:latin typeface="Cambria"/>
                <a:cs typeface="Cambria"/>
              </a:rPr>
              <a:t>                </a:t>
            </a:r>
            <a:r>
              <a:rPr sz="2000" b="1" spc="-45" dirty="0">
                <a:latin typeface="Cambria"/>
                <a:cs typeface="Cambria"/>
              </a:rPr>
              <a:t>larger</a:t>
            </a:r>
            <a:r>
              <a:rPr sz="2000" b="1" spc="25" dirty="0">
                <a:latin typeface="Cambria"/>
                <a:cs typeface="Cambria"/>
              </a:rPr>
              <a:t> </a:t>
            </a:r>
            <a:r>
              <a:rPr sz="2000" dirty="0">
                <a:latin typeface="Symbol"/>
                <a:cs typeface="Symbol"/>
              </a:rPr>
              <a:t>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830070" y="1386332"/>
            <a:ext cx="518033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25" dirty="0">
                <a:latin typeface="Cambria"/>
                <a:cs typeface="Cambria"/>
              </a:rPr>
              <a:t>Higher</a:t>
            </a:r>
            <a:r>
              <a:rPr sz="2000" b="1" spc="20" dirty="0">
                <a:latin typeface="Cambria"/>
                <a:cs typeface="Cambria"/>
              </a:rPr>
              <a:t> Oxidation</a:t>
            </a:r>
            <a:r>
              <a:rPr sz="2000" b="1" spc="10" dirty="0">
                <a:latin typeface="Cambria"/>
                <a:cs typeface="Cambria"/>
              </a:rPr>
              <a:t> </a:t>
            </a:r>
            <a:r>
              <a:rPr sz="2000" b="1" spc="-15" dirty="0">
                <a:latin typeface="Cambria"/>
                <a:cs typeface="Cambria"/>
              </a:rPr>
              <a:t>State</a:t>
            </a:r>
            <a:r>
              <a:rPr sz="2000" b="1" spc="40" dirty="0">
                <a:latin typeface="Cambria"/>
                <a:cs typeface="Cambria"/>
              </a:rPr>
              <a:t> </a:t>
            </a:r>
            <a:r>
              <a:rPr lang="en-US" sz="2000" b="1" spc="40" dirty="0">
                <a:latin typeface="Cambria"/>
                <a:cs typeface="Cambria"/>
              </a:rPr>
              <a:t>              </a:t>
            </a:r>
            <a:r>
              <a:rPr sz="2000" b="1" spc="-45" dirty="0">
                <a:latin typeface="Cambria"/>
                <a:cs typeface="Cambria"/>
              </a:rPr>
              <a:t>larger</a:t>
            </a:r>
            <a:r>
              <a:rPr sz="2000" b="1" spc="5" dirty="0">
                <a:latin typeface="Cambria"/>
                <a:cs typeface="Cambria"/>
              </a:rPr>
              <a:t> </a:t>
            </a:r>
            <a:r>
              <a:rPr sz="2000" dirty="0">
                <a:latin typeface="Symbol"/>
                <a:cs typeface="Symbol"/>
              </a:rPr>
              <a:t>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1350"/>
              </a:spcBef>
            </a:pPr>
            <a:r>
              <a:rPr spc="-80" dirty="0"/>
              <a:t>2.</a:t>
            </a:r>
            <a:r>
              <a:rPr spc="60" dirty="0"/>
              <a:t> </a:t>
            </a:r>
            <a:r>
              <a:rPr spc="10" dirty="0"/>
              <a:t>Ligand:</a:t>
            </a:r>
            <a:r>
              <a:rPr spc="50" dirty="0"/>
              <a:t> </a:t>
            </a:r>
            <a:r>
              <a:rPr spc="-20" dirty="0"/>
              <a:t>Spectrochemical</a:t>
            </a:r>
            <a:r>
              <a:rPr spc="10" dirty="0"/>
              <a:t> </a:t>
            </a:r>
            <a:r>
              <a:rPr spc="-45" dirty="0"/>
              <a:t>series</a:t>
            </a:r>
          </a:p>
          <a:p>
            <a:pPr marL="731520">
              <a:lnSpc>
                <a:spcPct val="100000"/>
              </a:lnSpc>
              <a:spcBef>
                <a:spcPts val="1125"/>
              </a:spcBef>
            </a:pPr>
            <a:r>
              <a:rPr sz="1800" spc="100" dirty="0">
                <a:solidFill>
                  <a:srgbClr val="FB0027"/>
                </a:solidFill>
              </a:rPr>
              <a:t>Cl</a:t>
            </a:r>
            <a:r>
              <a:rPr sz="1575" spc="150" baseline="23809" dirty="0">
                <a:solidFill>
                  <a:srgbClr val="FB0027"/>
                </a:solidFill>
              </a:rPr>
              <a:t>-</a:t>
            </a:r>
            <a:r>
              <a:rPr sz="1575" spc="307" baseline="23809" dirty="0">
                <a:solidFill>
                  <a:srgbClr val="FB0027"/>
                </a:solidFill>
              </a:rPr>
              <a:t> </a:t>
            </a:r>
            <a:r>
              <a:rPr sz="1800" spc="20" dirty="0">
                <a:solidFill>
                  <a:srgbClr val="FB0027"/>
                </a:solidFill>
              </a:rPr>
              <a:t>&lt;</a:t>
            </a:r>
            <a:r>
              <a:rPr sz="1800" spc="45" dirty="0">
                <a:solidFill>
                  <a:srgbClr val="FB0027"/>
                </a:solidFill>
              </a:rPr>
              <a:t> </a:t>
            </a:r>
            <a:r>
              <a:rPr sz="1800" spc="-10" dirty="0">
                <a:solidFill>
                  <a:srgbClr val="FB0027"/>
                </a:solidFill>
              </a:rPr>
              <a:t>F</a:t>
            </a:r>
            <a:r>
              <a:rPr sz="1575" spc="-15" baseline="23809" dirty="0">
                <a:solidFill>
                  <a:srgbClr val="FB0027"/>
                </a:solidFill>
              </a:rPr>
              <a:t>-</a:t>
            </a:r>
            <a:r>
              <a:rPr sz="1575" baseline="23809" dirty="0">
                <a:solidFill>
                  <a:srgbClr val="FB0027"/>
                </a:solidFill>
              </a:rPr>
              <a:t> </a:t>
            </a:r>
            <a:r>
              <a:rPr sz="1800" spc="20" dirty="0">
                <a:solidFill>
                  <a:srgbClr val="FB0027"/>
                </a:solidFill>
              </a:rPr>
              <a:t>&lt;</a:t>
            </a:r>
            <a:r>
              <a:rPr sz="1800" spc="45" dirty="0">
                <a:solidFill>
                  <a:srgbClr val="FB0027"/>
                </a:solidFill>
              </a:rPr>
              <a:t> </a:t>
            </a:r>
            <a:r>
              <a:rPr sz="1800" spc="110" dirty="0">
                <a:solidFill>
                  <a:srgbClr val="FB0027"/>
                </a:solidFill>
              </a:rPr>
              <a:t>H</a:t>
            </a:r>
            <a:r>
              <a:rPr sz="1575" spc="165" baseline="-18518" dirty="0">
                <a:solidFill>
                  <a:srgbClr val="FB0027"/>
                </a:solidFill>
              </a:rPr>
              <a:t>2</a:t>
            </a:r>
            <a:r>
              <a:rPr sz="1800" spc="110" dirty="0">
                <a:solidFill>
                  <a:srgbClr val="FB0027"/>
                </a:solidFill>
              </a:rPr>
              <a:t>O</a:t>
            </a:r>
            <a:r>
              <a:rPr sz="1800" spc="60" dirty="0">
                <a:solidFill>
                  <a:srgbClr val="FB0027"/>
                </a:solidFill>
              </a:rPr>
              <a:t> </a:t>
            </a:r>
            <a:r>
              <a:rPr sz="1800" spc="20" dirty="0">
                <a:solidFill>
                  <a:srgbClr val="2F6300"/>
                </a:solidFill>
              </a:rPr>
              <a:t>&lt;</a:t>
            </a:r>
            <a:r>
              <a:rPr sz="1800" spc="35" dirty="0">
                <a:solidFill>
                  <a:srgbClr val="2F6300"/>
                </a:solidFill>
              </a:rPr>
              <a:t> </a:t>
            </a:r>
            <a:r>
              <a:rPr sz="1800" spc="125" dirty="0">
                <a:solidFill>
                  <a:srgbClr val="2F6300"/>
                </a:solidFill>
              </a:rPr>
              <a:t>NH</a:t>
            </a:r>
            <a:r>
              <a:rPr sz="1575" spc="187" baseline="-18518" dirty="0">
                <a:solidFill>
                  <a:srgbClr val="2F6300"/>
                </a:solidFill>
              </a:rPr>
              <a:t>3</a:t>
            </a:r>
            <a:r>
              <a:rPr sz="1575" spc="322" baseline="-18518" dirty="0">
                <a:solidFill>
                  <a:srgbClr val="2F6300"/>
                </a:solidFill>
              </a:rPr>
              <a:t> </a:t>
            </a:r>
            <a:r>
              <a:rPr sz="1800" spc="20" dirty="0">
                <a:solidFill>
                  <a:srgbClr val="2F6300"/>
                </a:solidFill>
              </a:rPr>
              <a:t>&lt;</a:t>
            </a:r>
            <a:r>
              <a:rPr sz="1800" spc="45" dirty="0">
                <a:solidFill>
                  <a:srgbClr val="2F6300"/>
                </a:solidFill>
              </a:rPr>
              <a:t> </a:t>
            </a:r>
            <a:r>
              <a:rPr sz="1800" spc="-30" dirty="0">
                <a:solidFill>
                  <a:srgbClr val="2F6300"/>
                </a:solidFill>
              </a:rPr>
              <a:t>en</a:t>
            </a:r>
            <a:r>
              <a:rPr sz="1800" spc="50" dirty="0">
                <a:solidFill>
                  <a:srgbClr val="2F6300"/>
                </a:solidFill>
              </a:rPr>
              <a:t> </a:t>
            </a:r>
            <a:r>
              <a:rPr sz="1800" spc="20" dirty="0">
                <a:solidFill>
                  <a:srgbClr val="2F6300"/>
                </a:solidFill>
              </a:rPr>
              <a:t>&lt;</a:t>
            </a:r>
            <a:r>
              <a:rPr sz="1800" spc="45" dirty="0">
                <a:solidFill>
                  <a:srgbClr val="2F6300"/>
                </a:solidFill>
              </a:rPr>
              <a:t> </a:t>
            </a:r>
            <a:r>
              <a:rPr sz="1800" spc="110" dirty="0">
                <a:solidFill>
                  <a:srgbClr val="2F6300"/>
                </a:solidFill>
              </a:rPr>
              <a:t>NO</a:t>
            </a:r>
            <a:r>
              <a:rPr sz="1575" spc="165" baseline="-18518" dirty="0">
                <a:solidFill>
                  <a:srgbClr val="2F6300"/>
                </a:solidFill>
              </a:rPr>
              <a:t>2</a:t>
            </a:r>
            <a:r>
              <a:rPr sz="1575" spc="165" baseline="21164" dirty="0"/>
              <a:t>-</a:t>
            </a:r>
            <a:r>
              <a:rPr sz="1575" spc="254" baseline="21164" dirty="0"/>
              <a:t> </a:t>
            </a:r>
            <a:r>
              <a:rPr sz="1800" spc="20" dirty="0">
                <a:solidFill>
                  <a:srgbClr val="00259E"/>
                </a:solidFill>
              </a:rPr>
              <a:t>&lt;</a:t>
            </a:r>
            <a:r>
              <a:rPr sz="1800" spc="35" dirty="0">
                <a:solidFill>
                  <a:srgbClr val="00259E"/>
                </a:solidFill>
              </a:rPr>
              <a:t> </a:t>
            </a:r>
            <a:r>
              <a:rPr sz="1800" spc="-5" dirty="0">
                <a:solidFill>
                  <a:srgbClr val="00259E"/>
                </a:solidFill>
              </a:rPr>
              <a:t>(N-bonded)</a:t>
            </a:r>
            <a:r>
              <a:rPr sz="1800" spc="20" dirty="0">
                <a:solidFill>
                  <a:srgbClr val="00259E"/>
                </a:solidFill>
              </a:rPr>
              <a:t> &lt;</a:t>
            </a:r>
            <a:r>
              <a:rPr sz="1800" spc="45" dirty="0">
                <a:solidFill>
                  <a:srgbClr val="00259E"/>
                </a:solidFill>
              </a:rPr>
              <a:t> </a:t>
            </a:r>
            <a:r>
              <a:rPr sz="1800" spc="265" dirty="0">
                <a:solidFill>
                  <a:srgbClr val="00259E"/>
                </a:solidFill>
              </a:rPr>
              <a:t>CN</a:t>
            </a:r>
            <a:endParaRPr sz="1800"/>
          </a:p>
          <a:p>
            <a:pPr marL="38100" marR="30480">
              <a:lnSpc>
                <a:spcPct val="120000"/>
              </a:lnSpc>
              <a:spcBef>
                <a:spcPts val="305"/>
              </a:spcBef>
            </a:pPr>
            <a:r>
              <a:rPr sz="1800" spc="-5" dirty="0">
                <a:solidFill>
                  <a:srgbClr val="FB0027"/>
                </a:solidFill>
              </a:rPr>
              <a:t>Weak</a:t>
            </a:r>
            <a:r>
              <a:rPr sz="1800" spc="50" dirty="0">
                <a:solidFill>
                  <a:srgbClr val="FB0027"/>
                </a:solidFill>
              </a:rPr>
              <a:t> </a:t>
            </a:r>
            <a:r>
              <a:rPr sz="1800" spc="25" dirty="0">
                <a:solidFill>
                  <a:srgbClr val="FB0027"/>
                </a:solidFill>
              </a:rPr>
              <a:t>field</a:t>
            </a:r>
            <a:r>
              <a:rPr sz="1800" spc="65" dirty="0">
                <a:solidFill>
                  <a:srgbClr val="FB0027"/>
                </a:solidFill>
              </a:rPr>
              <a:t> </a:t>
            </a:r>
            <a:r>
              <a:rPr sz="1800" spc="15" dirty="0">
                <a:solidFill>
                  <a:srgbClr val="FB0027"/>
                </a:solidFill>
              </a:rPr>
              <a:t>Ligand:</a:t>
            </a:r>
            <a:r>
              <a:rPr sz="1800" spc="45" dirty="0">
                <a:solidFill>
                  <a:srgbClr val="FB0027"/>
                </a:solidFill>
              </a:rPr>
              <a:t> </a:t>
            </a:r>
            <a:r>
              <a:rPr sz="1800" spc="45" dirty="0"/>
              <a:t>Low</a:t>
            </a:r>
            <a:r>
              <a:rPr sz="1800" spc="65" dirty="0"/>
              <a:t> </a:t>
            </a:r>
            <a:r>
              <a:rPr sz="1800" spc="-45" dirty="0"/>
              <a:t>electrostatic</a:t>
            </a:r>
            <a:r>
              <a:rPr sz="1800" spc="60" dirty="0"/>
              <a:t> </a:t>
            </a:r>
            <a:r>
              <a:rPr sz="1800" spc="-35" dirty="0"/>
              <a:t>interaction:</a:t>
            </a:r>
            <a:r>
              <a:rPr sz="1800" spc="50" dirty="0"/>
              <a:t> </a:t>
            </a:r>
            <a:r>
              <a:rPr sz="1800" spc="-5" dirty="0"/>
              <a:t>small</a:t>
            </a:r>
            <a:r>
              <a:rPr sz="1800" spc="65" dirty="0"/>
              <a:t> </a:t>
            </a:r>
            <a:r>
              <a:rPr sz="1800" spc="135" dirty="0"/>
              <a:t>CF</a:t>
            </a:r>
            <a:r>
              <a:rPr sz="1800" spc="60" dirty="0"/>
              <a:t> </a:t>
            </a:r>
            <a:r>
              <a:rPr sz="1800" spc="10" dirty="0"/>
              <a:t>splitting.</a:t>
            </a:r>
            <a:r>
              <a:rPr sz="1800" spc="45" dirty="0"/>
              <a:t> </a:t>
            </a:r>
            <a:r>
              <a:rPr sz="1800" spc="80" dirty="0">
                <a:solidFill>
                  <a:srgbClr val="00259E"/>
                </a:solidFill>
              </a:rPr>
              <a:t>High </a:t>
            </a:r>
            <a:r>
              <a:rPr sz="1800" spc="-380" dirty="0">
                <a:solidFill>
                  <a:srgbClr val="00259E"/>
                </a:solidFill>
              </a:rPr>
              <a:t> </a:t>
            </a:r>
            <a:r>
              <a:rPr sz="1800" spc="30" dirty="0">
                <a:solidFill>
                  <a:srgbClr val="00259E"/>
                </a:solidFill>
              </a:rPr>
              <a:t>field</a:t>
            </a:r>
            <a:r>
              <a:rPr sz="1800" spc="45" dirty="0">
                <a:solidFill>
                  <a:srgbClr val="00259E"/>
                </a:solidFill>
              </a:rPr>
              <a:t> </a:t>
            </a:r>
            <a:r>
              <a:rPr sz="1800" spc="15" dirty="0">
                <a:solidFill>
                  <a:srgbClr val="00259E"/>
                </a:solidFill>
              </a:rPr>
              <a:t>Ligand</a:t>
            </a:r>
            <a:r>
              <a:rPr sz="1800" spc="15" dirty="0"/>
              <a:t>:</a:t>
            </a:r>
            <a:r>
              <a:rPr sz="1800" spc="50" dirty="0"/>
              <a:t> </a:t>
            </a:r>
            <a:r>
              <a:rPr sz="1800" spc="80" dirty="0"/>
              <a:t>High</a:t>
            </a:r>
            <a:r>
              <a:rPr sz="1800" spc="45" dirty="0"/>
              <a:t> </a:t>
            </a:r>
            <a:r>
              <a:rPr sz="1800" spc="-45" dirty="0"/>
              <a:t>electrostatic</a:t>
            </a:r>
            <a:r>
              <a:rPr sz="1800" spc="45" dirty="0"/>
              <a:t> </a:t>
            </a:r>
            <a:r>
              <a:rPr sz="1800" spc="-35" dirty="0"/>
              <a:t>interaction:</a:t>
            </a:r>
            <a:r>
              <a:rPr sz="1800" spc="45" dirty="0"/>
              <a:t> </a:t>
            </a:r>
            <a:r>
              <a:rPr sz="1800" spc="-30" dirty="0"/>
              <a:t>large</a:t>
            </a:r>
            <a:r>
              <a:rPr sz="1800" spc="55" dirty="0"/>
              <a:t> </a:t>
            </a:r>
            <a:r>
              <a:rPr sz="1800" spc="135" dirty="0"/>
              <a:t>CF</a:t>
            </a:r>
            <a:r>
              <a:rPr sz="1800" spc="65" dirty="0"/>
              <a:t> </a:t>
            </a:r>
            <a:r>
              <a:rPr sz="1800" spc="10" dirty="0"/>
              <a:t>splitting.</a:t>
            </a:r>
            <a:endParaRPr sz="1800"/>
          </a:p>
        </p:txBody>
      </p:sp>
      <p:grpSp>
        <p:nvGrpSpPr>
          <p:cNvPr id="29" name="object 29"/>
          <p:cNvGrpSpPr/>
          <p:nvPr/>
        </p:nvGrpSpPr>
        <p:grpSpPr>
          <a:xfrm>
            <a:off x="2451354" y="6303264"/>
            <a:ext cx="4935855" cy="76200"/>
            <a:chOff x="2451354" y="6303264"/>
            <a:chExt cx="4935855" cy="76200"/>
          </a:xfrm>
        </p:grpSpPr>
        <p:sp>
          <p:nvSpPr>
            <p:cNvPr id="30" name="object 30"/>
            <p:cNvSpPr/>
            <p:nvPr/>
          </p:nvSpPr>
          <p:spPr>
            <a:xfrm>
              <a:off x="7310627" y="630326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51354" y="6342126"/>
              <a:ext cx="4874260" cy="0"/>
            </a:xfrm>
            <a:custGeom>
              <a:avLst/>
              <a:gdLst/>
              <a:ahLst/>
              <a:cxnLst/>
              <a:rect l="l" t="t" r="r" b="b"/>
              <a:pathLst>
                <a:path w="4874259">
                  <a:moveTo>
                    <a:pt x="0" y="0"/>
                  </a:moveTo>
                  <a:lnTo>
                    <a:pt x="4873752" y="0"/>
                  </a:lnTo>
                </a:path>
              </a:pathLst>
            </a:custGeom>
            <a:ln w="266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517775" y="6356400"/>
            <a:ext cx="4605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0700" algn="l"/>
              </a:tabLst>
            </a:pPr>
            <a:r>
              <a:rPr sz="2400" spc="-5" dirty="0">
                <a:solidFill>
                  <a:srgbClr val="4F0092"/>
                </a:solidFill>
                <a:latin typeface="Times New Roman"/>
                <a:cs typeface="Times New Roman"/>
              </a:rPr>
              <a:t>Spectrochemical</a:t>
            </a:r>
            <a:r>
              <a:rPr sz="2400" spc="-15" dirty="0">
                <a:solidFill>
                  <a:srgbClr val="4F009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0092"/>
                </a:solidFill>
                <a:latin typeface="Times New Roman"/>
                <a:cs typeface="Times New Roman"/>
              </a:rPr>
              <a:t>series:	Increasing</a:t>
            </a:r>
            <a:r>
              <a:rPr sz="2400" spc="-105" dirty="0">
                <a:solidFill>
                  <a:srgbClr val="4F0092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0092"/>
                </a:solidFill>
                <a:latin typeface="Symbol"/>
                <a:cs typeface="Symbol"/>
              </a:rPr>
              <a:t>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41817" y="6351828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888888"/>
                </a:solidFill>
                <a:latin typeface="Calibri"/>
                <a:cs typeface="Calibri"/>
              </a:rPr>
              <a:t>42</a:t>
            </a:r>
            <a:endParaRPr sz="1800">
              <a:latin typeface="Calibri"/>
              <a:cs typeface="Calibri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9998A9E-73A6-484F-9B3E-95E6CB958BA1}"/>
              </a:ext>
            </a:extLst>
          </p:cNvPr>
          <p:cNvCxnSpPr/>
          <p:nvPr/>
        </p:nvCxnSpPr>
        <p:spPr>
          <a:xfrm>
            <a:off x="3429000" y="1203959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D851267-6F39-47F1-9657-8F261635EE3F}"/>
              </a:ext>
            </a:extLst>
          </p:cNvPr>
          <p:cNvCxnSpPr/>
          <p:nvPr/>
        </p:nvCxnSpPr>
        <p:spPr>
          <a:xfrm>
            <a:off x="4724400" y="1534668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6695" y="5344667"/>
            <a:ext cx="364490" cy="523240"/>
            <a:chOff x="8616695" y="5344667"/>
            <a:chExt cx="364490" cy="523240"/>
          </a:xfrm>
        </p:grpSpPr>
        <p:sp>
          <p:nvSpPr>
            <p:cNvPr id="3" name="object 3"/>
            <p:cNvSpPr/>
            <p:nvPr/>
          </p:nvSpPr>
          <p:spPr>
            <a:xfrm>
              <a:off x="8855964" y="5344667"/>
              <a:ext cx="125095" cy="317500"/>
            </a:xfrm>
            <a:custGeom>
              <a:avLst/>
              <a:gdLst/>
              <a:ahLst/>
              <a:cxnLst/>
              <a:rect l="l" t="t" r="r" b="b"/>
              <a:pathLst>
                <a:path w="125095" h="317500">
                  <a:moveTo>
                    <a:pt x="124968" y="172593"/>
                  </a:moveTo>
                  <a:lnTo>
                    <a:pt x="122428" y="159766"/>
                  </a:lnTo>
                  <a:lnTo>
                    <a:pt x="112141" y="180213"/>
                  </a:lnTo>
                  <a:lnTo>
                    <a:pt x="99187" y="184023"/>
                  </a:lnTo>
                  <a:lnTo>
                    <a:pt x="91440" y="149606"/>
                  </a:lnTo>
                  <a:lnTo>
                    <a:pt x="87630" y="136779"/>
                  </a:lnTo>
                  <a:lnTo>
                    <a:pt x="72136" y="136779"/>
                  </a:lnTo>
                  <a:lnTo>
                    <a:pt x="74676" y="34544"/>
                  </a:lnTo>
                  <a:lnTo>
                    <a:pt x="52832" y="0"/>
                  </a:lnTo>
                  <a:lnTo>
                    <a:pt x="40005" y="3810"/>
                  </a:lnTo>
                  <a:lnTo>
                    <a:pt x="32258" y="43434"/>
                  </a:lnTo>
                  <a:lnTo>
                    <a:pt x="28321" y="61341"/>
                  </a:lnTo>
                  <a:lnTo>
                    <a:pt x="25781" y="86868"/>
                  </a:lnTo>
                  <a:lnTo>
                    <a:pt x="28321" y="113792"/>
                  </a:lnTo>
                  <a:lnTo>
                    <a:pt x="36068" y="122682"/>
                  </a:lnTo>
                  <a:lnTo>
                    <a:pt x="43815" y="136779"/>
                  </a:lnTo>
                  <a:lnTo>
                    <a:pt x="36068" y="184023"/>
                  </a:lnTo>
                  <a:lnTo>
                    <a:pt x="32258" y="189230"/>
                  </a:lnTo>
                  <a:lnTo>
                    <a:pt x="19304" y="201930"/>
                  </a:lnTo>
                  <a:lnTo>
                    <a:pt x="9017" y="207010"/>
                  </a:lnTo>
                  <a:lnTo>
                    <a:pt x="2540" y="207010"/>
                  </a:lnTo>
                  <a:lnTo>
                    <a:pt x="0" y="214757"/>
                  </a:lnTo>
                  <a:lnTo>
                    <a:pt x="2540" y="230124"/>
                  </a:lnTo>
                  <a:lnTo>
                    <a:pt x="9017" y="232664"/>
                  </a:lnTo>
                  <a:lnTo>
                    <a:pt x="19304" y="232664"/>
                  </a:lnTo>
                  <a:lnTo>
                    <a:pt x="32258" y="246697"/>
                  </a:lnTo>
                  <a:lnTo>
                    <a:pt x="40005" y="254368"/>
                  </a:lnTo>
                  <a:lnTo>
                    <a:pt x="40005" y="264579"/>
                  </a:lnTo>
                  <a:lnTo>
                    <a:pt x="32258" y="286308"/>
                  </a:lnTo>
                  <a:lnTo>
                    <a:pt x="19304" y="290144"/>
                  </a:lnTo>
                  <a:lnTo>
                    <a:pt x="12954" y="300380"/>
                  </a:lnTo>
                  <a:lnTo>
                    <a:pt x="19304" y="308051"/>
                  </a:lnTo>
                  <a:lnTo>
                    <a:pt x="33528" y="313156"/>
                  </a:lnTo>
                  <a:lnTo>
                    <a:pt x="40005" y="316992"/>
                  </a:lnTo>
                  <a:lnTo>
                    <a:pt x="49022" y="313156"/>
                  </a:lnTo>
                  <a:lnTo>
                    <a:pt x="74676" y="300380"/>
                  </a:lnTo>
                  <a:lnTo>
                    <a:pt x="72136" y="286308"/>
                  </a:lnTo>
                  <a:lnTo>
                    <a:pt x="68326" y="272249"/>
                  </a:lnTo>
                  <a:lnTo>
                    <a:pt x="72136" y="259473"/>
                  </a:lnTo>
                  <a:lnTo>
                    <a:pt x="85090" y="246697"/>
                  </a:lnTo>
                  <a:lnTo>
                    <a:pt x="94107" y="242824"/>
                  </a:lnTo>
                  <a:lnTo>
                    <a:pt x="109474" y="230124"/>
                  </a:lnTo>
                  <a:lnTo>
                    <a:pt x="112141" y="201930"/>
                  </a:lnTo>
                  <a:lnTo>
                    <a:pt x="118491" y="189230"/>
                  </a:lnTo>
                  <a:lnTo>
                    <a:pt x="120523" y="184023"/>
                  </a:lnTo>
                  <a:lnTo>
                    <a:pt x="124968" y="17259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6695" y="5599175"/>
              <a:ext cx="230124" cy="26822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0643" y="5614415"/>
            <a:ext cx="88391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9140" y="4085844"/>
            <a:ext cx="140207" cy="1584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72840" y="979932"/>
            <a:ext cx="4082796" cy="4389120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8062214" y="5307710"/>
            <a:ext cx="338455" cy="243204"/>
            <a:chOff x="8062214" y="5307710"/>
            <a:chExt cx="338455" cy="243204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2854" y="5457697"/>
              <a:ext cx="250063" cy="927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062214" y="5307710"/>
              <a:ext cx="338455" cy="154305"/>
            </a:xfrm>
            <a:custGeom>
              <a:avLst/>
              <a:gdLst/>
              <a:ahLst/>
              <a:cxnLst/>
              <a:rect l="l" t="t" r="r" b="b"/>
              <a:pathLst>
                <a:path w="338454" h="154304">
                  <a:moveTo>
                    <a:pt x="338327" y="0"/>
                  </a:moveTo>
                  <a:lnTo>
                    <a:pt x="0" y="0"/>
                  </a:lnTo>
                  <a:lnTo>
                    <a:pt x="5079" y="16509"/>
                  </a:lnTo>
                  <a:lnTo>
                    <a:pt x="2539" y="44450"/>
                  </a:lnTo>
                  <a:lnTo>
                    <a:pt x="2539" y="88900"/>
                  </a:lnTo>
                  <a:lnTo>
                    <a:pt x="8889" y="96519"/>
                  </a:lnTo>
                  <a:lnTo>
                    <a:pt x="15239" y="123189"/>
                  </a:lnTo>
                  <a:lnTo>
                    <a:pt x="27939" y="153797"/>
                  </a:lnTo>
                  <a:lnTo>
                    <a:pt x="40639" y="149986"/>
                  </a:lnTo>
                  <a:lnTo>
                    <a:pt x="290702" y="149986"/>
                  </a:lnTo>
                  <a:lnTo>
                    <a:pt x="293369" y="128269"/>
                  </a:lnTo>
                  <a:lnTo>
                    <a:pt x="302259" y="69850"/>
                  </a:lnTo>
                  <a:lnTo>
                    <a:pt x="320039" y="44450"/>
                  </a:lnTo>
                  <a:lnTo>
                    <a:pt x="317500" y="29209"/>
                  </a:lnTo>
                  <a:lnTo>
                    <a:pt x="332739" y="11429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423404" y="4448555"/>
            <a:ext cx="1036319" cy="959485"/>
            <a:chOff x="7423404" y="4448555"/>
            <a:chExt cx="1036319" cy="959485"/>
          </a:xfrm>
        </p:grpSpPr>
        <p:sp>
          <p:nvSpPr>
            <p:cNvPr id="12" name="object 12"/>
            <p:cNvSpPr/>
            <p:nvPr/>
          </p:nvSpPr>
          <p:spPr>
            <a:xfrm>
              <a:off x="7423404" y="4550282"/>
              <a:ext cx="1036319" cy="857885"/>
            </a:xfrm>
            <a:custGeom>
              <a:avLst/>
              <a:gdLst/>
              <a:ahLst/>
              <a:cxnLst/>
              <a:rect l="l" t="t" r="r" b="b"/>
              <a:pathLst>
                <a:path w="1036320" h="857885">
                  <a:moveTo>
                    <a:pt x="1036320" y="526034"/>
                  </a:moveTo>
                  <a:lnTo>
                    <a:pt x="1029970" y="424434"/>
                  </a:lnTo>
                  <a:lnTo>
                    <a:pt x="981710" y="367284"/>
                  </a:lnTo>
                  <a:lnTo>
                    <a:pt x="981710" y="354584"/>
                  </a:lnTo>
                  <a:lnTo>
                    <a:pt x="932180" y="283337"/>
                  </a:lnTo>
                  <a:lnTo>
                    <a:pt x="932180" y="270637"/>
                  </a:lnTo>
                  <a:lnTo>
                    <a:pt x="922528" y="252857"/>
                  </a:lnTo>
                  <a:lnTo>
                    <a:pt x="917575" y="243967"/>
                  </a:lnTo>
                  <a:lnTo>
                    <a:pt x="912749" y="235077"/>
                  </a:lnTo>
                  <a:lnTo>
                    <a:pt x="854710" y="128270"/>
                  </a:lnTo>
                  <a:lnTo>
                    <a:pt x="854456" y="124460"/>
                  </a:lnTo>
                  <a:lnTo>
                    <a:pt x="693420" y="124460"/>
                  </a:lnTo>
                  <a:lnTo>
                    <a:pt x="681990" y="119380"/>
                  </a:lnTo>
                  <a:lnTo>
                    <a:pt x="662940" y="106680"/>
                  </a:lnTo>
                  <a:lnTo>
                    <a:pt x="643890" y="97790"/>
                  </a:lnTo>
                  <a:lnTo>
                    <a:pt x="628650" y="71120"/>
                  </a:lnTo>
                  <a:lnTo>
                    <a:pt x="598551" y="39370"/>
                  </a:lnTo>
                  <a:lnTo>
                    <a:pt x="369570" y="39370"/>
                  </a:lnTo>
                  <a:lnTo>
                    <a:pt x="360680" y="35560"/>
                  </a:lnTo>
                  <a:lnTo>
                    <a:pt x="334010" y="0"/>
                  </a:lnTo>
                  <a:lnTo>
                    <a:pt x="317500" y="0"/>
                  </a:lnTo>
                  <a:lnTo>
                    <a:pt x="307340" y="10160"/>
                  </a:lnTo>
                  <a:lnTo>
                    <a:pt x="293370" y="12700"/>
                  </a:lnTo>
                  <a:lnTo>
                    <a:pt x="259080" y="57150"/>
                  </a:lnTo>
                  <a:lnTo>
                    <a:pt x="232410" y="111760"/>
                  </a:lnTo>
                  <a:lnTo>
                    <a:pt x="203200" y="114300"/>
                  </a:lnTo>
                  <a:lnTo>
                    <a:pt x="185420" y="137160"/>
                  </a:lnTo>
                  <a:lnTo>
                    <a:pt x="190500" y="151130"/>
                  </a:lnTo>
                  <a:lnTo>
                    <a:pt x="185420" y="158750"/>
                  </a:lnTo>
                  <a:lnTo>
                    <a:pt x="190500" y="168910"/>
                  </a:lnTo>
                  <a:lnTo>
                    <a:pt x="179070" y="181737"/>
                  </a:lnTo>
                  <a:lnTo>
                    <a:pt x="170180" y="213487"/>
                  </a:lnTo>
                  <a:lnTo>
                    <a:pt x="172720" y="226187"/>
                  </a:lnTo>
                  <a:lnTo>
                    <a:pt x="163830" y="235077"/>
                  </a:lnTo>
                  <a:lnTo>
                    <a:pt x="153670" y="231267"/>
                  </a:lnTo>
                  <a:lnTo>
                    <a:pt x="140970" y="243967"/>
                  </a:lnTo>
                  <a:lnTo>
                    <a:pt x="133350" y="238887"/>
                  </a:lnTo>
                  <a:lnTo>
                    <a:pt x="129540" y="252857"/>
                  </a:lnTo>
                  <a:lnTo>
                    <a:pt x="86360" y="252857"/>
                  </a:lnTo>
                  <a:lnTo>
                    <a:pt x="81280" y="243967"/>
                  </a:lnTo>
                  <a:lnTo>
                    <a:pt x="45720" y="238887"/>
                  </a:lnTo>
                  <a:lnTo>
                    <a:pt x="12700" y="287147"/>
                  </a:lnTo>
                  <a:lnTo>
                    <a:pt x="2540" y="304927"/>
                  </a:lnTo>
                  <a:lnTo>
                    <a:pt x="0" y="340487"/>
                  </a:lnTo>
                  <a:lnTo>
                    <a:pt x="8890" y="354584"/>
                  </a:lnTo>
                  <a:lnTo>
                    <a:pt x="8890" y="393954"/>
                  </a:lnTo>
                  <a:lnTo>
                    <a:pt x="19050" y="459994"/>
                  </a:lnTo>
                  <a:lnTo>
                    <a:pt x="45720" y="557911"/>
                  </a:lnTo>
                  <a:lnTo>
                    <a:pt x="68580" y="598551"/>
                  </a:lnTo>
                  <a:lnTo>
                    <a:pt x="71120" y="609981"/>
                  </a:lnTo>
                  <a:lnTo>
                    <a:pt x="74930" y="615061"/>
                  </a:lnTo>
                  <a:lnTo>
                    <a:pt x="88900" y="627761"/>
                  </a:lnTo>
                  <a:lnTo>
                    <a:pt x="91440" y="659511"/>
                  </a:lnTo>
                  <a:lnTo>
                    <a:pt x="101600" y="684911"/>
                  </a:lnTo>
                  <a:lnTo>
                    <a:pt x="110490" y="711581"/>
                  </a:lnTo>
                  <a:lnTo>
                    <a:pt x="105410" y="747268"/>
                  </a:lnTo>
                  <a:lnTo>
                    <a:pt x="101600" y="805688"/>
                  </a:lnTo>
                  <a:lnTo>
                    <a:pt x="110490" y="827278"/>
                  </a:lnTo>
                  <a:lnTo>
                    <a:pt x="116840" y="814578"/>
                  </a:lnTo>
                  <a:lnTo>
                    <a:pt x="120650" y="827278"/>
                  </a:lnTo>
                  <a:lnTo>
                    <a:pt x="140970" y="857758"/>
                  </a:lnTo>
                  <a:lnTo>
                    <a:pt x="190500" y="857758"/>
                  </a:lnTo>
                  <a:lnTo>
                    <a:pt x="205740" y="836168"/>
                  </a:lnTo>
                  <a:lnTo>
                    <a:pt x="218440" y="831088"/>
                  </a:lnTo>
                  <a:lnTo>
                    <a:pt x="228600" y="814578"/>
                  </a:lnTo>
                  <a:lnTo>
                    <a:pt x="237490" y="818388"/>
                  </a:lnTo>
                  <a:lnTo>
                    <a:pt x="240157" y="814578"/>
                  </a:lnTo>
                  <a:lnTo>
                    <a:pt x="248920" y="801878"/>
                  </a:lnTo>
                  <a:lnTo>
                    <a:pt x="274320" y="786638"/>
                  </a:lnTo>
                  <a:lnTo>
                    <a:pt x="297180" y="779018"/>
                  </a:lnTo>
                  <a:lnTo>
                    <a:pt x="323850" y="779018"/>
                  </a:lnTo>
                  <a:lnTo>
                    <a:pt x="342900" y="752348"/>
                  </a:lnTo>
                  <a:lnTo>
                    <a:pt x="354330" y="752348"/>
                  </a:lnTo>
                  <a:lnTo>
                    <a:pt x="373380" y="729488"/>
                  </a:lnTo>
                  <a:lnTo>
                    <a:pt x="388620" y="707771"/>
                  </a:lnTo>
                  <a:lnTo>
                    <a:pt x="394970" y="716788"/>
                  </a:lnTo>
                  <a:lnTo>
                    <a:pt x="419100" y="711581"/>
                  </a:lnTo>
                  <a:lnTo>
                    <a:pt x="421005" y="707771"/>
                  </a:lnTo>
                  <a:lnTo>
                    <a:pt x="425450" y="698881"/>
                  </a:lnTo>
                  <a:lnTo>
                    <a:pt x="441960" y="707771"/>
                  </a:lnTo>
                  <a:lnTo>
                    <a:pt x="464820" y="707771"/>
                  </a:lnTo>
                  <a:lnTo>
                    <a:pt x="481330" y="711581"/>
                  </a:lnTo>
                  <a:lnTo>
                    <a:pt x="496570" y="698881"/>
                  </a:lnTo>
                  <a:lnTo>
                    <a:pt x="500380" y="711581"/>
                  </a:lnTo>
                  <a:lnTo>
                    <a:pt x="527050" y="711581"/>
                  </a:lnTo>
                  <a:lnTo>
                    <a:pt x="530860" y="707771"/>
                  </a:lnTo>
                  <a:lnTo>
                    <a:pt x="546100" y="744728"/>
                  </a:lnTo>
                  <a:lnTo>
                    <a:pt x="562610" y="768858"/>
                  </a:lnTo>
                  <a:lnTo>
                    <a:pt x="601980" y="768858"/>
                  </a:lnTo>
                  <a:lnTo>
                    <a:pt x="638810" y="757428"/>
                  </a:lnTo>
                  <a:lnTo>
                    <a:pt x="977138" y="757428"/>
                  </a:lnTo>
                  <a:lnTo>
                    <a:pt x="990600" y="729488"/>
                  </a:lnTo>
                  <a:lnTo>
                    <a:pt x="993648" y="707771"/>
                  </a:lnTo>
                  <a:lnTo>
                    <a:pt x="994918" y="698881"/>
                  </a:lnTo>
                  <a:lnTo>
                    <a:pt x="996950" y="684911"/>
                  </a:lnTo>
                  <a:lnTo>
                    <a:pt x="1014730" y="663333"/>
                  </a:lnTo>
                  <a:lnTo>
                    <a:pt x="1029970" y="620141"/>
                  </a:lnTo>
                  <a:lnTo>
                    <a:pt x="1036320" y="52603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16824" y="4448555"/>
              <a:ext cx="161035" cy="2261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92974" y="4461255"/>
              <a:ext cx="228980" cy="128396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8269224" y="4306061"/>
            <a:ext cx="114300" cy="80010"/>
          </a:xfrm>
          <a:custGeom>
            <a:avLst/>
            <a:gdLst/>
            <a:ahLst/>
            <a:cxnLst/>
            <a:rect l="l" t="t" r="r" b="b"/>
            <a:pathLst>
              <a:path w="114300" h="80010">
                <a:moveTo>
                  <a:pt x="114300" y="49530"/>
                </a:moveTo>
                <a:lnTo>
                  <a:pt x="92710" y="12700"/>
                </a:lnTo>
                <a:lnTo>
                  <a:pt x="88900" y="5080"/>
                </a:lnTo>
                <a:lnTo>
                  <a:pt x="84836" y="0"/>
                </a:lnTo>
                <a:lnTo>
                  <a:pt x="0" y="0"/>
                </a:lnTo>
                <a:lnTo>
                  <a:pt x="45720" y="69850"/>
                </a:lnTo>
                <a:lnTo>
                  <a:pt x="55880" y="67310"/>
                </a:lnTo>
                <a:lnTo>
                  <a:pt x="64770" y="67310"/>
                </a:lnTo>
                <a:lnTo>
                  <a:pt x="72390" y="80010"/>
                </a:lnTo>
                <a:lnTo>
                  <a:pt x="95250" y="80010"/>
                </a:lnTo>
                <a:lnTo>
                  <a:pt x="103251" y="67310"/>
                </a:lnTo>
                <a:lnTo>
                  <a:pt x="114300" y="4953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33360" y="4014215"/>
            <a:ext cx="520700" cy="359410"/>
          </a:xfrm>
          <a:custGeom>
            <a:avLst/>
            <a:gdLst/>
            <a:ahLst/>
            <a:cxnLst/>
            <a:rect l="l" t="t" r="r" b="b"/>
            <a:pathLst>
              <a:path w="520700" h="359410">
                <a:moveTo>
                  <a:pt x="520700" y="291846"/>
                </a:moveTo>
                <a:lnTo>
                  <a:pt x="510794" y="279273"/>
                </a:lnTo>
                <a:lnTo>
                  <a:pt x="510794" y="260223"/>
                </a:lnTo>
                <a:lnTo>
                  <a:pt x="485394" y="234823"/>
                </a:lnTo>
                <a:lnTo>
                  <a:pt x="470154" y="229743"/>
                </a:lnTo>
                <a:lnTo>
                  <a:pt x="452374" y="220853"/>
                </a:lnTo>
                <a:lnTo>
                  <a:pt x="435864" y="203073"/>
                </a:lnTo>
                <a:lnTo>
                  <a:pt x="439674" y="195453"/>
                </a:lnTo>
                <a:lnTo>
                  <a:pt x="429387" y="176403"/>
                </a:lnTo>
                <a:lnTo>
                  <a:pt x="413512" y="151003"/>
                </a:lnTo>
                <a:lnTo>
                  <a:pt x="410337" y="145923"/>
                </a:lnTo>
                <a:lnTo>
                  <a:pt x="370967" y="128143"/>
                </a:lnTo>
                <a:lnTo>
                  <a:pt x="355727" y="124333"/>
                </a:lnTo>
                <a:lnTo>
                  <a:pt x="336677" y="106553"/>
                </a:lnTo>
                <a:lnTo>
                  <a:pt x="315087" y="96520"/>
                </a:lnTo>
                <a:lnTo>
                  <a:pt x="307467" y="88900"/>
                </a:lnTo>
                <a:lnTo>
                  <a:pt x="293497" y="74930"/>
                </a:lnTo>
                <a:lnTo>
                  <a:pt x="271907" y="74930"/>
                </a:lnTo>
                <a:lnTo>
                  <a:pt x="222377" y="49530"/>
                </a:lnTo>
                <a:lnTo>
                  <a:pt x="207137" y="49530"/>
                </a:lnTo>
                <a:lnTo>
                  <a:pt x="191897" y="62230"/>
                </a:lnTo>
                <a:lnTo>
                  <a:pt x="188087" y="62230"/>
                </a:lnTo>
                <a:lnTo>
                  <a:pt x="169037" y="83820"/>
                </a:lnTo>
                <a:lnTo>
                  <a:pt x="162560" y="88900"/>
                </a:lnTo>
                <a:lnTo>
                  <a:pt x="152527" y="74930"/>
                </a:lnTo>
                <a:lnTo>
                  <a:pt x="129540" y="74930"/>
                </a:lnTo>
                <a:lnTo>
                  <a:pt x="116840" y="88900"/>
                </a:lnTo>
                <a:lnTo>
                  <a:pt x="110490" y="80010"/>
                </a:lnTo>
                <a:lnTo>
                  <a:pt x="106680" y="62230"/>
                </a:lnTo>
                <a:lnTo>
                  <a:pt x="90170" y="10160"/>
                </a:lnTo>
                <a:lnTo>
                  <a:pt x="48260" y="5080"/>
                </a:lnTo>
                <a:lnTo>
                  <a:pt x="0" y="0"/>
                </a:lnTo>
                <a:lnTo>
                  <a:pt x="39370" y="39370"/>
                </a:lnTo>
                <a:lnTo>
                  <a:pt x="35560" y="67310"/>
                </a:lnTo>
                <a:lnTo>
                  <a:pt x="35560" y="119253"/>
                </a:lnTo>
                <a:lnTo>
                  <a:pt x="52070" y="133223"/>
                </a:lnTo>
                <a:lnTo>
                  <a:pt x="83820" y="145923"/>
                </a:lnTo>
                <a:lnTo>
                  <a:pt x="97790" y="163703"/>
                </a:lnTo>
                <a:lnTo>
                  <a:pt x="129540" y="151003"/>
                </a:lnTo>
                <a:lnTo>
                  <a:pt x="162560" y="151003"/>
                </a:lnTo>
                <a:lnTo>
                  <a:pt x="179197" y="176403"/>
                </a:lnTo>
                <a:lnTo>
                  <a:pt x="198247" y="203073"/>
                </a:lnTo>
                <a:lnTo>
                  <a:pt x="218567" y="252603"/>
                </a:lnTo>
                <a:lnTo>
                  <a:pt x="241427" y="291846"/>
                </a:lnTo>
                <a:lnTo>
                  <a:pt x="252857" y="336296"/>
                </a:lnTo>
                <a:lnTo>
                  <a:pt x="263017" y="327406"/>
                </a:lnTo>
                <a:lnTo>
                  <a:pt x="280797" y="336296"/>
                </a:lnTo>
                <a:lnTo>
                  <a:pt x="293497" y="336296"/>
                </a:lnTo>
                <a:lnTo>
                  <a:pt x="312547" y="343916"/>
                </a:lnTo>
                <a:lnTo>
                  <a:pt x="327787" y="359156"/>
                </a:lnTo>
                <a:lnTo>
                  <a:pt x="345567" y="327406"/>
                </a:lnTo>
                <a:lnTo>
                  <a:pt x="358267" y="304546"/>
                </a:lnTo>
                <a:lnTo>
                  <a:pt x="362077" y="314706"/>
                </a:lnTo>
                <a:lnTo>
                  <a:pt x="368554" y="304546"/>
                </a:lnTo>
                <a:lnTo>
                  <a:pt x="370967" y="300736"/>
                </a:lnTo>
                <a:lnTo>
                  <a:pt x="381127" y="291846"/>
                </a:lnTo>
                <a:lnTo>
                  <a:pt x="407797" y="296926"/>
                </a:lnTo>
                <a:lnTo>
                  <a:pt x="435864" y="291846"/>
                </a:lnTo>
                <a:lnTo>
                  <a:pt x="520700" y="29184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576" y="1259204"/>
            <a:ext cx="3069336" cy="4972431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247343" y="146761"/>
            <a:ext cx="6609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6D0042"/>
                </a:solidFill>
                <a:latin typeface="Cambria"/>
                <a:cs typeface="Cambria"/>
              </a:rPr>
              <a:t>Octahedral,</a:t>
            </a:r>
            <a:r>
              <a:rPr spc="75" dirty="0">
                <a:solidFill>
                  <a:srgbClr val="6D0042"/>
                </a:solidFill>
                <a:latin typeface="Cambria"/>
                <a:cs typeface="Cambria"/>
              </a:rPr>
              <a:t> </a:t>
            </a:r>
            <a:r>
              <a:rPr spc="-70" dirty="0">
                <a:solidFill>
                  <a:srgbClr val="6D0042"/>
                </a:solidFill>
                <a:latin typeface="Cambria"/>
                <a:cs typeface="Cambria"/>
              </a:rPr>
              <a:t>Tetrahedral</a:t>
            </a:r>
            <a:r>
              <a:rPr spc="60" dirty="0">
                <a:solidFill>
                  <a:srgbClr val="6D0042"/>
                </a:solidFill>
                <a:latin typeface="Cambria"/>
                <a:cs typeface="Cambria"/>
              </a:rPr>
              <a:t> </a:t>
            </a:r>
            <a:r>
              <a:rPr spc="254" dirty="0">
                <a:solidFill>
                  <a:srgbClr val="6D0042"/>
                </a:solidFill>
                <a:latin typeface="Cambria"/>
                <a:cs typeface="Cambria"/>
              </a:rPr>
              <a:t>&amp;</a:t>
            </a:r>
            <a:r>
              <a:rPr spc="80" dirty="0">
                <a:solidFill>
                  <a:srgbClr val="6D0042"/>
                </a:solidFill>
                <a:latin typeface="Cambria"/>
                <a:cs typeface="Cambria"/>
              </a:rPr>
              <a:t> </a:t>
            </a:r>
            <a:r>
              <a:rPr spc="-25" dirty="0">
                <a:solidFill>
                  <a:srgbClr val="6D0042"/>
                </a:solidFill>
                <a:latin typeface="Cambria"/>
                <a:cs typeface="Cambria"/>
              </a:rPr>
              <a:t>Square</a:t>
            </a:r>
            <a:r>
              <a:rPr spc="105" dirty="0">
                <a:solidFill>
                  <a:srgbClr val="6D0042"/>
                </a:solidFill>
                <a:latin typeface="Cambria"/>
                <a:cs typeface="Cambria"/>
              </a:rPr>
              <a:t> </a:t>
            </a:r>
            <a:r>
              <a:rPr spc="-70" dirty="0">
                <a:solidFill>
                  <a:srgbClr val="6D0042"/>
                </a:solidFill>
                <a:latin typeface="Cambria"/>
                <a:cs typeface="Cambria"/>
              </a:rPr>
              <a:t>Planar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61594" y="3554348"/>
            <a:ext cx="16891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21663" y="1164336"/>
            <a:ext cx="1871980" cy="4203700"/>
            <a:chOff x="1121663" y="1164336"/>
            <a:chExt cx="1871980" cy="4203700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1663" y="4584191"/>
              <a:ext cx="577595" cy="7604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4123" y="4575047"/>
              <a:ext cx="566927" cy="7726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83536" y="4556759"/>
              <a:ext cx="609600" cy="81076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77211" y="1171956"/>
              <a:ext cx="600456" cy="8046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11223" y="1164336"/>
              <a:ext cx="594360" cy="816863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446147" y="515124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D0042"/>
                </a:solidFill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98547" y="5341747"/>
            <a:ext cx="1949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6D0042"/>
                </a:solidFill>
                <a:latin typeface="Times New Roman"/>
                <a:cs typeface="Times New Roman"/>
              </a:rPr>
              <a:t>x</a:t>
            </a:r>
            <a:r>
              <a:rPr sz="1400" dirty="0">
                <a:solidFill>
                  <a:srgbClr val="6D0042"/>
                </a:solidFill>
                <a:latin typeface="Times New Roman"/>
                <a:cs typeface="Times New Roman"/>
              </a:rPr>
              <a:t>z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06195" y="5168900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D0042"/>
                </a:solidFill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58646" y="5359400"/>
            <a:ext cx="204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6D0042"/>
                </a:solidFill>
                <a:latin typeface="Times New Roman"/>
                <a:cs typeface="Times New Roman"/>
              </a:rPr>
              <a:t>x</a:t>
            </a:r>
            <a:r>
              <a:rPr sz="1400" dirty="0">
                <a:solidFill>
                  <a:srgbClr val="6D0042"/>
                </a:solidFill>
                <a:latin typeface="Times New Roman"/>
                <a:cs typeface="Times New Roman"/>
              </a:rPr>
              <a:t>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31594" y="513537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D0042"/>
                </a:solidFill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83994" y="5325872"/>
            <a:ext cx="1917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6D0042"/>
                </a:solidFill>
                <a:latin typeface="Times New Roman"/>
                <a:cs typeface="Times New Roman"/>
              </a:rPr>
              <a:t>y</a:t>
            </a:r>
            <a:r>
              <a:rPr sz="1400" dirty="0">
                <a:solidFill>
                  <a:srgbClr val="6D0042"/>
                </a:solidFill>
                <a:latin typeface="Times New Roman"/>
                <a:cs typeface="Times New Roman"/>
              </a:rPr>
              <a:t>z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65547" y="3430523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260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41620" y="3413759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>
                <a:moveTo>
                  <a:pt x="0" y="0"/>
                </a:moveTo>
                <a:lnTo>
                  <a:pt x="175259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3092069" y="2282951"/>
            <a:ext cx="2690495" cy="3084830"/>
            <a:chOff x="3092069" y="2282951"/>
            <a:chExt cx="2690495" cy="3084830"/>
          </a:xfrm>
        </p:grpSpPr>
        <p:sp>
          <p:nvSpPr>
            <p:cNvPr id="35" name="object 35"/>
            <p:cNvSpPr/>
            <p:nvPr/>
          </p:nvSpPr>
          <p:spPr>
            <a:xfrm>
              <a:off x="3099054" y="4243577"/>
              <a:ext cx="869950" cy="1270"/>
            </a:xfrm>
            <a:custGeom>
              <a:avLst/>
              <a:gdLst/>
              <a:ahLst/>
              <a:cxnLst/>
              <a:rect l="l" t="t" r="r" b="b"/>
              <a:pathLst>
                <a:path w="869950" h="1270">
                  <a:moveTo>
                    <a:pt x="0" y="0"/>
                  </a:moveTo>
                  <a:lnTo>
                    <a:pt x="102107" y="0"/>
                  </a:lnTo>
                </a:path>
                <a:path w="869950" h="1270">
                  <a:moveTo>
                    <a:pt x="140207" y="0"/>
                  </a:moveTo>
                  <a:lnTo>
                    <a:pt x="242316" y="0"/>
                  </a:lnTo>
                </a:path>
                <a:path w="869950" h="1270">
                  <a:moveTo>
                    <a:pt x="278892" y="0"/>
                  </a:moveTo>
                  <a:lnTo>
                    <a:pt x="379475" y="0"/>
                  </a:lnTo>
                </a:path>
                <a:path w="869950" h="1270">
                  <a:moveTo>
                    <a:pt x="417575" y="0"/>
                  </a:moveTo>
                  <a:lnTo>
                    <a:pt x="519683" y="0"/>
                  </a:lnTo>
                </a:path>
                <a:path w="869950" h="1270">
                  <a:moveTo>
                    <a:pt x="557783" y="0"/>
                  </a:moveTo>
                  <a:lnTo>
                    <a:pt x="660781" y="0"/>
                  </a:lnTo>
                </a:path>
                <a:path w="869950" h="1270">
                  <a:moveTo>
                    <a:pt x="697992" y="0"/>
                  </a:moveTo>
                  <a:lnTo>
                    <a:pt x="798575" y="0"/>
                  </a:lnTo>
                </a:path>
                <a:path w="869950" h="1270">
                  <a:moveTo>
                    <a:pt x="835151" y="762"/>
                  </a:moveTo>
                  <a:lnTo>
                    <a:pt x="869569" y="762"/>
                  </a:lnTo>
                </a:path>
              </a:pathLst>
            </a:custGeom>
            <a:ln w="139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57828" y="3438143"/>
              <a:ext cx="254635" cy="1727200"/>
            </a:xfrm>
            <a:custGeom>
              <a:avLst/>
              <a:gdLst/>
              <a:ahLst/>
              <a:cxnLst/>
              <a:rect l="l" t="t" r="r" b="b"/>
              <a:pathLst>
                <a:path w="254635" h="1727200">
                  <a:moveTo>
                    <a:pt x="13716" y="791972"/>
                  </a:moveTo>
                  <a:lnTo>
                    <a:pt x="2286" y="789432"/>
                  </a:lnTo>
                  <a:lnTo>
                    <a:pt x="0" y="802132"/>
                  </a:lnTo>
                  <a:lnTo>
                    <a:pt x="11430" y="804672"/>
                  </a:lnTo>
                  <a:lnTo>
                    <a:pt x="13716" y="791972"/>
                  </a:lnTo>
                  <a:close/>
                </a:path>
                <a:path w="254635" h="1727200">
                  <a:moveTo>
                    <a:pt x="19812" y="767842"/>
                  </a:moveTo>
                  <a:lnTo>
                    <a:pt x="8382" y="765048"/>
                  </a:lnTo>
                  <a:lnTo>
                    <a:pt x="4572" y="779018"/>
                  </a:lnTo>
                  <a:lnTo>
                    <a:pt x="17272" y="781812"/>
                  </a:lnTo>
                  <a:lnTo>
                    <a:pt x="19812" y="767842"/>
                  </a:lnTo>
                  <a:close/>
                </a:path>
                <a:path w="254635" h="1727200">
                  <a:moveTo>
                    <a:pt x="21336" y="818769"/>
                  </a:moveTo>
                  <a:lnTo>
                    <a:pt x="17907" y="806196"/>
                  </a:lnTo>
                  <a:lnTo>
                    <a:pt x="7620" y="808990"/>
                  </a:lnTo>
                  <a:lnTo>
                    <a:pt x="9906" y="822960"/>
                  </a:lnTo>
                  <a:lnTo>
                    <a:pt x="21336" y="818769"/>
                  </a:lnTo>
                  <a:close/>
                </a:path>
                <a:path w="254635" h="1727200">
                  <a:moveTo>
                    <a:pt x="27432" y="743204"/>
                  </a:moveTo>
                  <a:lnTo>
                    <a:pt x="13462" y="740664"/>
                  </a:lnTo>
                  <a:lnTo>
                    <a:pt x="10668" y="753364"/>
                  </a:lnTo>
                  <a:lnTo>
                    <a:pt x="23241" y="755904"/>
                  </a:lnTo>
                  <a:lnTo>
                    <a:pt x="27432" y="743204"/>
                  </a:lnTo>
                  <a:close/>
                </a:path>
                <a:path w="254635" h="1727200">
                  <a:moveTo>
                    <a:pt x="28956" y="842391"/>
                  </a:moveTo>
                  <a:lnTo>
                    <a:pt x="25146" y="832104"/>
                  </a:lnTo>
                  <a:lnTo>
                    <a:pt x="12192" y="834390"/>
                  </a:lnTo>
                  <a:lnTo>
                    <a:pt x="16002" y="845820"/>
                  </a:lnTo>
                  <a:lnTo>
                    <a:pt x="28956" y="842391"/>
                  </a:lnTo>
                  <a:close/>
                </a:path>
                <a:path w="254635" h="1727200">
                  <a:moveTo>
                    <a:pt x="32004" y="718566"/>
                  </a:moveTo>
                  <a:lnTo>
                    <a:pt x="18034" y="716280"/>
                  </a:lnTo>
                  <a:lnTo>
                    <a:pt x="15240" y="727710"/>
                  </a:lnTo>
                  <a:lnTo>
                    <a:pt x="29210" y="729996"/>
                  </a:lnTo>
                  <a:lnTo>
                    <a:pt x="32004" y="718566"/>
                  </a:lnTo>
                  <a:close/>
                </a:path>
                <a:path w="254635" h="1727200">
                  <a:moveTo>
                    <a:pt x="33528" y="867918"/>
                  </a:moveTo>
                  <a:lnTo>
                    <a:pt x="30988" y="856488"/>
                  </a:lnTo>
                  <a:lnTo>
                    <a:pt x="18288" y="858774"/>
                  </a:lnTo>
                  <a:lnTo>
                    <a:pt x="22098" y="870204"/>
                  </a:lnTo>
                  <a:lnTo>
                    <a:pt x="33528" y="867918"/>
                  </a:lnTo>
                  <a:close/>
                </a:path>
                <a:path w="254635" h="1727200">
                  <a:moveTo>
                    <a:pt x="36576" y="694436"/>
                  </a:moveTo>
                  <a:lnTo>
                    <a:pt x="22606" y="691896"/>
                  </a:lnTo>
                  <a:lnTo>
                    <a:pt x="19812" y="703326"/>
                  </a:lnTo>
                  <a:lnTo>
                    <a:pt x="32385" y="707136"/>
                  </a:lnTo>
                  <a:lnTo>
                    <a:pt x="36576" y="694436"/>
                  </a:lnTo>
                  <a:close/>
                </a:path>
                <a:path w="254635" h="1727200">
                  <a:moveTo>
                    <a:pt x="39624" y="893318"/>
                  </a:moveTo>
                  <a:lnTo>
                    <a:pt x="37338" y="879348"/>
                  </a:lnTo>
                  <a:lnTo>
                    <a:pt x="25908" y="883539"/>
                  </a:lnTo>
                  <a:lnTo>
                    <a:pt x="29337" y="896112"/>
                  </a:lnTo>
                  <a:lnTo>
                    <a:pt x="39624" y="893318"/>
                  </a:lnTo>
                  <a:close/>
                </a:path>
                <a:path w="254635" h="1727200">
                  <a:moveTo>
                    <a:pt x="41148" y="669798"/>
                  </a:moveTo>
                  <a:lnTo>
                    <a:pt x="29718" y="667512"/>
                  </a:lnTo>
                  <a:lnTo>
                    <a:pt x="27432" y="678942"/>
                  </a:lnTo>
                  <a:lnTo>
                    <a:pt x="38862" y="681228"/>
                  </a:lnTo>
                  <a:lnTo>
                    <a:pt x="41148" y="669798"/>
                  </a:lnTo>
                  <a:close/>
                </a:path>
                <a:path w="254635" h="1727200">
                  <a:moveTo>
                    <a:pt x="45720" y="916432"/>
                  </a:moveTo>
                  <a:lnTo>
                    <a:pt x="43434" y="903732"/>
                  </a:lnTo>
                  <a:lnTo>
                    <a:pt x="32004" y="907542"/>
                  </a:lnTo>
                  <a:lnTo>
                    <a:pt x="35433" y="918972"/>
                  </a:lnTo>
                  <a:lnTo>
                    <a:pt x="45720" y="916432"/>
                  </a:lnTo>
                  <a:close/>
                </a:path>
                <a:path w="254635" h="1727200">
                  <a:moveTo>
                    <a:pt x="45720" y="644398"/>
                  </a:moveTo>
                  <a:lnTo>
                    <a:pt x="34290" y="641604"/>
                  </a:lnTo>
                  <a:lnTo>
                    <a:pt x="32004" y="655574"/>
                  </a:lnTo>
                  <a:lnTo>
                    <a:pt x="43434" y="658368"/>
                  </a:lnTo>
                  <a:lnTo>
                    <a:pt x="45720" y="644398"/>
                  </a:lnTo>
                  <a:close/>
                </a:path>
                <a:path w="254635" h="1727200">
                  <a:moveTo>
                    <a:pt x="51816" y="941070"/>
                  </a:moveTo>
                  <a:lnTo>
                    <a:pt x="49530" y="929640"/>
                  </a:lnTo>
                  <a:lnTo>
                    <a:pt x="38100" y="932180"/>
                  </a:lnTo>
                  <a:lnTo>
                    <a:pt x="41529" y="944880"/>
                  </a:lnTo>
                  <a:lnTo>
                    <a:pt x="51816" y="941070"/>
                  </a:lnTo>
                  <a:close/>
                </a:path>
                <a:path w="254635" h="1727200">
                  <a:moveTo>
                    <a:pt x="51816" y="618617"/>
                  </a:moveTo>
                  <a:lnTo>
                    <a:pt x="39116" y="617220"/>
                  </a:lnTo>
                  <a:lnTo>
                    <a:pt x="36576" y="629666"/>
                  </a:lnTo>
                  <a:lnTo>
                    <a:pt x="49276" y="632460"/>
                  </a:lnTo>
                  <a:lnTo>
                    <a:pt x="51816" y="618617"/>
                  </a:lnTo>
                  <a:close/>
                </a:path>
                <a:path w="254635" h="1727200">
                  <a:moveTo>
                    <a:pt x="56388" y="595376"/>
                  </a:moveTo>
                  <a:lnTo>
                    <a:pt x="45212" y="592836"/>
                  </a:lnTo>
                  <a:lnTo>
                    <a:pt x="42672" y="605536"/>
                  </a:lnTo>
                  <a:lnTo>
                    <a:pt x="53848" y="608076"/>
                  </a:lnTo>
                  <a:lnTo>
                    <a:pt x="56388" y="595376"/>
                  </a:lnTo>
                  <a:close/>
                </a:path>
                <a:path w="254635" h="1727200">
                  <a:moveTo>
                    <a:pt x="57912" y="965073"/>
                  </a:moveTo>
                  <a:lnTo>
                    <a:pt x="55626" y="952500"/>
                  </a:lnTo>
                  <a:lnTo>
                    <a:pt x="44196" y="955294"/>
                  </a:lnTo>
                  <a:lnTo>
                    <a:pt x="47625" y="969264"/>
                  </a:lnTo>
                  <a:lnTo>
                    <a:pt x="57912" y="965073"/>
                  </a:lnTo>
                  <a:close/>
                </a:path>
                <a:path w="254635" h="1727200">
                  <a:moveTo>
                    <a:pt x="62484" y="571246"/>
                  </a:moveTo>
                  <a:lnTo>
                    <a:pt x="50038" y="568452"/>
                  </a:lnTo>
                  <a:lnTo>
                    <a:pt x="47244" y="580898"/>
                  </a:lnTo>
                  <a:lnTo>
                    <a:pt x="59690" y="583692"/>
                  </a:lnTo>
                  <a:lnTo>
                    <a:pt x="62484" y="571246"/>
                  </a:lnTo>
                  <a:close/>
                </a:path>
                <a:path w="254635" h="1727200">
                  <a:moveTo>
                    <a:pt x="65532" y="989838"/>
                  </a:moveTo>
                  <a:lnTo>
                    <a:pt x="62992" y="978408"/>
                  </a:lnTo>
                  <a:lnTo>
                    <a:pt x="50292" y="981837"/>
                  </a:lnTo>
                  <a:lnTo>
                    <a:pt x="54102" y="992124"/>
                  </a:lnTo>
                  <a:lnTo>
                    <a:pt x="65532" y="989838"/>
                  </a:lnTo>
                  <a:close/>
                </a:path>
                <a:path w="254635" h="1727200">
                  <a:moveTo>
                    <a:pt x="67818" y="546608"/>
                  </a:moveTo>
                  <a:lnTo>
                    <a:pt x="54737" y="544068"/>
                  </a:lnTo>
                  <a:lnTo>
                    <a:pt x="51816" y="556768"/>
                  </a:lnTo>
                  <a:lnTo>
                    <a:pt x="64897" y="559308"/>
                  </a:lnTo>
                  <a:lnTo>
                    <a:pt x="67818" y="546608"/>
                  </a:lnTo>
                  <a:close/>
                </a:path>
                <a:path w="254635" h="1727200">
                  <a:moveTo>
                    <a:pt x="71628" y="1014222"/>
                  </a:moveTo>
                  <a:lnTo>
                    <a:pt x="69088" y="1002792"/>
                  </a:lnTo>
                  <a:lnTo>
                    <a:pt x="56388" y="1006221"/>
                  </a:lnTo>
                  <a:lnTo>
                    <a:pt x="58928" y="1016508"/>
                  </a:lnTo>
                  <a:lnTo>
                    <a:pt x="71628" y="1014222"/>
                  </a:lnTo>
                  <a:close/>
                </a:path>
                <a:path w="254635" h="1727200">
                  <a:moveTo>
                    <a:pt x="73152" y="521970"/>
                  </a:moveTo>
                  <a:lnTo>
                    <a:pt x="60452" y="519684"/>
                  </a:lnTo>
                  <a:lnTo>
                    <a:pt x="57912" y="529971"/>
                  </a:lnTo>
                  <a:lnTo>
                    <a:pt x="70612" y="533400"/>
                  </a:lnTo>
                  <a:lnTo>
                    <a:pt x="73152" y="521970"/>
                  </a:lnTo>
                  <a:close/>
                </a:path>
                <a:path w="254635" h="1727200">
                  <a:moveTo>
                    <a:pt x="77724" y="1039622"/>
                  </a:moveTo>
                  <a:lnTo>
                    <a:pt x="75438" y="1027176"/>
                  </a:lnTo>
                  <a:lnTo>
                    <a:pt x="64008" y="1029970"/>
                  </a:lnTo>
                  <a:lnTo>
                    <a:pt x="66294" y="1042416"/>
                  </a:lnTo>
                  <a:lnTo>
                    <a:pt x="77724" y="1039622"/>
                  </a:lnTo>
                  <a:close/>
                </a:path>
                <a:path w="254635" h="1727200">
                  <a:moveTo>
                    <a:pt x="77724" y="497840"/>
                  </a:moveTo>
                  <a:lnTo>
                    <a:pt x="66294" y="495300"/>
                  </a:lnTo>
                  <a:lnTo>
                    <a:pt x="64008" y="506476"/>
                  </a:lnTo>
                  <a:lnTo>
                    <a:pt x="75438" y="509016"/>
                  </a:lnTo>
                  <a:lnTo>
                    <a:pt x="77724" y="497840"/>
                  </a:lnTo>
                  <a:close/>
                </a:path>
                <a:path w="254635" h="1727200">
                  <a:moveTo>
                    <a:pt x="83820" y="1062990"/>
                  </a:moveTo>
                  <a:lnTo>
                    <a:pt x="80391" y="1051560"/>
                  </a:lnTo>
                  <a:lnTo>
                    <a:pt x="70104" y="1054100"/>
                  </a:lnTo>
                  <a:lnTo>
                    <a:pt x="72390" y="1066800"/>
                  </a:lnTo>
                  <a:lnTo>
                    <a:pt x="83820" y="1062990"/>
                  </a:lnTo>
                  <a:close/>
                </a:path>
                <a:path w="254635" h="1727200">
                  <a:moveTo>
                    <a:pt x="83820" y="473202"/>
                  </a:moveTo>
                  <a:lnTo>
                    <a:pt x="71120" y="470916"/>
                  </a:lnTo>
                  <a:lnTo>
                    <a:pt x="68580" y="482346"/>
                  </a:lnTo>
                  <a:lnTo>
                    <a:pt x="81280" y="484632"/>
                  </a:lnTo>
                  <a:lnTo>
                    <a:pt x="83820" y="473202"/>
                  </a:lnTo>
                  <a:close/>
                </a:path>
                <a:path w="254635" h="1727200">
                  <a:moveTo>
                    <a:pt x="88392" y="447548"/>
                  </a:moveTo>
                  <a:lnTo>
                    <a:pt x="75692" y="445008"/>
                  </a:lnTo>
                  <a:lnTo>
                    <a:pt x="73152" y="456184"/>
                  </a:lnTo>
                  <a:lnTo>
                    <a:pt x="85852" y="458724"/>
                  </a:lnTo>
                  <a:lnTo>
                    <a:pt x="88392" y="447548"/>
                  </a:lnTo>
                  <a:close/>
                </a:path>
                <a:path w="254635" h="1727200">
                  <a:moveTo>
                    <a:pt x="89916" y="1086993"/>
                  </a:moveTo>
                  <a:lnTo>
                    <a:pt x="86487" y="1074420"/>
                  </a:lnTo>
                  <a:lnTo>
                    <a:pt x="76200" y="1077214"/>
                  </a:lnTo>
                  <a:lnTo>
                    <a:pt x="78486" y="1091184"/>
                  </a:lnTo>
                  <a:lnTo>
                    <a:pt x="89916" y="1086993"/>
                  </a:lnTo>
                  <a:close/>
                </a:path>
                <a:path w="254635" h="1727200">
                  <a:moveTo>
                    <a:pt x="92964" y="421894"/>
                  </a:moveTo>
                  <a:lnTo>
                    <a:pt x="80264" y="419100"/>
                  </a:lnTo>
                  <a:lnTo>
                    <a:pt x="77724" y="433070"/>
                  </a:lnTo>
                  <a:lnTo>
                    <a:pt x="90424" y="435864"/>
                  </a:lnTo>
                  <a:lnTo>
                    <a:pt x="92964" y="421894"/>
                  </a:lnTo>
                  <a:close/>
                </a:path>
                <a:path w="254635" h="1727200">
                  <a:moveTo>
                    <a:pt x="96012" y="1112774"/>
                  </a:moveTo>
                  <a:lnTo>
                    <a:pt x="92583" y="1098804"/>
                  </a:lnTo>
                  <a:lnTo>
                    <a:pt x="82296" y="1102995"/>
                  </a:lnTo>
                  <a:lnTo>
                    <a:pt x="84582" y="1115568"/>
                  </a:lnTo>
                  <a:lnTo>
                    <a:pt x="96012" y="1112774"/>
                  </a:lnTo>
                  <a:close/>
                </a:path>
                <a:path w="254635" h="1727200">
                  <a:moveTo>
                    <a:pt x="97536" y="398780"/>
                  </a:moveTo>
                  <a:lnTo>
                    <a:pt x="87249" y="396240"/>
                  </a:lnTo>
                  <a:lnTo>
                    <a:pt x="83820" y="408940"/>
                  </a:lnTo>
                  <a:lnTo>
                    <a:pt x="95250" y="411480"/>
                  </a:lnTo>
                  <a:lnTo>
                    <a:pt x="97536" y="398780"/>
                  </a:lnTo>
                  <a:close/>
                </a:path>
                <a:path w="254635" h="1727200">
                  <a:moveTo>
                    <a:pt x="103632" y="1136396"/>
                  </a:moveTo>
                  <a:lnTo>
                    <a:pt x="99822" y="1124712"/>
                  </a:lnTo>
                  <a:lnTo>
                    <a:pt x="88392" y="1128268"/>
                  </a:lnTo>
                  <a:lnTo>
                    <a:pt x="90932" y="1139952"/>
                  </a:lnTo>
                  <a:lnTo>
                    <a:pt x="103632" y="1136396"/>
                  </a:lnTo>
                  <a:close/>
                </a:path>
                <a:path w="254635" h="1727200">
                  <a:moveTo>
                    <a:pt x="103632" y="374142"/>
                  </a:moveTo>
                  <a:lnTo>
                    <a:pt x="92456" y="370332"/>
                  </a:lnTo>
                  <a:lnTo>
                    <a:pt x="89916" y="383032"/>
                  </a:lnTo>
                  <a:lnTo>
                    <a:pt x="101092" y="385572"/>
                  </a:lnTo>
                  <a:lnTo>
                    <a:pt x="103632" y="374142"/>
                  </a:lnTo>
                  <a:close/>
                </a:path>
                <a:path w="254635" h="1727200">
                  <a:moveTo>
                    <a:pt x="109728" y="1160526"/>
                  </a:moveTo>
                  <a:lnTo>
                    <a:pt x="105918" y="1149096"/>
                  </a:lnTo>
                  <a:lnTo>
                    <a:pt x="94488" y="1151636"/>
                  </a:lnTo>
                  <a:lnTo>
                    <a:pt x="97028" y="1164336"/>
                  </a:lnTo>
                  <a:lnTo>
                    <a:pt x="109728" y="1160526"/>
                  </a:lnTo>
                  <a:close/>
                </a:path>
                <a:path w="254635" h="1727200">
                  <a:moveTo>
                    <a:pt x="109728" y="348742"/>
                  </a:moveTo>
                  <a:lnTo>
                    <a:pt x="97028" y="345948"/>
                  </a:lnTo>
                  <a:lnTo>
                    <a:pt x="94488" y="359918"/>
                  </a:lnTo>
                  <a:lnTo>
                    <a:pt x="107188" y="362712"/>
                  </a:lnTo>
                  <a:lnTo>
                    <a:pt x="109728" y="348742"/>
                  </a:lnTo>
                  <a:close/>
                </a:path>
                <a:path w="254635" h="1727200">
                  <a:moveTo>
                    <a:pt x="115824" y="1184910"/>
                  </a:moveTo>
                  <a:lnTo>
                    <a:pt x="112268" y="1173480"/>
                  </a:lnTo>
                  <a:lnTo>
                    <a:pt x="100584" y="1175766"/>
                  </a:lnTo>
                  <a:lnTo>
                    <a:pt x="104140" y="1187196"/>
                  </a:lnTo>
                  <a:lnTo>
                    <a:pt x="115824" y="1184910"/>
                  </a:lnTo>
                  <a:close/>
                </a:path>
                <a:path w="254635" h="1727200">
                  <a:moveTo>
                    <a:pt x="115824" y="325628"/>
                  </a:moveTo>
                  <a:lnTo>
                    <a:pt x="103124" y="323088"/>
                  </a:lnTo>
                  <a:lnTo>
                    <a:pt x="100584" y="334264"/>
                  </a:lnTo>
                  <a:lnTo>
                    <a:pt x="113284" y="336804"/>
                  </a:lnTo>
                  <a:lnTo>
                    <a:pt x="115824" y="325628"/>
                  </a:lnTo>
                  <a:close/>
                </a:path>
                <a:path w="254635" h="1727200">
                  <a:moveTo>
                    <a:pt x="120396" y="299466"/>
                  </a:moveTo>
                  <a:lnTo>
                    <a:pt x="107696" y="297180"/>
                  </a:lnTo>
                  <a:lnTo>
                    <a:pt x="105156" y="308610"/>
                  </a:lnTo>
                  <a:lnTo>
                    <a:pt x="117856" y="310896"/>
                  </a:lnTo>
                  <a:lnTo>
                    <a:pt x="120396" y="299466"/>
                  </a:lnTo>
                  <a:close/>
                </a:path>
                <a:path w="254635" h="1727200">
                  <a:moveTo>
                    <a:pt x="121920" y="1210564"/>
                  </a:moveTo>
                  <a:lnTo>
                    <a:pt x="118364" y="1197864"/>
                  </a:lnTo>
                  <a:lnTo>
                    <a:pt x="106680" y="1200404"/>
                  </a:lnTo>
                  <a:lnTo>
                    <a:pt x="110236" y="1213104"/>
                  </a:lnTo>
                  <a:lnTo>
                    <a:pt x="121920" y="1210564"/>
                  </a:lnTo>
                  <a:close/>
                </a:path>
                <a:path w="254635" h="1727200">
                  <a:moveTo>
                    <a:pt x="124968" y="275336"/>
                  </a:moveTo>
                  <a:lnTo>
                    <a:pt x="112268" y="272796"/>
                  </a:lnTo>
                  <a:lnTo>
                    <a:pt x="109728" y="285496"/>
                  </a:lnTo>
                  <a:lnTo>
                    <a:pt x="122428" y="288036"/>
                  </a:lnTo>
                  <a:lnTo>
                    <a:pt x="124968" y="275336"/>
                  </a:lnTo>
                  <a:close/>
                </a:path>
                <a:path w="254635" h="1727200">
                  <a:moveTo>
                    <a:pt x="128016" y="1234694"/>
                  </a:moveTo>
                  <a:lnTo>
                    <a:pt x="125476" y="1220724"/>
                  </a:lnTo>
                  <a:lnTo>
                    <a:pt x="112776" y="1224915"/>
                  </a:lnTo>
                  <a:lnTo>
                    <a:pt x="116586" y="1237488"/>
                  </a:lnTo>
                  <a:lnTo>
                    <a:pt x="128016" y="1234694"/>
                  </a:lnTo>
                  <a:close/>
                </a:path>
                <a:path w="254635" h="1727200">
                  <a:moveTo>
                    <a:pt x="129540" y="250698"/>
                  </a:moveTo>
                  <a:lnTo>
                    <a:pt x="118110" y="248412"/>
                  </a:lnTo>
                  <a:lnTo>
                    <a:pt x="115824" y="259842"/>
                  </a:lnTo>
                  <a:lnTo>
                    <a:pt x="127254" y="262128"/>
                  </a:lnTo>
                  <a:lnTo>
                    <a:pt x="129540" y="250698"/>
                  </a:lnTo>
                  <a:close/>
                </a:path>
                <a:path w="254635" h="1727200">
                  <a:moveTo>
                    <a:pt x="134112" y="1257935"/>
                  </a:moveTo>
                  <a:lnTo>
                    <a:pt x="131572" y="1245108"/>
                  </a:lnTo>
                  <a:lnTo>
                    <a:pt x="118872" y="1248918"/>
                  </a:lnTo>
                  <a:lnTo>
                    <a:pt x="122682" y="1261872"/>
                  </a:lnTo>
                  <a:lnTo>
                    <a:pt x="134112" y="1257935"/>
                  </a:lnTo>
                  <a:close/>
                </a:path>
                <a:path w="254635" h="1727200">
                  <a:moveTo>
                    <a:pt x="134112" y="225298"/>
                  </a:moveTo>
                  <a:lnTo>
                    <a:pt x="123825" y="222504"/>
                  </a:lnTo>
                  <a:lnTo>
                    <a:pt x="120396" y="236474"/>
                  </a:lnTo>
                  <a:lnTo>
                    <a:pt x="131826" y="239268"/>
                  </a:lnTo>
                  <a:lnTo>
                    <a:pt x="134112" y="225298"/>
                  </a:lnTo>
                  <a:close/>
                </a:path>
                <a:path w="254635" h="1727200">
                  <a:moveTo>
                    <a:pt x="141732" y="1282446"/>
                  </a:moveTo>
                  <a:lnTo>
                    <a:pt x="138938" y="1271016"/>
                  </a:lnTo>
                  <a:lnTo>
                    <a:pt x="124968" y="1273556"/>
                  </a:lnTo>
                  <a:lnTo>
                    <a:pt x="129159" y="1286256"/>
                  </a:lnTo>
                  <a:lnTo>
                    <a:pt x="141732" y="1282446"/>
                  </a:lnTo>
                  <a:close/>
                </a:path>
                <a:path w="254635" h="1727200">
                  <a:moveTo>
                    <a:pt x="141732" y="200787"/>
                  </a:moveTo>
                  <a:lnTo>
                    <a:pt x="129286" y="198120"/>
                  </a:lnTo>
                  <a:lnTo>
                    <a:pt x="126492" y="210058"/>
                  </a:lnTo>
                  <a:lnTo>
                    <a:pt x="138938" y="212725"/>
                  </a:lnTo>
                  <a:lnTo>
                    <a:pt x="141732" y="200787"/>
                  </a:lnTo>
                  <a:close/>
                </a:path>
                <a:path w="254635" h="1727200">
                  <a:moveTo>
                    <a:pt x="146304" y="176276"/>
                  </a:moveTo>
                  <a:lnTo>
                    <a:pt x="133858" y="173736"/>
                  </a:lnTo>
                  <a:lnTo>
                    <a:pt x="131064" y="186436"/>
                  </a:lnTo>
                  <a:lnTo>
                    <a:pt x="144907" y="188976"/>
                  </a:lnTo>
                  <a:lnTo>
                    <a:pt x="146304" y="176276"/>
                  </a:lnTo>
                  <a:close/>
                </a:path>
                <a:path w="254635" h="1727200">
                  <a:moveTo>
                    <a:pt x="147828" y="1308100"/>
                  </a:moveTo>
                  <a:lnTo>
                    <a:pt x="145034" y="1295400"/>
                  </a:lnTo>
                  <a:lnTo>
                    <a:pt x="131064" y="1297940"/>
                  </a:lnTo>
                  <a:lnTo>
                    <a:pt x="135255" y="1310640"/>
                  </a:lnTo>
                  <a:lnTo>
                    <a:pt x="147828" y="1308100"/>
                  </a:lnTo>
                  <a:close/>
                </a:path>
                <a:path w="254635" h="1727200">
                  <a:moveTo>
                    <a:pt x="152400" y="152146"/>
                  </a:moveTo>
                  <a:lnTo>
                    <a:pt x="138430" y="149364"/>
                  </a:lnTo>
                  <a:lnTo>
                    <a:pt x="135636" y="161937"/>
                  </a:lnTo>
                  <a:lnTo>
                    <a:pt x="148209" y="166116"/>
                  </a:lnTo>
                  <a:lnTo>
                    <a:pt x="152400" y="152146"/>
                  </a:lnTo>
                  <a:close/>
                </a:path>
                <a:path w="254635" h="1727200">
                  <a:moveTo>
                    <a:pt x="153924" y="1331214"/>
                  </a:moveTo>
                  <a:lnTo>
                    <a:pt x="151384" y="1319784"/>
                  </a:lnTo>
                  <a:lnTo>
                    <a:pt x="138684" y="1323213"/>
                  </a:lnTo>
                  <a:lnTo>
                    <a:pt x="142494" y="1333500"/>
                  </a:lnTo>
                  <a:lnTo>
                    <a:pt x="153924" y="1331214"/>
                  </a:lnTo>
                  <a:close/>
                </a:path>
                <a:path w="254635" h="1727200">
                  <a:moveTo>
                    <a:pt x="156972" y="127508"/>
                  </a:moveTo>
                  <a:lnTo>
                    <a:pt x="144272" y="124968"/>
                  </a:lnTo>
                  <a:lnTo>
                    <a:pt x="141732" y="137668"/>
                  </a:lnTo>
                  <a:lnTo>
                    <a:pt x="154432" y="140208"/>
                  </a:lnTo>
                  <a:lnTo>
                    <a:pt x="156972" y="127508"/>
                  </a:lnTo>
                  <a:close/>
                </a:path>
                <a:path w="254635" h="1727200">
                  <a:moveTo>
                    <a:pt x="160020" y="1356868"/>
                  </a:moveTo>
                  <a:lnTo>
                    <a:pt x="157480" y="1344168"/>
                  </a:lnTo>
                  <a:lnTo>
                    <a:pt x="144780" y="1347978"/>
                  </a:lnTo>
                  <a:lnTo>
                    <a:pt x="148590" y="1359408"/>
                  </a:lnTo>
                  <a:lnTo>
                    <a:pt x="160020" y="1356868"/>
                  </a:lnTo>
                  <a:close/>
                </a:path>
                <a:path w="254635" h="1727200">
                  <a:moveTo>
                    <a:pt x="161544" y="102870"/>
                  </a:moveTo>
                  <a:lnTo>
                    <a:pt x="150114" y="100584"/>
                  </a:lnTo>
                  <a:lnTo>
                    <a:pt x="147828" y="112026"/>
                  </a:lnTo>
                  <a:lnTo>
                    <a:pt x="159258" y="114312"/>
                  </a:lnTo>
                  <a:lnTo>
                    <a:pt x="161544" y="102870"/>
                  </a:lnTo>
                  <a:close/>
                </a:path>
                <a:path w="254635" h="1727200">
                  <a:moveTo>
                    <a:pt x="166116" y="1381125"/>
                  </a:moveTo>
                  <a:lnTo>
                    <a:pt x="163576" y="1368552"/>
                  </a:lnTo>
                  <a:lnTo>
                    <a:pt x="150876" y="1371346"/>
                  </a:lnTo>
                  <a:lnTo>
                    <a:pt x="153416" y="1385316"/>
                  </a:lnTo>
                  <a:lnTo>
                    <a:pt x="166116" y="1381125"/>
                  </a:lnTo>
                  <a:close/>
                </a:path>
                <a:path w="254635" h="1727200">
                  <a:moveTo>
                    <a:pt x="166116" y="78740"/>
                  </a:moveTo>
                  <a:lnTo>
                    <a:pt x="154686" y="76200"/>
                  </a:lnTo>
                  <a:lnTo>
                    <a:pt x="152400" y="87376"/>
                  </a:lnTo>
                  <a:lnTo>
                    <a:pt x="163830" y="89916"/>
                  </a:lnTo>
                  <a:lnTo>
                    <a:pt x="166116" y="78740"/>
                  </a:lnTo>
                  <a:close/>
                </a:path>
                <a:path w="254635" h="1727200">
                  <a:moveTo>
                    <a:pt x="172212" y="1404366"/>
                  </a:moveTo>
                  <a:lnTo>
                    <a:pt x="169672" y="1392936"/>
                  </a:lnTo>
                  <a:lnTo>
                    <a:pt x="156972" y="1395476"/>
                  </a:lnTo>
                  <a:lnTo>
                    <a:pt x="159512" y="1408176"/>
                  </a:lnTo>
                  <a:lnTo>
                    <a:pt x="172212" y="1404366"/>
                  </a:lnTo>
                  <a:close/>
                </a:path>
                <a:path w="254635" h="1727200">
                  <a:moveTo>
                    <a:pt x="172212" y="54102"/>
                  </a:moveTo>
                  <a:lnTo>
                    <a:pt x="160782" y="51816"/>
                  </a:lnTo>
                  <a:lnTo>
                    <a:pt x="156972" y="63246"/>
                  </a:lnTo>
                  <a:lnTo>
                    <a:pt x="169672" y="65532"/>
                  </a:lnTo>
                  <a:lnTo>
                    <a:pt x="172212" y="54102"/>
                  </a:lnTo>
                  <a:close/>
                </a:path>
                <a:path w="254635" h="1727200">
                  <a:moveTo>
                    <a:pt x="177673" y="28448"/>
                  </a:moveTo>
                  <a:lnTo>
                    <a:pt x="165735" y="25908"/>
                  </a:lnTo>
                  <a:lnTo>
                    <a:pt x="163068" y="37084"/>
                  </a:lnTo>
                  <a:lnTo>
                    <a:pt x="175006" y="39624"/>
                  </a:lnTo>
                  <a:lnTo>
                    <a:pt x="177673" y="28448"/>
                  </a:lnTo>
                  <a:close/>
                </a:path>
                <a:path w="254635" h="1727200">
                  <a:moveTo>
                    <a:pt x="179832" y="1429766"/>
                  </a:moveTo>
                  <a:lnTo>
                    <a:pt x="175641" y="1415796"/>
                  </a:lnTo>
                  <a:lnTo>
                    <a:pt x="163068" y="1418590"/>
                  </a:lnTo>
                  <a:lnTo>
                    <a:pt x="165862" y="1432560"/>
                  </a:lnTo>
                  <a:lnTo>
                    <a:pt x="179832" y="1429766"/>
                  </a:lnTo>
                  <a:close/>
                </a:path>
                <a:path w="254635" h="1727200">
                  <a:moveTo>
                    <a:pt x="182880" y="2794"/>
                  </a:moveTo>
                  <a:lnTo>
                    <a:pt x="170434" y="0"/>
                  </a:lnTo>
                  <a:lnTo>
                    <a:pt x="167640" y="13970"/>
                  </a:lnTo>
                  <a:lnTo>
                    <a:pt x="180086" y="16764"/>
                  </a:lnTo>
                  <a:lnTo>
                    <a:pt x="182880" y="2794"/>
                  </a:lnTo>
                  <a:close/>
                </a:path>
                <a:path w="254635" h="1727200">
                  <a:moveTo>
                    <a:pt x="185928" y="1453134"/>
                  </a:moveTo>
                  <a:lnTo>
                    <a:pt x="181737" y="1441704"/>
                  </a:lnTo>
                  <a:lnTo>
                    <a:pt x="169164" y="1445133"/>
                  </a:lnTo>
                  <a:lnTo>
                    <a:pt x="171958" y="1455420"/>
                  </a:lnTo>
                  <a:lnTo>
                    <a:pt x="185928" y="1453134"/>
                  </a:lnTo>
                  <a:close/>
                </a:path>
                <a:path w="254635" h="1727200">
                  <a:moveTo>
                    <a:pt x="192024" y="1477772"/>
                  </a:moveTo>
                  <a:lnTo>
                    <a:pt x="188214" y="1466088"/>
                  </a:lnTo>
                  <a:lnTo>
                    <a:pt x="176784" y="1469644"/>
                  </a:lnTo>
                  <a:lnTo>
                    <a:pt x="179324" y="1481328"/>
                  </a:lnTo>
                  <a:lnTo>
                    <a:pt x="192024" y="1477772"/>
                  </a:lnTo>
                  <a:close/>
                </a:path>
                <a:path w="254635" h="1727200">
                  <a:moveTo>
                    <a:pt x="198120" y="1501902"/>
                  </a:moveTo>
                  <a:lnTo>
                    <a:pt x="194310" y="1490472"/>
                  </a:lnTo>
                  <a:lnTo>
                    <a:pt x="182880" y="1493012"/>
                  </a:lnTo>
                  <a:lnTo>
                    <a:pt x="185420" y="1505712"/>
                  </a:lnTo>
                  <a:lnTo>
                    <a:pt x="198120" y="1501902"/>
                  </a:lnTo>
                  <a:close/>
                </a:path>
                <a:path w="254635" h="1727200">
                  <a:moveTo>
                    <a:pt x="204216" y="1527556"/>
                  </a:moveTo>
                  <a:lnTo>
                    <a:pt x="200406" y="1514856"/>
                  </a:lnTo>
                  <a:lnTo>
                    <a:pt x="188976" y="1517396"/>
                  </a:lnTo>
                  <a:lnTo>
                    <a:pt x="191516" y="1530096"/>
                  </a:lnTo>
                  <a:lnTo>
                    <a:pt x="204216" y="1527556"/>
                  </a:lnTo>
                  <a:close/>
                </a:path>
                <a:path w="254635" h="1727200">
                  <a:moveTo>
                    <a:pt x="210312" y="1551940"/>
                  </a:moveTo>
                  <a:lnTo>
                    <a:pt x="206502" y="1539240"/>
                  </a:lnTo>
                  <a:lnTo>
                    <a:pt x="193548" y="1541780"/>
                  </a:lnTo>
                  <a:lnTo>
                    <a:pt x="197358" y="1554480"/>
                  </a:lnTo>
                  <a:lnTo>
                    <a:pt x="210312" y="1551940"/>
                  </a:lnTo>
                  <a:close/>
                </a:path>
                <a:path w="254635" h="1727200">
                  <a:moveTo>
                    <a:pt x="215773" y="1576070"/>
                  </a:moveTo>
                  <a:lnTo>
                    <a:pt x="213106" y="1562100"/>
                  </a:lnTo>
                  <a:lnTo>
                    <a:pt x="201168" y="1566291"/>
                  </a:lnTo>
                  <a:lnTo>
                    <a:pt x="203835" y="1578864"/>
                  </a:lnTo>
                  <a:lnTo>
                    <a:pt x="215773" y="1576070"/>
                  </a:lnTo>
                  <a:close/>
                </a:path>
                <a:path w="254635" h="1727200">
                  <a:moveTo>
                    <a:pt x="224028" y="1599692"/>
                  </a:moveTo>
                  <a:lnTo>
                    <a:pt x="219837" y="1588008"/>
                  </a:lnTo>
                  <a:lnTo>
                    <a:pt x="205740" y="1591564"/>
                  </a:lnTo>
                  <a:lnTo>
                    <a:pt x="209931" y="1603248"/>
                  </a:lnTo>
                  <a:lnTo>
                    <a:pt x="224028" y="1599692"/>
                  </a:lnTo>
                  <a:close/>
                </a:path>
                <a:path w="254635" h="1727200">
                  <a:moveTo>
                    <a:pt x="228600" y="1624203"/>
                  </a:moveTo>
                  <a:lnTo>
                    <a:pt x="225806" y="1613916"/>
                  </a:lnTo>
                  <a:lnTo>
                    <a:pt x="211836" y="1616202"/>
                  </a:lnTo>
                  <a:lnTo>
                    <a:pt x="216027" y="1627632"/>
                  </a:lnTo>
                  <a:lnTo>
                    <a:pt x="228600" y="1624203"/>
                  </a:lnTo>
                  <a:close/>
                </a:path>
                <a:path w="254635" h="1727200">
                  <a:moveTo>
                    <a:pt x="234696" y="1649476"/>
                  </a:moveTo>
                  <a:lnTo>
                    <a:pt x="232156" y="1636776"/>
                  </a:lnTo>
                  <a:lnTo>
                    <a:pt x="219456" y="1640586"/>
                  </a:lnTo>
                  <a:lnTo>
                    <a:pt x="223266" y="1652016"/>
                  </a:lnTo>
                  <a:lnTo>
                    <a:pt x="234696" y="1649476"/>
                  </a:lnTo>
                  <a:close/>
                </a:path>
                <a:path w="254635" h="1727200">
                  <a:moveTo>
                    <a:pt x="240792" y="1673860"/>
                  </a:moveTo>
                  <a:lnTo>
                    <a:pt x="238252" y="1661160"/>
                  </a:lnTo>
                  <a:lnTo>
                    <a:pt x="225552" y="1664970"/>
                  </a:lnTo>
                  <a:lnTo>
                    <a:pt x="229362" y="1676400"/>
                  </a:lnTo>
                  <a:lnTo>
                    <a:pt x="240792" y="1673860"/>
                  </a:lnTo>
                  <a:close/>
                </a:path>
                <a:path w="254635" h="1727200">
                  <a:moveTo>
                    <a:pt x="246888" y="1698244"/>
                  </a:moveTo>
                  <a:lnTo>
                    <a:pt x="244348" y="1687068"/>
                  </a:lnTo>
                  <a:lnTo>
                    <a:pt x="231648" y="1689608"/>
                  </a:lnTo>
                  <a:lnTo>
                    <a:pt x="235458" y="1700784"/>
                  </a:lnTo>
                  <a:lnTo>
                    <a:pt x="246888" y="1698244"/>
                  </a:lnTo>
                  <a:close/>
                </a:path>
                <a:path w="254635" h="1727200">
                  <a:moveTo>
                    <a:pt x="254508" y="1722501"/>
                  </a:moveTo>
                  <a:lnTo>
                    <a:pt x="251714" y="1709928"/>
                  </a:lnTo>
                  <a:lnTo>
                    <a:pt x="237744" y="1712722"/>
                  </a:lnTo>
                  <a:lnTo>
                    <a:pt x="241935" y="1726692"/>
                  </a:lnTo>
                  <a:lnTo>
                    <a:pt x="254508" y="17225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95572" y="5148071"/>
              <a:ext cx="66040" cy="207645"/>
            </a:xfrm>
            <a:custGeom>
              <a:avLst/>
              <a:gdLst/>
              <a:ahLst/>
              <a:cxnLst/>
              <a:rect l="l" t="t" r="r" b="b"/>
              <a:pathLst>
                <a:path w="66039" h="207645">
                  <a:moveTo>
                    <a:pt x="16764" y="12573"/>
                  </a:moveTo>
                  <a:lnTo>
                    <a:pt x="13970" y="0"/>
                  </a:lnTo>
                  <a:lnTo>
                    <a:pt x="0" y="2794"/>
                  </a:lnTo>
                  <a:lnTo>
                    <a:pt x="4191" y="16764"/>
                  </a:lnTo>
                  <a:lnTo>
                    <a:pt x="16764" y="12573"/>
                  </a:lnTo>
                  <a:close/>
                </a:path>
                <a:path w="66039" h="207645">
                  <a:moveTo>
                    <a:pt x="22860" y="35814"/>
                  </a:moveTo>
                  <a:lnTo>
                    <a:pt x="20066" y="24384"/>
                  </a:lnTo>
                  <a:lnTo>
                    <a:pt x="6096" y="26924"/>
                  </a:lnTo>
                  <a:lnTo>
                    <a:pt x="8890" y="39624"/>
                  </a:lnTo>
                  <a:lnTo>
                    <a:pt x="22860" y="35814"/>
                  </a:lnTo>
                  <a:close/>
                </a:path>
                <a:path w="66039" h="207645">
                  <a:moveTo>
                    <a:pt x="28956" y="61468"/>
                  </a:moveTo>
                  <a:lnTo>
                    <a:pt x="26162" y="48768"/>
                  </a:lnTo>
                  <a:lnTo>
                    <a:pt x="12192" y="52578"/>
                  </a:lnTo>
                  <a:lnTo>
                    <a:pt x="14986" y="64008"/>
                  </a:lnTo>
                  <a:lnTo>
                    <a:pt x="28956" y="61468"/>
                  </a:lnTo>
                  <a:close/>
                </a:path>
                <a:path w="66039" h="207645">
                  <a:moveTo>
                    <a:pt x="35052" y="84582"/>
                  </a:moveTo>
                  <a:lnTo>
                    <a:pt x="31242" y="73152"/>
                  </a:lnTo>
                  <a:lnTo>
                    <a:pt x="19812" y="76581"/>
                  </a:lnTo>
                  <a:lnTo>
                    <a:pt x="22352" y="86868"/>
                  </a:lnTo>
                  <a:lnTo>
                    <a:pt x="35052" y="84582"/>
                  </a:lnTo>
                  <a:close/>
                </a:path>
                <a:path w="66039" h="207645">
                  <a:moveTo>
                    <a:pt x="41148" y="109347"/>
                  </a:moveTo>
                  <a:lnTo>
                    <a:pt x="37338" y="99060"/>
                  </a:lnTo>
                  <a:lnTo>
                    <a:pt x="25908" y="101346"/>
                  </a:lnTo>
                  <a:lnTo>
                    <a:pt x="28448" y="112776"/>
                  </a:lnTo>
                  <a:lnTo>
                    <a:pt x="41148" y="109347"/>
                  </a:lnTo>
                  <a:close/>
                </a:path>
                <a:path w="66039" h="207645">
                  <a:moveTo>
                    <a:pt x="47244" y="134493"/>
                  </a:moveTo>
                  <a:lnTo>
                    <a:pt x="43434" y="121920"/>
                  </a:lnTo>
                  <a:lnTo>
                    <a:pt x="32004" y="124714"/>
                  </a:lnTo>
                  <a:lnTo>
                    <a:pt x="34544" y="138684"/>
                  </a:lnTo>
                  <a:lnTo>
                    <a:pt x="47244" y="134493"/>
                  </a:lnTo>
                  <a:close/>
                </a:path>
                <a:path w="66039" h="207645">
                  <a:moveTo>
                    <a:pt x="54864" y="159004"/>
                  </a:moveTo>
                  <a:lnTo>
                    <a:pt x="50673" y="146304"/>
                  </a:lnTo>
                  <a:lnTo>
                    <a:pt x="38100" y="148844"/>
                  </a:lnTo>
                  <a:lnTo>
                    <a:pt x="40894" y="161544"/>
                  </a:lnTo>
                  <a:lnTo>
                    <a:pt x="54864" y="159004"/>
                  </a:lnTo>
                  <a:close/>
                </a:path>
                <a:path w="66039" h="207645">
                  <a:moveTo>
                    <a:pt x="60960" y="183388"/>
                  </a:moveTo>
                  <a:lnTo>
                    <a:pt x="56769" y="170688"/>
                  </a:lnTo>
                  <a:lnTo>
                    <a:pt x="44196" y="174498"/>
                  </a:lnTo>
                  <a:lnTo>
                    <a:pt x="46990" y="185928"/>
                  </a:lnTo>
                  <a:lnTo>
                    <a:pt x="60960" y="183388"/>
                  </a:lnTo>
                  <a:close/>
                </a:path>
                <a:path w="66039" h="207645">
                  <a:moveTo>
                    <a:pt x="65532" y="204597"/>
                  </a:moveTo>
                  <a:lnTo>
                    <a:pt x="62738" y="195072"/>
                  </a:lnTo>
                  <a:lnTo>
                    <a:pt x="48768" y="199136"/>
                  </a:lnTo>
                  <a:lnTo>
                    <a:pt x="51562" y="207264"/>
                  </a:lnTo>
                  <a:lnTo>
                    <a:pt x="65532" y="2045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38500" y="3869435"/>
              <a:ext cx="562610" cy="146685"/>
            </a:xfrm>
            <a:custGeom>
              <a:avLst/>
              <a:gdLst/>
              <a:ahLst/>
              <a:cxnLst/>
              <a:rect l="l" t="t" r="r" b="b"/>
              <a:pathLst>
                <a:path w="562610" h="146685">
                  <a:moveTo>
                    <a:pt x="374903" y="22859"/>
                  </a:moveTo>
                  <a:lnTo>
                    <a:pt x="562355" y="146303"/>
                  </a:lnTo>
                </a:path>
                <a:path w="562610" h="146685">
                  <a:moveTo>
                    <a:pt x="187451" y="0"/>
                  </a:moveTo>
                  <a:lnTo>
                    <a:pt x="0" y="14630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14116" y="3869435"/>
              <a:ext cx="238125" cy="184785"/>
            </a:xfrm>
            <a:custGeom>
              <a:avLst/>
              <a:gdLst/>
              <a:ahLst/>
              <a:cxnLst/>
              <a:rect l="l" t="t" r="r" b="b"/>
              <a:pathLst>
                <a:path w="238125" h="184785">
                  <a:moveTo>
                    <a:pt x="226186" y="0"/>
                  </a:moveTo>
                  <a:lnTo>
                    <a:pt x="0" y="122936"/>
                  </a:lnTo>
                  <a:lnTo>
                    <a:pt x="37083" y="184403"/>
                  </a:lnTo>
                  <a:lnTo>
                    <a:pt x="237744" y="11302"/>
                  </a:lnTo>
                  <a:lnTo>
                    <a:pt x="2261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76244" y="3543299"/>
              <a:ext cx="50800" cy="574675"/>
            </a:xfrm>
            <a:custGeom>
              <a:avLst/>
              <a:gdLst/>
              <a:ahLst/>
              <a:cxnLst/>
              <a:rect l="l" t="t" r="r" b="b"/>
              <a:pathLst>
                <a:path w="50800" h="574675">
                  <a:moveTo>
                    <a:pt x="38100" y="574548"/>
                  </a:moveTo>
                  <a:lnTo>
                    <a:pt x="25907" y="574548"/>
                  </a:lnTo>
                </a:path>
                <a:path w="50800" h="574675">
                  <a:moveTo>
                    <a:pt x="25907" y="536448"/>
                  </a:moveTo>
                  <a:lnTo>
                    <a:pt x="13715" y="536448"/>
                  </a:lnTo>
                </a:path>
                <a:path w="50800" h="574675">
                  <a:moveTo>
                    <a:pt x="37464" y="498348"/>
                  </a:moveTo>
                  <a:lnTo>
                    <a:pt x="13715" y="498348"/>
                  </a:lnTo>
                </a:path>
                <a:path w="50800" h="574675">
                  <a:moveTo>
                    <a:pt x="38100" y="460248"/>
                  </a:moveTo>
                  <a:lnTo>
                    <a:pt x="0" y="460248"/>
                  </a:lnTo>
                </a:path>
                <a:path w="50800" h="574675">
                  <a:moveTo>
                    <a:pt x="50291" y="435863"/>
                  </a:moveTo>
                  <a:lnTo>
                    <a:pt x="0" y="435863"/>
                  </a:lnTo>
                </a:path>
                <a:path w="50800" h="574675">
                  <a:moveTo>
                    <a:pt x="25907" y="0"/>
                  </a:moveTo>
                  <a:lnTo>
                    <a:pt x="25907" y="19964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39540" y="2308859"/>
              <a:ext cx="579120" cy="76047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61332" y="2301239"/>
              <a:ext cx="566927" cy="77266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72455" y="2282951"/>
              <a:ext cx="609600" cy="81076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103876" y="5361431"/>
              <a:ext cx="174625" cy="0"/>
            </a:xfrm>
            <a:custGeom>
              <a:avLst/>
              <a:gdLst/>
              <a:ahLst/>
              <a:cxnLst/>
              <a:rect l="l" t="t" r="r" b="b"/>
              <a:pathLst>
                <a:path w="174625">
                  <a:moveTo>
                    <a:pt x="0" y="0"/>
                  </a:moveTo>
                  <a:lnTo>
                    <a:pt x="174625" y="0"/>
                  </a:lnTo>
                </a:path>
              </a:pathLst>
            </a:custGeom>
            <a:ln w="12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14900" y="4268723"/>
              <a:ext cx="601979" cy="80314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45863" y="4311395"/>
              <a:ext cx="595884" cy="818388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4250690" y="5045455"/>
            <a:ext cx="641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" baseline="11574" dirty="0">
                <a:solidFill>
                  <a:srgbClr val="6D0042"/>
                </a:solidFill>
                <a:latin typeface="Times New Roman"/>
                <a:cs typeface="Times New Roman"/>
              </a:rPr>
              <a:t>d</a:t>
            </a:r>
            <a:r>
              <a:rPr sz="1400" strike="sngStrike" spc="-5" dirty="0">
                <a:solidFill>
                  <a:srgbClr val="6D0042"/>
                </a:solidFill>
                <a:latin typeface="Times New Roman"/>
                <a:cs typeface="Times New Roman"/>
              </a:rPr>
              <a:t>x2</a:t>
            </a:r>
            <a:r>
              <a:rPr sz="1400" strike="noStrike" spc="-5" dirty="0">
                <a:solidFill>
                  <a:srgbClr val="6D0042"/>
                </a:solidFill>
                <a:latin typeface="Times New Roman"/>
                <a:cs typeface="Times New Roman"/>
              </a:rPr>
              <a:t>-y2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92878" y="5023230"/>
            <a:ext cx="394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5" baseline="11574" dirty="0">
                <a:solidFill>
                  <a:srgbClr val="6D0042"/>
                </a:solidFill>
                <a:latin typeface="Times New Roman"/>
                <a:cs typeface="Times New Roman"/>
              </a:rPr>
              <a:t>d</a:t>
            </a:r>
            <a:r>
              <a:rPr sz="1400" spc="-10" dirty="0">
                <a:solidFill>
                  <a:srgbClr val="6D0042"/>
                </a:solidFill>
                <a:latin typeface="Times New Roman"/>
                <a:cs typeface="Times New Roman"/>
              </a:rPr>
              <a:t>z2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333744" y="2648711"/>
            <a:ext cx="1438910" cy="2597150"/>
            <a:chOff x="6333744" y="2648711"/>
            <a:chExt cx="1438910" cy="2597150"/>
          </a:xfrm>
        </p:grpSpPr>
        <p:sp>
          <p:nvSpPr>
            <p:cNvPr id="50" name="object 50"/>
            <p:cNvSpPr/>
            <p:nvPr/>
          </p:nvSpPr>
          <p:spPr>
            <a:xfrm>
              <a:off x="6358890" y="4240529"/>
              <a:ext cx="658495" cy="0"/>
            </a:xfrm>
            <a:custGeom>
              <a:avLst/>
              <a:gdLst/>
              <a:ahLst/>
              <a:cxnLst/>
              <a:rect l="l" t="t" r="r" b="b"/>
              <a:pathLst>
                <a:path w="658495">
                  <a:moveTo>
                    <a:pt x="0" y="0"/>
                  </a:moveTo>
                  <a:lnTo>
                    <a:pt x="101473" y="0"/>
                  </a:lnTo>
                </a:path>
                <a:path w="658495">
                  <a:moveTo>
                    <a:pt x="140208" y="0"/>
                  </a:moveTo>
                  <a:lnTo>
                    <a:pt x="240791" y="0"/>
                  </a:lnTo>
                </a:path>
                <a:path w="658495">
                  <a:moveTo>
                    <a:pt x="278891" y="0"/>
                  </a:moveTo>
                  <a:lnTo>
                    <a:pt x="381000" y="0"/>
                  </a:lnTo>
                </a:path>
                <a:path w="658495">
                  <a:moveTo>
                    <a:pt x="417576" y="0"/>
                  </a:moveTo>
                  <a:lnTo>
                    <a:pt x="519684" y="0"/>
                  </a:lnTo>
                </a:path>
                <a:path w="658495">
                  <a:moveTo>
                    <a:pt x="557784" y="0"/>
                  </a:moveTo>
                  <a:lnTo>
                    <a:pt x="658367" y="0"/>
                  </a:lnTo>
                </a:path>
              </a:pathLst>
            </a:custGeom>
            <a:ln w="13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15327" y="2648711"/>
              <a:ext cx="957072" cy="256946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539227" y="5239511"/>
              <a:ext cx="173990" cy="0"/>
            </a:xfrm>
            <a:custGeom>
              <a:avLst/>
              <a:gdLst/>
              <a:ahLst/>
              <a:cxnLst/>
              <a:rect l="l" t="t" r="r" b="b"/>
              <a:pathLst>
                <a:path w="173990">
                  <a:moveTo>
                    <a:pt x="0" y="0"/>
                  </a:moveTo>
                  <a:lnTo>
                    <a:pt x="173736" y="0"/>
                  </a:lnTo>
                </a:path>
              </a:pathLst>
            </a:custGeom>
            <a:ln w="12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59652" y="3890772"/>
              <a:ext cx="287020" cy="149860"/>
            </a:xfrm>
            <a:custGeom>
              <a:avLst/>
              <a:gdLst/>
              <a:ahLst/>
              <a:cxnLst/>
              <a:rect l="l" t="t" r="r" b="b"/>
              <a:pathLst>
                <a:path w="287020" h="149860">
                  <a:moveTo>
                    <a:pt x="0" y="149351"/>
                  </a:moveTo>
                  <a:lnTo>
                    <a:pt x="28651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333744" y="3890772"/>
              <a:ext cx="338455" cy="186055"/>
            </a:xfrm>
            <a:custGeom>
              <a:avLst/>
              <a:gdLst/>
              <a:ahLst/>
              <a:cxnLst/>
              <a:rect l="l" t="t" r="r" b="b"/>
              <a:pathLst>
                <a:path w="338454" h="186054">
                  <a:moveTo>
                    <a:pt x="324357" y="0"/>
                  </a:moveTo>
                  <a:lnTo>
                    <a:pt x="0" y="123570"/>
                  </a:lnTo>
                  <a:lnTo>
                    <a:pt x="37972" y="185927"/>
                  </a:lnTo>
                  <a:lnTo>
                    <a:pt x="338327" y="11429"/>
                  </a:lnTo>
                  <a:lnTo>
                    <a:pt x="3243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23660" y="362864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66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66078" y="3660394"/>
              <a:ext cx="198627" cy="175768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098535" y="2096879"/>
            <a:ext cx="419199" cy="578804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108447" y="2873141"/>
            <a:ext cx="387391" cy="531341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8080247" y="4219955"/>
            <a:ext cx="1028700" cy="1057910"/>
            <a:chOff x="8080247" y="4219955"/>
            <a:chExt cx="1028700" cy="1057910"/>
          </a:xfrm>
        </p:grpSpPr>
        <p:pic>
          <p:nvPicPr>
            <p:cNvPr id="60" name="object 6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72855" y="4219955"/>
              <a:ext cx="384048" cy="51054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80247" y="4721351"/>
              <a:ext cx="403859" cy="55016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688323" y="4715255"/>
              <a:ext cx="420624" cy="562356"/>
            </a:xfrm>
            <a:prstGeom prst="rect">
              <a:avLst/>
            </a:prstGeom>
          </p:spPr>
        </p:pic>
      </p:grpSp>
      <p:sp>
        <p:nvSpPr>
          <p:cNvPr id="63" name="object 63"/>
          <p:cNvSpPr/>
          <p:nvPr/>
        </p:nvSpPr>
        <p:spPr>
          <a:xfrm>
            <a:off x="7845552" y="5239511"/>
            <a:ext cx="175260" cy="0"/>
          </a:xfrm>
          <a:custGeom>
            <a:avLst/>
            <a:gdLst/>
            <a:ahLst/>
            <a:cxnLst/>
            <a:rect l="l" t="t" r="r" b="b"/>
            <a:pathLst>
              <a:path w="175259">
                <a:moveTo>
                  <a:pt x="0" y="0"/>
                </a:moveTo>
                <a:lnTo>
                  <a:pt x="175259" y="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398142" y="1016000"/>
            <a:ext cx="6677659" cy="173608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92935" marR="1356995">
              <a:lnSpc>
                <a:spcPts val="2700"/>
              </a:lnSpc>
              <a:spcBef>
                <a:spcPts val="340"/>
              </a:spcBef>
            </a:pPr>
            <a:r>
              <a:rPr sz="2400" spc="-15" dirty="0">
                <a:latin typeface="Times New Roman"/>
                <a:cs typeface="Times New Roman"/>
              </a:rPr>
              <a:t>CF </a:t>
            </a:r>
            <a:r>
              <a:rPr sz="2400" dirty="0">
                <a:latin typeface="Times New Roman"/>
                <a:cs typeface="Times New Roman"/>
              </a:rPr>
              <a:t>Splitting pattern for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various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molecular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geometry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76200">
              <a:lnSpc>
                <a:spcPts val="2740"/>
              </a:lnSpc>
              <a:tabLst>
                <a:tab pos="803275" algn="l"/>
              </a:tabLst>
            </a:pPr>
            <a:r>
              <a:rPr sz="3600" spc="-7" baseline="11574" dirty="0">
                <a:solidFill>
                  <a:srgbClr val="6D0042"/>
                </a:solidFill>
                <a:latin typeface="Times New Roman"/>
                <a:cs typeface="Times New Roman"/>
              </a:rPr>
              <a:t>d</a:t>
            </a:r>
            <a:r>
              <a:rPr sz="1400" spc="-5" dirty="0">
                <a:solidFill>
                  <a:srgbClr val="6D0042"/>
                </a:solidFill>
                <a:latin typeface="Times New Roman"/>
                <a:cs typeface="Times New Roman"/>
              </a:rPr>
              <a:t>x2-y2	</a:t>
            </a:r>
            <a:r>
              <a:rPr sz="3600" spc="-15" baseline="11574" dirty="0">
                <a:solidFill>
                  <a:srgbClr val="6D0042"/>
                </a:solidFill>
                <a:latin typeface="Times New Roman"/>
                <a:cs typeface="Times New Roman"/>
              </a:rPr>
              <a:t>d</a:t>
            </a:r>
            <a:r>
              <a:rPr sz="1400" spc="-10" dirty="0">
                <a:solidFill>
                  <a:srgbClr val="6D0042"/>
                </a:solidFill>
                <a:latin typeface="Times New Roman"/>
                <a:cs typeface="Times New Roman"/>
              </a:rPr>
              <a:t>z2</a:t>
            </a:r>
            <a:endParaRPr sz="1400" dirty="0">
              <a:latin typeface="Times New Roman"/>
              <a:cs typeface="Times New Roman"/>
            </a:endParaRPr>
          </a:p>
          <a:p>
            <a:pPr marL="6064250">
              <a:lnSpc>
                <a:spcPts val="2740"/>
              </a:lnSpc>
            </a:pPr>
            <a:r>
              <a:rPr sz="3600" spc="-15" baseline="11574" dirty="0">
                <a:solidFill>
                  <a:srgbClr val="6D0042"/>
                </a:solidFill>
                <a:latin typeface="Times New Roman"/>
                <a:cs typeface="Times New Roman"/>
              </a:rPr>
              <a:t>d</a:t>
            </a:r>
            <a:r>
              <a:rPr sz="1400" strike="sngStrike" spc="-10" dirty="0">
                <a:solidFill>
                  <a:srgbClr val="6D0042"/>
                </a:solidFill>
                <a:latin typeface="Times New Roman"/>
                <a:cs typeface="Times New Roman"/>
              </a:rPr>
              <a:t>x2</a:t>
            </a:r>
            <a:r>
              <a:rPr sz="1400" strike="noStrike" spc="-10" dirty="0">
                <a:solidFill>
                  <a:srgbClr val="6D0042"/>
                </a:solidFill>
                <a:latin typeface="Times New Roman"/>
                <a:cs typeface="Times New Roman"/>
              </a:rPr>
              <a:t>-y2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941309" y="5575841"/>
            <a:ext cx="1179195" cy="1075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dirty="0">
                <a:solidFill>
                  <a:srgbClr val="6D0042"/>
                </a:solidFill>
                <a:latin typeface="Times New Roman"/>
                <a:cs typeface="Times New Roman"/>
              </a:rPr>
              <a:t>05.06.01</a:t>
            </a:r>
            <a:r>
              <a:rPr sz="1200" spc="-45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6D0042"/>
                </a:solidFill>
                <a:latin typeface="Times New Roman"/>
                <a:cs typeface="Times New Roman"/>
              </a:rPr>
              <a:t>10:59</a:t>
            </a:r>
            <a:r>
              <a:rPr sz="1200" spc="-30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6D0042"/>
                </a:solidFill>
                <a:latin typeface="Times New Roman"/>
                <a:cs typeface="Times New Roman"/>
              </a:rPr>
              <a:t>PM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78740" algn="ctr">
              <a:lnSpc>
                <a:spcPct val="100000"/>
              </a:lnSpc>
            </a:pPr>
            <a:r>
              <a:rPr sz="1800" spc="-5" dirty="0">
                <a:solidFill>
                  <a:srgbClr val="888888"/>
                </a:solidFill>
                <a:latin typeface="Calibri"/>
                <a:cs typeface="Calibri"/>
              </a:rPr>
              <a:t>43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667000" y="3048000"/>
            <a:ext cx="2839720" cy="899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1870075" algn="l"/>
                <a:tab pos="2466975" algn="l"/>
              </a:tabLst>
            </a:pPr>
            <a:r>
              <a:rPr sz="1800" b="1" spc="-15" dirty="0">
                <a:solidFill>
                  <a:srgbClr val="CF0D2E"/>
                </a:solidFill>
                <a:latin typeface="Times New Roman"/>
                <a:cs typeface="Times New Roman"/>
              </a:rPr>
              <a:t>Tetrahedral</a:t>
            </a:r>
            <a:r>
              <a:rPr sz="1800" b="1" dirty="0">
                <a:solidFill>
                  <a:srgbClr val="CF0D2E"/>
                </a:solidFill>
                <a:latin typeface="Times New Roman"/>
                <a:cs typeface="Times New Roman"/>
              </a:rPr>
              <a:t> </a:t>
            </a:r>
            <a:r>
              <a:rPr sz="3600" baseline="-1157" dirty="0">
                <a:solidFill>
                  <a:srgbClr val="6D0042"/>
                </a:solidFill>
                <a:latin typeface="Times New Roman"/>
                <a:cs typeface="Times New Roman"/>
              </a:rPr>
              <a:t>d</a:t>
            </a:r>
            <a:r>
              <a:rPr sz="2100" strike="sngStrike" baseline="-21825" dirty="0">
                <a:solidFill>
                  <a:srgbClr val="6D0042"/>
                </a:solidFill>
                <a:latin typeface="Times New Roman"/>
                <a:cs typeface="Times New Roman"/>
              </a:rPr>
              <a:t>xy</a:t>
            </a:r>
            <a:r>
              <a:rPr sz="2100" strike="noStrike" baseline="-21825" dirty="0">
                <a:solidFill>
                  <a:srgbClr val="6D0042"/>
                </a:solidFill>
                <a:latin typeface="Times New Roman"/>
                <a:cs typeface="Times New Roman"/>
              </a:rPr>
              <a:t>	</a:t>
            </a:r>
            <a:r>
              <a:rPr sz="3600" strike="noStrike" spc="7" baseline="9259" dirty="0">
                <a:solidFill>
                  <a:srgbClr val="6D0042"/>
                </a:solidFill>
                <a:latin typeface="Times New Roman"/>
                <a:cs typeface="Times New Roman"/>
              </a:rPr>
              <a:t>d</a:t>
            </a:r>
            <a:r>
              <a:rPr sz="2025" strike="noStrike" spc="7" baseline="-4115" dirty="0">
                <a:solidFill>
                  <a:srgbClr val="6D0042"/>
                </a:solidFill>
                <a:latin typeface="Times New Roman"/>
                <a:cs typeface="Times New Roman"/>
              </a:rPr>
              <a:t>yz	</a:t>
            </a:r>
            <a:r>
              <a:rPr sz="3600" strike="noStrike" baseline="12731" dirty="0">
                <a:solidFill>
                  <a:srgbClr val="6D0042"/>
                </a:solidFill>
                <a:latin typeface="Times New Roman"/>
                <a:cs typeface="Times New Roman"/>
              </a:rPr>
              <a:t>d</a:t>
            </a:r>
            <a:r>
              <a:rPr sz="2100" strike="noStrike" baseline="1984" dirty="0">
                <a:solidFill>
                  <a:srgbClr val="6D0042"/>
                </a:solidFill>
                <a:latin typeface="Times New Roman"/>
                <a:cs typeface="Times New Roman"/>
              </a:rPr>
              <a:t>xz</a:t>
            </a:r>
            <a:endParaRPr sz="2100" baseline="1984">
              <a:latin typeface="Times New Roman"/>
              <a:cs typeface="Times New Roman"/>
            </a:endParaRPr>
          </a:p>
          <a:p>
            <a:pPr marL="799465">
              <a:lnSpc>
                <a:spcPct val="100000"/>
              </a:lnSpc>
              <a:spcBef>
                <a:spcPts val="2445"/>
              </a:spcBef>
            </a:pPr>
            <a:r>
              <a:rPr sz="13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M</a:t>
            </a:r>
            <a:endParaRPr sz="13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966205" y="3038094"/>
            <a:ext cx="1908810" cy="842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17B01"/>
                </a:solidFill>
                <a:latin typeface="Times New Roman"/>
                <a:cs typeface="Times New Roman"/>
              </a:rPr>
              <a:t>Square </a:t>
            </a:r>
            <a:r>
              <a:rPr sz="1800" b="1" spc="-5" dirty="0">
                <a:solidFill>
                  <a:srgbClr val="017B01"/>
                </a:solidFill>
                <a:latin typeface="Times New Roman"/>
                <a:cs typeface="Times New Roman"/>
              </a:rPr>
              <a:t>planar</a:t>
            </a:r>
            <a:r>
              <a:rPr sz="1800" b="1" spc="390" dirty="0">
                <a:solidFill>
                  <a:srgbClr val="017B01"/>
                </a:solidFill>
                <a:latin typeface="Times New Roman"/>
                <a:cs typeface="Times New Roman"/>
              </a:rPr>
              <a:t> </a:t>
            </a:r>
            <a:r>
              <a:rPr sz="3600" spc="15" baseline="21990" dirty="0">
                <a:solidFill>
                  <a:srgbClr val="6D0042"/>
                </a:solidFill>
                <a:latin typeface="Times New Roman"/>
                <a:cs typeface="Times New Roman"/>
              </a:rPr>
              <a:t>d</a:t>
            </a:r>
            <a:r>
              <a:rPr sz="1950" spc="15" baseline="19230" dirty="0">
                <a:solidFill>
                  <a:srgbClr val="6D0042"/>
                </a:solidFill>
                <a:latin typeface="Times New Roman"/>
                <a:cs typeface="Times New Roman"/>
              </a:rPr>
              <a:t>xy</a:t>
            </a:r>
            <a:endParaRPr sz="1950" baseline="19230" dirty="0">
              <a:latin typeface="Times New Roman"/>
              <a:cs typeface="Times New Roman"/>
            </a:endParaRPr>
          </a:p>
          <a:p>
            <a:pPr marL="20955" algn="ctr">
              <a:lnSpc>
                <a:spcPct val="100000"/>
              </a:lnSpc>
              <a:spcBef>
                <a:spcPts val="1985"/>
              </a:spcBef>
            </a:pPr>
            <a:r>
              <a:rPr sz="1300" b="1" spc="-5" dirty="0">
                <a:solidFill>
                  <a:srgbClr val="FF00FF"/>
                </a:solidFill>
                <a:latin typeface="Arial"/>
                <a:cs typeface="Arial"/>
              </a:rPr>
              <a:t>M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525766" y="4500498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11574" dirty="0">
                <a:solidFill>
                  <a:srgbClr val="6D0042"/>
                </a:solidFill>
                <a:latin typeface="Times New Roman"/>
                <a:cs typeface="Times New Roman"/>
              </a:rPr>
              <a:t>d</a:t>
            </a:r>
            <a:r>
              <a:rPr sz="1400" dirty="0">
                <a:solidFill>
                  <a:srgbClr val="6D0042"/>
                </a:solidFill>
                <a:latin typeface="Times New Roman"/>
                <a:cs typeface="Times New Roman"/>
              </a:rPr>
              <a:t>z2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420609" y="4990922"/>
            <a:ext cx="7581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aseline="11574" dirty="0">
                <a:solidFill>
                  <a:srgbClr val="6D0042"/>
                </a:solidFill>
                <a:latin typeface="Times New Roman"/>
                <a:cs typeface="Times New Roman"/>
              </a:rPr>
              <a:t>d</a:t>
            </a:r>
            <a:r>
              <a:rPr sz="1400" dirty="0">
                <a:solidFill>
                  <a:srgbClr val="6D0042"/>
                </a:solidFill>
                <a:latin typeface="Times New Roman"/>
                <a:cs typeface="Times New Roman"/>
              </a:rPr>
              <a:t>xz</a:t>
            </a:r>
            <a:r>
              <a:rPr sz="1400" spc="-55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z="3600" spc="-22" baseline="11574" dirty="0">
                <a:solidFill>
                  <a:srgbClr val="6D0042"/>
                </a:solidFill>
                <a:latin typeface="Times New Roman"/>
                <a:cs typeface="Times New Roman"/>
              </a:rPr>
              <a:t>d</a:t>
            </a:r>
            <a:r>
              <a:rPr sz="1400" spc="-15" dirty="0">
                <a:solidFill>
                  <a:srgbClr val="6D0042"/>
                </a:solidFill>
                <a:latin typeface="Times New Roman"/>
                <a:cs typeface="Times New Roman"/>
              </a:rPr>
              <a:t>yz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7215" y="2867914"/>
            <a:ext cx="1133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59E"/>
                </a:solidFill>
                <a:latin typeface="Times New Roman"/>
                <a:cs typeface="Times New Roman"/>
              </a:rPr>
              <a:t>O</a:t>
            </a:r>
            <a:r>
              <a:rPr sz="1800" b="1" spc="15" dirty="0">
                <a:solidFill>
                  <a:srgbClr val="00259E"/>
                </a:solidFill>
                <a:latin typeface="Times New Roman"/>
                <a:cs typeface="Times New Roman"/>
              </a:rPr>
              <a:t>c</a:t>
            </a:r>
            <a:r>
              <a:rPr sz="1800" b="1" dirty="0">
                <a:solidFill>
                  <a:srgbClr val="00259E"/>
                </a:solidFill>
                <a:latin typeface="Times New Roman"/>
                <a:cs typeface="Times New Roman"/>
              </a:rPr>
              <a:t>ta</a:t>
            </a:r>
            <a:r>
              <a:rPr sz="1800" b="1" spc="-25" dirty="0">
                <a:solidFill>
                  <a:srgbClr val="00259E"/>
                </a:solidFill>
                <a:latin typeface="Times New Roman"/>
                <a:cs typeface="Times New Roman"/>
              </a:rPr>
              <a:t>h</a:t>
            </a:r>
            <a:r>
              <a:rPr sz="1800" b="1" spc="15" dirty="0">
                <a:solidFill>
                  <a:srgbClr val="00259E"/>
                </a:solidFill>
                <a:latin typeface="Times New Roman"/>
                <a:cs typeface="Times New Roman"/>
              </a:rPr>
              <a:t>e</a:t>
            </a:r>
            <a:r>
              <a:rPr sz="1800" b="1" spc="-25" dirty="0">
                <a:solidFill>
                  <a:srgbClr val="00259E"/>
                </a:solidFill>
                <a:latin typeface="Times New Roman"/>
                <a:cs typeface="Times New Roman"/>
              </a:rPr>
              <a:t>d</a:t>
            </a:r>
            <a:r>
              <a:rPr sz="1800" b="1" spc="15" dirty="0">
                <a:solidFill>
                  <a:srgbClr val="00259E"/>
                </a:solidFill>
                <a:latin typeface="Times New Roman"/>
                <a:cs typeface="Times New Roman"/>
              </a:rPr>
              <a:t>r</a:t>
            </a:r>
            <a:r>
              <a:rPr sz="1800" b="1" dirty="0">
                <a:solidFill>
                  <a:srgbClr val="00259E"/>
                </a:solidFill>
                <a:latin typeface="Times New Roman"/>
                <a:cs typeface="Times New Roman"/>
              </a:rPr>
              <a:t>al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298450" y="5632450"/>
            <a:ext cx="2524760" cy="1079500"/>
            <a:chOff x="298450" y="5632450"/>
            <a:chExt cx="2524760" cy="1079500"/>
          </a:xfrm>
        </p:grpSpPr>
        <p:sp>
          <p:nvSpPr>
            <p:cNvPr id="72" name="object 72"/>
            <p:cNvSpPr/>
            <p:nvPr/>
          </p:nvSpPr>
          <p:spPr>
            <a:xfrm>
              <a:off x="381000" y="5714999"/>
              <a:ext cx="2435860" cy="990600"/>
            </a:xfrm>
            <a:custGeom>
              <a:avLst/>
              <a:gdLst/>
              <a:ahLst/>
              <a:cxnLst/>
              <a:rect l="l" t="t" r="r" b="b"/>
              <a:pathLst>
                <a:path w="2435860" h="990600">
                  <a:moveTo>
                    <a:pt x="2435352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0" y="990600"/>
                  </a:lnTo>
                  <a:lnTo>
                    <a:pt x="2435352" y="990600"/>
                  </a:lnTo>
                  <a:lnTo>
                    <a:pt x="2435352" y="914400"/>
                  </a:lnTo>
                  <a:lnTo>
                    <a:pt x="2435352" y="0"/>
                  </a:lnTo>
                  <a:close/>
                </a:path>
              </a:pathLst>
            </a:custGeom>
            <a:solidFill>
              <a:srgbClr val="0025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81000" y="5715000"/>
              <a:ext cx="2435860" cy="990600"/>
            </a:xfrm>
            <a:custGeom>
              <a:avLst/>
              <a:gdLst/>
              <a:ahLst/>
              <a:cxnLst/>
              <a:rect l="l" t="t" r="r" b="b"/>
              <a:pathLst>
                <a:path w="2435860" h="990600">
                  <a:moveTo>
                    <a:pt x="1217676" y="990600"/>
                  </a:moveTo>
                  <a:lnTo>
                    <a:pt x="0" y="990600"/>
                  </a:lnTo>
                  <a:lnTo>
                    <a:pt x="0" y="0"/>
                  </a:lnTo>
                  <a:lnTo>
                    <a:pt x="2435352" y="0"/>
                  </a:lnTo>
                  <a:lnTo>
                    <a:pt x="2435352" y="990600"/>
                  </a:lnTo>
                  <a:lnTo>
                    <a:pt x="1217676" y="990600"/>
                  </a:lnTo>
                  <a:close/>
                </a:path>
              </a:pathLst>
            </a:custGeom>
            <a:ln w="12578">
              <a:solidFill>
                <a:srgbClr val="0025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04800" y="5638800"/>
              <a:ext cx="2435860" cy="990600"/>
            </a:xfrm>
            <a:custGeom>
              <a:avLst/>
              <a:gdLst/>
              <a:ahLst/>
              <a:cxnLst/>
              <a:rect l="l" t="t" r="r" b="b"/>
              <a:pathLst>
                <a:path w="2435860" h="990600">
                  <a:moveTo>
                    <a:pt x="2435352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2435352" y="990600"/>
                  </a:lnTo>
                  <a:lnTo>
                    <a:pt x="2435352" y="0"/>
                  </a:lnTo>
                  <a:close/>
                </a:path>
              </a:pathLst>
            </a:custGeom>
            <a:solidFill>
              <a:srgbClr val="C0F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04800" y="5638800"/>
              <a:ext cx="2435860" cy="990600"/>
            </a:xfrm>
            <a:custGeom>
              <a:avLst/>
              <a:gdLst/>
              <a:ahLst/>
              <a:cxnLst/>
              <a:rect l="l" t="t" r="r" b="b"/>
              <a:pathLst>
                <a:path w="2435860" h="990600">
                  <a:moveTo>
                    <a:pt x="1218311" y="990600"/>
                  </a:moveTo>
                  <a:lnTo>
                    <a:pt x="0" y="990600"/>
                  </a:lnTo>
                  <a:lnTo>
                    <a:pt x="0" y="0"/>
                  </a:lnTo>
                  <a:lnTo>
                    <a:pt x="2435352" y="0"/>
                  </a:lnTo>
                  <a:lnTo>
                    <a:pt x="2435352" y="990600"/>
                  </a:lnTo>
                  <a:lnTo>
                    <a:pt x="1218311" y="990600"/>
                  </a:lnTo>
                  <a:close/>
                </a:path>
              </a:pathLst>
            </a:custGeom>
            <a:ln w="12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382015" y="5583123"/>
            <a:ext cx="20313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D0042"/>
                </a:solidFill>
                <a:latin typeface="Times New Roman"/>
                <a:cs typeface="Times New Roman"/>
              </a:rPr>
              <a:t>Pairing</a:t>
            </a:r>
            <a:r>
              <a:rPr sz="1800" b="1" spc="-15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D0042"/>
                </a:solidFill>
                <a:latin typeface="Times New Roman"/>
                <a:cs typeface="Times New Roman"/>
              </a:rPr>
              <a:t>energy</a:t>
            </a:r>
            <a:r>
              <a:rPr sz="1800" b="1" spc="-65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6D0042"/>
                </a:solidFill>
                <a:latin typeface="Times New Roman"/>
                <a:cs typeface="Times New Roman"/>
              </a:rPr>
              <a:t>Vs.</a:t>
            </a:r>
            <a:r>
              <a:rPr sz="1800" b="1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D0042"/>
                </a:solidFill>
                <a:latin typeface="Symbol"/>
                <a:cs typeface="Symbol"/>
              </a:rPr>
              <a:t>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82015" y="5895847"/>
            <a:ext cx="1853564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2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6D0042"/>
                </a:solidFill>
                <a:latin typeface="Times New Roman"/>
                <a:cs typeface="Times New Roman"/>
              </a:rPr>
              <a:t>Weak </a:t>
            </a:r>
            <a:r>
              <a:rPr sz="1800" b="1" dirty="0">
                <a:solidFill>
                  <a:srgbClr val="6D0042"/>
                </a:solidFill>
                <a:latin typeface="Times New Roman"/>
                <a:cs typeface="Times New Roman"/>
              </a:rPr>
              <a:t>field </a:t>
            </a:r>
            <a:r>
              <a:rPr sz="1800" dirty="0">
                <a:solidFill>
                  <a:srgbClr val="6D0042"/>
                </a:solidFill>
                <a:latin typeface="Symbol"/>
                <a:cs typeface="Symbol"/>
              </a:rPr>
              <a:t></a:t>
            </a:r>
            <a:r>
              <a:rPr sz="1800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D0042"/>
                </a:solidFill>
                <a:latin typeface="Times New Roman"/>
                <a:cs typeface="Times New Roman"/>
              </a:rPr>
              <a:t>&lt; Pe </a:t>
            </a:r>
            <a:r>
              <a:rPr sz="1800" b="1" spc="5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6D0042"/>
                </a:solidFill>
                <a:latin typeface="Times New Roman"/>
                <a:cs typeface="Times New Roman"/>
              </a:rPr>
              <a:t>Strong</a:t>
            </a:r>
            <a:r>
              <a:rPr sz="1800" b="1" spc="-20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D0042"/>
                </a:solidFill>
                <a:latin typeface="Times New Roman"/>
                <a:cs typeface="Times New Roman"/>
              </a:rPr>
              <a:t>field</a:t>
            </a:r>
            <a:r>
              <a:rPr sz="1800" b="1" spc="-25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D0042"/>
                </a:solidFill>
                <a:latin typeface="Symbol"/>
                <a:cs typeface="Symbol"/>
              </a:rPr>
              <a:t></a:t>
            </a:r>
            <a:r>
              <a:rPr sz="1800" spc="-25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D0042"/>
                </a:solidFill>
                <a:latin typeface="Times New Roman"/>
                <a:cs typeface="Times New Roman"/>
              </a:rPr>
              <a:t>&gt;</a:t>
            </a:r>
            <a:r>
              <a:rPr sz="1800" b="1" spc="-20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6D0042"/>
                </a:solidFill>
                <a:latin typeface="Times New Roman"/>
                <a:cs typeface="Times New Roman"/>
              </a:rPr>
              <a:t>Pe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3498910" y="5632510"/>
            <a:ext cx="2515235" cy="384810"/>
            <a:chOff x="3498910" y="5632510"/>
            <a:chExt cx="2515235" cy="384810"/>
          </a:xfrm>
        </p:grpSpPr>
        <p:sp>
          <p:nvSpPr>
            <p:cNvPr id="79" name="object 79"/>
            <p:cNvSpPr/>
            <p:nvPr/>
          </p:nvSpPr>
          <p:spPr>
            <a:xfrm>
              <a:off x="3581400" y="5714999"/>
              <a:ext cx="2426335" cy="295910"/>
            </a:xfrm>
            <a:custGeom>
              <a:avLst/>
              <a:gdLst/>
              <a:ahLst/>
              <a:cxnLst/>
              <a:rect l="l" t="t" r="r" b="b"/>
              <a:pathLst>
                <a:path w="2426335" h="295910">
                  <a:moveTo>
                    <a:pt x="2426195" y="0"/>
                  </a:moveTo>
                  <a:lnTo>
                    <a:pt x="0" y="0"/>
                  </a:lnTo>
                  <a:lnTo>
                    <a:pt x="0" y="219456"/>
                  </a:lnTo>
                  <a:lnTo>
                    <a:pt x="0" y="295656"/>
                  </a:lnTo>
                  <a:lnTo>
                    <a:pt x="2426195" y="295656"/>
                  </a:lnTo>
                  <a:lnTo>
                    <a:pt x="2426195" y="219456"/>
                  </a:lnTo>
                  <a:lnTo>
                    <a:pt x="2426195" y="0"/>
                  </a:lnTo>
                  <a:close/>
                </a:path>
              </a:pathLst>
            </a:custGeom>
            <a:solidFill>
              <a:srgbClr val="CF0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581399" y="5714999"/>
              <a:ext cx="2426335" cy="295910"/>
            </a:xfrm>
            <a:custGeom>
              <a:avLst/>
              <a:gdLst/>
              <a:ahLst/>
              <a:cxnLst/>
              <a:rect l="l" t="t" r="r" b="b"/>
              <a:pathLst>
                <a:path w="2426335" h="295910">
                  <a:moveTo>
                    <a:pt x="1213103" y="295656"/>
                  </a:moveTo>
                  <a:lnTo>
                    <a:pt x="0" y="295656"/>
                  </a:lnTo>
                  <a:lnTo>
                    <a:pt x="0" y="0"/>
                  </a:lnTo>
                  <a:lnTo>
                    <a:pt x="2426208" y="0"/>
                  </a:lnTo>
                  <a:lnTo>
                    <a:pt x="2426208" y="295656"/>
                  </a:lnTo>
                  <a:lnTo>
                    <a:pt x="1213103" y="295656"/>
                  </a:lnTo>
                  <a:close/>
                </a:path>
              </a:pathLst>
            </a:custGeom>
            <a:ln w="12578">
              <a:solidFill>
                <a:srgbClr val="CF0D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505199" y="5638799"/>
              <a:ext cx="2426335" cy="295910"/>
            </a:xfrm>
            <a:custGeom>
              <a:avLst/>
              <a:gdLst/>
              <a:ahLst/>
              <a:cxnLst/>
              <a:rect l="l" t="t" r="r" b="b"/>
              <a:pathLst>
                <a:path w="2426335" h="295910">
                  <a:moveTo>
                    <a:pt x="2426207" y="0"/>
                  </a:moveTo>
                  <a:lnTo>
                    <a:pt x="0" y="0"/>
                  </a:lnTo>
                  <a:lnTo>
                    <a:pt x="0" y="295656"/>
                  </a:lnTo>
                  <a:lnTo>
                    <a:pt x="2426207" y="295656"/>
                  </a:lnTo>
                  <a:lnTo>
                    <a:pt x="2426207" y="0"/>
                  </a:lnTo>
                  <a:close/>
                </a:path>
              </a:pathLst>
            </a:custGeom>
            <a:solidFill>
              <a:srgbClr val="FCC0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505199" y="5638799"/>
              <a:ext cx="2426335" cy="295910"/>
            </a:xfrm>
            <a:custGeom>
              <a:avLst/>
              <a:gdLst/>
              <a:ahLst/>
              <a:cxnLst/>
              <a:rect l="l" t="t" r="r" b="b"/>
              <a:pathLst>
                <a:path w="2426335" h="295910">
                  <a:moveTo>
                    <a:pt x="1213103" y="295656"/>
                  </a:moveTo>
                  <a:lnTo>
                    <a:pt x="0" y="295656"/>
                  </a:lnTo>
                  <a:lnTo>
                    <a:pt x="0" y="0"/>
                  </a:lnTo>
                  <a:lnTo>
                    <a:pt x="2426208" y="0"/>
                  </a:lnTo>
                  <a:lnTo>
                    <a:pt x="2426208" y="295656"/>
                  </a:lnTo>
                  <a:lnTo>
                    <a:pt x="1213103" y="295656"/>
                  </a:lnTo>
                  <a:close/>
                </a:path>
              </a:pathLst>
            </a:custGeom>
            <a:ln w="125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3583051" y="5583123"/>
            <a:ext cx="1123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6780" algn="l"/>
              </a:tabLst>
            </a:pPr>
            <a:r>
              <a:rPr sz="1800" b="1" spc="-5" dirty="0">
                <a:solidFill>
                  <a:srgbClr val="6D0042"/>
                </a:solidFill>
                <a:latin typeface="Times New Roman"/>
                <a:cs typeface="Times New Roman"/>
              </a:rPr>
              <a:t>Small</a:t>
            </a:r>
            <a:r>
              <a:rPr sz="1800" b="1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D0042"/>
                </a:solidFill>
                <a:latin typeface="Symbol"/>
                <a:cs typeface="Symbol"/>
              </a:rPr>
              <a:t></a:t>
            </a:r>
            <a:r>
              <a:rPr sz="1800" dirty="0">
                <a:solidFill>
                  <a:srgbClr val="6D0042"/>
                </a:solidFill>
                <a:latin typeface="Times New Roman"/>
                <a:cs typeface="Times New Roman"/>
              </a:rPr>
              <a:t>	</a:t>
            </a:r>
            <a:r>
              <a:rPr sz="1800" spc="-60" dirty="0">
                <a:solidFill>
                  <a:srgbClr val="6D0042"/>
                </a:solidFill>
                <a:latin typeface="Microsoft Sans Serif"/>
                <a:cs typeface="Microsoft Sans Serif"/>
              </a:rPr>
              <a:t>🡒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816602" y="5635549"/>
            <a:ext cx="1009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D0042"/>
                </a:solidFill>
                <a:latin typeface="Times New Roman"/>
                <a:cs typeface="Times New Roman"/>
              </a:rPr>
              <a:t>High</a:t>
            </a:r>
            <a:r>
              <a:rPr sz="1800" b="1" spc="-65" dirty="0">
                <a:solidFill>
                  <a:srgbClr val="6D0042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6D0042"/>
                </a:solidFill>
                <a:latin typeface="Times New Roman"/>
                <a:cs typeface="Times New Roman"/>
              </a:rPr>
              <a:t>Spin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6394510" y="5556310"/>
            <a:ext cx="2731770" cy="1266825"/>
            <a:chOff x="6394510" y="5556310"/>
            <a:chExt cx="2731770" cy="1266825"/>
          </a:xfrm>
        </p:grpSpPr>
        <p:sp>
          <p:nvSpPr>
            <p:cNvPr id="86" name="object 86"/>
            <p:cNvSpPr/>
            <p:nvPr/>
          </p:nvSpPr>
          <p:spPr>
            <a:xfrm>
              <a:off x="6400800" y="5562599"/>
              <a:ext cx="2719070" cy="1254760"/>
            </a:xfrm>
            <a:custGeom>
              <a:avLst/>
              <a:gdLst/>
              <a:ahLst/>
              <a:cxnLst/>
              <a:rect l="l" t="t" r="r" b="b"/>
              <a:pathLst>
                <a:path w="2719070" h="1254759">
                  <a:moveTo>
                    <a:pt x="2718816" y="0"/>
                  </a:moveTo>
                  <a:lnTo>
                    <a:pt x="0" y="0"/>
                  </a:lnTo>
                  <a:lnTo>
                    <a:pt x="0" y="1178052"/>
                  </a:lnTo>
                  <a:lnTo>
                    <a:pt x="0" y="1254252"/>
                  </a:lnTo>
                  <a:lnTo>
                    <a:pt x="2718816" y="1254252"/>
                  </a:lnTo>
                  <a:lnTo>
                    <a:pt x="2718816" y="1178052"/>
                  </a:lnTo>
                  <a:lnTo>
                    <a:pt x="2718816" y="0"/>
                  </a:lnTo>
                  <a:close/>
                </a:path>
              </a:pathLst>
            </a:custGeom>
            <a:solidFill>
              <a:srgbClr val="017B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400799" y="5562599"/>
              <a:ext cx="2719070" cy="1254760"/>
            </a:xfrm>
            <a:custGeom>
              <a:avLst/>
              <a:gdLst/>
              <a:ahLst/>
              <a:cxnLst/>
              <a:rect l="l" t="t" r="r" b="b"/>
              <a:pathLst>
                <a:path w="2719070" h="1254759">
                  <a:moveTo>
                    <a:pt x="1360043" y="1254250"/>
                  </a:moveTo>
                  <a:lnTo>
                    <a:pt x="0" y="1254250"/>
                  </a:lnTo>
                  <a:lnTo>
                    <a:pt x="0" y="0"/>
                  </a:lnTo>
                  <a:lnTo>
                    <a:pt x="2718816" y="0"/>
                  </a:lnTo>
                  <a:lnTo>
                    <a:pt x="2718816" y="1254250"/>
                  </a:lnTo>
                  <a:lnTo>
                    <a:pt x="1360043" y="1254250"/>
                  </a:lnTo>
                  <a:close/>
                </a:path>
              </a:pathLst>
            </a:custGeom>
            <a:ln w="12578">
              <a:solidFill>
                <a:srgbClr val="017B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6324600" y="5486400"/>
            <a:ext cx="2719070" cy="1254760"/>
          </a:xfrm>
          <a:prstGeom prst="rect">
            <a:avLst/>
          </a:prstGeom>
          <a:solidFill>
            <a:srgbClr val="DBFFB7"/>
          </a:solidFill>
          <a:ln w="12578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75"/>
              </a:spcBef>
            </a:pPr>
            <a:r>
              <a:rPr sz="1800" b="1" spc="-5" dirty="0">
                <a:latin typeface="Times New Roman"/>
                <a:cs typeface="Times New Roman"/>
              </a:rPr>
              <a:t>Mostly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d</a:t>
            </a:r>
            <a:r>
              <a:rPr sz="1575" b="1" spc="7" baseline="37037" dirty="0">
                <a:latin typeface="Times New Roman"/>
                <a:cs typeface="Times New Roman"/>
              </a:rPr>
              <a:t>8</a:t>
            </a:r>
            <a:endParaRPr sz="1575" baseline="37037">
              <a:latin typeface="Times New Roman"/>
              <a:cs typeface="Times New Roman"/>
            </a:endParaRPr>
          </a:p>
          <a:p>
            <a:pPr marL="90170" marR="448309">
              <a:lnSpc>
                <a:spcPct val="116900"/>
              </a:lnSpc>
              <a:spcBef>
                <a:spcPts val="120"/>
              </a:spcBef>
            </a:pPr>
            <a:r>
              <a:rPr sz="1800" b="1" dirty="0">
                <a:latin typeface="Times New Roman"/>
                <a:cs typeface="Times New Roman"/>
              </a:rPr>
              <a:t>(Majority Low </a:t>
            </a:r>
            <a:r>
              <a:rPr sz="1800" b="1" spc="-5" dirty="0">
                <a:latin typeface="Times New Roman"/>
                <a:cs typeface="Times New Roman"/>
              </a:rPr>
              <a:t>spin)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Strong </a:t>
            </a:r>
            <a:r>
              <a:rPr sz="1800" b="1" dirty="0">
                <a:latin typeface="Times New Roman"/>
                <a:cs typeface="Times New Roman"/>
              </a:rPr>
              <a:t>field </a:t>
            </a:r>
            <a:r>
              <a:rPr sz="1800" b="1" spc="-5" dirty="0">
                <a:latin typeface="Times New Roman"/>
                <a:cs typeface="Times New Roman"/>
              </a:rPr>
              <a:t>ligands </a:t>
            </a:r>
            <a:r>
              <a:rPr sz="1800" b="1" dirty="0">
                <a:latin typeface="Times New Roman"/>
                <a:cs typeface="Times New Roman"/>
              </a:rPr>
              <a:t> i.e.,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Pd</a:t>
            </a:r>
            <a:r>
              <a:rPr sz="1500" b="1" baseline="25000" dirty="0">
                <a:latin typeface="Times New Roman"/>
                <a:cs typeface="Times New Roman"/>
              </a:rPr>
              <a:t>2+</a:t>
            </a:r>
            <a:r>
              <a:rPr sz="1800" b="1" dirty="0">
                <a:latin typeface="Times New Roman"/>
                <a:cs typeface="Times New Roman"/>
              </a:rPr>
              <a:t>,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Pt</a:t>
            </a:r>
            <a:r>
              <a:rPr sz="1500" b="1" baseline="25000" dirty="0">
                <a:latin typeface="Times New Roman"/>
                <a:cs typeface="Times New Roman"/>
              </a:rPr>
              <a:t>2+</a:t>
            </a:r>
            <a:r>
              <a:rPr sz="1800" b="1" dirty="0">
                <a:latin typeface="Times New Roman"/>
                <a:cs typeface="Times New Roman"/>
              </a:rPr>
              <a:t>,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Ir</a:t>
            </a:r>
            <a:r>
              <a:rPr sz="1500" b="1" spc="-7" baseline="25000" dirty="0">
                <a:latin typeface="Times New Roman"/>
                <a:cs typeface="Times New Roman"/>
              </a:rPr>
              <a:t>+</a:t>
            </a:r>
            <a:r>
              <a:rPr sz="1800" b="1" spc="-5" dirty="0">
                <a:latin typeface="Times New Roman"/>
                <a:cs typeface="Times New Roman"/>
              </a:rPr>
              <a:t>,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Au</a:t>
            </a:r>
            <a:r>
              <a:rPr sz="1500" b="1" spc="-7" baseline="25000" dirty="0">
                <a:latin typeface="Times New Roman"/>
                <a:cs typeface="Times New Roman"/>
              </a:rPr>
              <a:t>3+</a:t>
            </a:r>
            <a:endParaRPr sz="1500" baseline="25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6695" y="5344667"/>
            <a:ext cx="364490" cy="523240"/>
            <a:chOff x="8616695" y="5344667"/>
            <a:chExt cx="364490" cy="523240"/>
          </a:xfrm>
        </p:grpSpPr>
        <p:sp>
          <p:nvSpPr>
            <p:cNvPr id="3" name="object 3"/>
            <p:cNvSpPr/>
            <p:nvPr/>
          </p:nvSpPr>
          <p:spPr>
            <a:xfrm>
              <a:off x="8855964" y="5344667"/>
              <a:ext cx="125095" cy="317500"/>
            </a:xfrm>
            <a:custGeom>
              <a:avLst/>
              <a:gdLst/>
              <a:ahLst/>
              <a:cxnLst/>
              <a:rect l="l" t="t" r="r" b="b"/>
              <a:pathLst>
                <a:path w="125095" h="317500">
                  <a:moveTo>
                    <a:pt x="124968" y="172593"/>
                  </a:moveTo>
                  <a:lnTo>
                    <a:pt x="122428" y="159766"/>
                  </a:lnTo>
                  <a:lnTo>
                    <a:pt x="112141" y="180213"/>
                  </a:lnTo>
                  <a:lnTo>
                    <a:pt x="99187" y="184023"/>
                  </a:lnTo>
                  <a:lnTo>
                    <a:pt x="91440" y="149606"/>
                  </a:lnTo>
                  <a:lnTo>
                    <a:pt x="87630" y="136779"/>
                  </a:lnTo>
                  <a:lnTo>
                    <a:pt x="72136" y="136779"/>
                  </a:lnTo>
                  <a:lnTo>
                    <a:pt x="74676" y="34544"/>
                  </a:lnTo>
                  <a:lnTo>
                    <a:pt x="52832" y="0"/>
                  </a:lnTo>
                  <a:lnTo>
                    <a:pt x="40005" y="3810"/>
                  </a:lnTo>
                  <a:lnTo>
                    <a:pt x="32258" y="43434"/>
                  </a:lnTo>
                  <a:lnTo>
                    <a:pt x="28321" y="61341"/>
                  </a:lnTo>
                  <a:lnTo>
                    <a:pt x="25781" y="86868"/>
                  </a:lnTo>
                  <a:lnTo>
                    <a:pt x="28321" y="113792"/>
                  </a:lnTo>
                  <a:lnTo>
                    <a:pt x="36068" y="122682"/>
                  </a:lnTo>
                  <a:lnTo>
                    <a:pt x="43815" y="136779"/>
                  </a:lnTo>
                  <a:lnTo>
                    <a:pt x="36068" y="184023"/>
                  </a:lnTo>
                  <a:lnTo>
                    <a:pt x="32258" y="189230"/>
                  </a:lnTo>
                  <a:lnTo>
                    <a:pt x="19304" y="201930"/>
                  </a:lnTo>
                  <a:lnTo>
                    <a:pt x="9017" y="207010"/>
                  </a:lnTo>
                  <a:lnTo>
                    <a:pt x="2540" y="207010"/>
                  </a:lnTo>
                  <a:lnTo>
                    <a:pt x="0" y="214757"/>
                  </a:lnTo>
                  <a:lnTo>
                    <a:pt x="2540" y="230124"/>
                  </a:lnTo>
                  <a:lnTo>
                    <a:pt x="9017" y="232664"/>
                  </a:lnTo>
                  <a:lnTo>
                    <a:pt x="19304" y="232664"/>
                  </a:lnTo>
                  <a:lnTo>
                    <a:pt x="32258" y="246697"/>
                  </a:lnTo>
                  <a:lnTo>
                    <a:pt x="40005" y="254368"/>
                  </a:lnTo>
                  <a:lnTo>
                    <a:pt x="40005" y="264579"/>
                  </a:lnTo>
                  <a:lnTo>
                    <a:pt x="32258" y="286308"/>
                  </a:lnTo>
                  <a:lnTo>
                    <a:pt x="19304" y="290144"/>
                  </a:lnTo>
                  <a:lnTo>
                    <a:pt x="12954" y="300380"/>
                  </a:lnTo>
                  <a:lnTo>
                    <a:pt x="19304" y="308051"/>
                  </a:lnTo>
                  <a:lnTo>
                    <a:pt x="33528" y="313156"/>
                  </a:lnTo>
                  <a:lnTo>
                    <a:pt x="40005" y="316992"/>
                  </a:lnTo>
                  <a:lnTo>
                    <a:pt x="49022" y="313156"/>
                  </a:lnTo>
                  <a:lnTo>
                    <a:pt x="74676" y="300380"/>
                  </a:lnTo>
                  <a:lnTo>
                    <a:pt x="72136" y="286308"/>
                  </a:lnTo>
                  <a:lnTo>
                    <a:pt x="68326" y="272249"/>
                  </a:lnTo>
                  <a:lnTo>
                    <a:pt x="72136" y="259473"/>
                  </a:lnTo>
                  <a:lnTo>
                    <a:pt x="85090" y="246697"/>
                  </a:lnTo>
                  <a:lnTo>
                    <a:pt x="94107" y="242824"/>
                  </a:lnTo>
                  <a:lnTo>
                    <a:pt x="109474" y="230124"/>
                  </a:lnTo>
                  <a:lnTo>
                    <a:pt x="112141" y="201930"/>
                  </a:lnTo>
                  <a:lnTo>
                    <a:pt x="118491" y="189230"/>
                  </a:lnTo>
                  <a:lnTo>
                    <a:pt x="120523" y="184023"/>
                  </a:lnTo>
                  <a:lnTo>
                    <a:pt x="124968" y="17259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6695" y="5599175"/>
              <a:ext cx="230124" cy="26822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0643" y="5614415"/>
            <a:ext cx="88391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9140" y="4085844"/>
            <a:ext cx="140207" cy="1584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" y="533445"/>
            <a:ext cx="8632507" cy="393187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F754F6A-8384-46E5-8915-3A3E0FB3F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868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6695" y="5344667"/>
            <a:ext cx="364490" cy="523240"/>
            <a:chOff x="8616695" y="5344667"/>
            <a:chExt cx="364490" cy="523240"/>
          </a:xfrm>
        </p:grpSpPr>
        <p:sp>
          <p:nvSpPr>
            <p:cNvPr id="3" name="object 3"/>
            <p:cNvSpPr/>
            <p:nvPr/>
          </p:nvSpPr>
          <p:spPr>
            <a:xfrm>
              <a:off x="8855964" y="5344667"/>
              <a:ext cx="125095" cy="317500"/>
            </a:xfrm>
            <a:custGeom>
              <a:avLst/>
              <a:gdLst/>
              <a:ahLst/>
              <a:cxnLst/>
              <a:rect l="l" t="t" r="r" b="b"/>
              <a:pathLst>
                <a:path w="125095" h="317500">
                  <a:moveTo>
                    <a:pt x="124968" y="172593"/>
                  </a:moveTo>
                  <a:lnTo>
                    <a:pt x="122428" y="159766"/>
                  </a:lnTo>
                  <a:lnTo>
                    <a:pt x="112141" y="180213"/>
                  </a:lnTo>
                  <a:lnTo>
                    <a:pt x="99187" y="184023"/>
                  </a:lnTo>
                  <a:lnTo>
                    <a:pt x="91440" y="149606"/>
                  </a:lnTo>
                  <a:lnTo>
                    <a:pt x="87630" y="136779"/>
                  </a:lnTo>
                  <a:lnTo>
                    <a:pt x="72136" y="136779"/>
                  </a:lnTo>
                  <a:lnTo>
                    <a:pt x="74676" y="34544"/>
                  </a:lnTo>
                  <a:lnTo>
                    <a:pt x="52832" y="0"/>
                  </a:lnTo>
                  <a:lnTo>
                    <a:pt x="40005" y="3810"/>
                  </a:lnTo>
                  <a:lnTo>
                    <a:pt x="32258" y="43434"/>
                  </a:lnTo>
                  <a:lnTo>
                    <a:pt x="28321" y="61341"/>
                  </a:lnTo>
                  <a:lnTo>
                    <a:pt x="25781" y="86868"/>
                  </a:lnTo>
                  <a:lnTo>
                    <a:pt x="28321" y="113792"/>
                  </a:lnTo>
                  <a:lnTo>
                    <a:pt x="36068" y="122682"/>
                  </a:lnTo>
                  <a:lnTo>
                    <a:pt x="43815" y="136779"/>
                  </a:lnTo>
                  <a:lnTo>
                    <a:pt x="36068" y="184023"/>
                  </a:lnTo>
                  <a:lnTo>
                    <a:pt x="32258" y="189230"/>
                  </a:lnTo>
                  <a:lnTo>
                    <a:pt x="19304" y="201930"/>
                  </a:lnTo>
                  <a:lnTo>
                    <a:pt x="9017" y="207010"/>
                  </a:lnTo>
                  <a:lnTo>
                    <a:pt x="2540" y="207010"/>
                  </a:lnTo>
                  <a:lnTo>
                    <a:pt x="0" y="214757"/>
                  </a:lnTo>
                  <a:lnTo>
                    <a:pt x="2540" y="230124"/>
                  </a:lnTo>
                  <a:lnTo>
                    <a:pt x="9017" y="232664"/>
                  </a:lnTo>
                  <a:lnTo>
                    <a:pt x="19304" y="232664"/>
                  </a:lnTo>
                  <a:lnTo>
                    <a:pt x="32258" y="246697"/>
                  </a:lnTo>
                  <a:lnTo>
                    <a:pt x="40005" y="254368"/>
                  </a:lnTo>
                  <a:lnTo>
                    <a:pt x="40005" y="264579"/>
                  </a:lnTo>
                  <a:lnTo>
                    <a:pt x="32258" y="286308"/>
                  </a:lnTo>
                  <a:lnTo>
                    <a:pt x="19304" y="290144"/>
                  </a:lnTo>
                  <a:lnTo>
                    <a:pt x="12954" y="300380"/>
                  </a:lnTo>
                  <a:lnTo>
                    <a:pt x="19304" y="308051"/>
                  </a:lnTo>
                  <a:lnTo>
                    <a:pt x="33528" y="313156"/>
                  </a:lnTo>
                  <a:lnTo>
                    <a:pt x="40005" y="316992"/>
                  </a:lnTo>
                  <a:lnTo>
                    <a:pt x="49022" y="313156"/>
                  </a:lnTo>
                  <a:lnTo>
                    <a:pt x="74676" y="300380"/>
                  </a:lnTo>
                  <a:lnTo>
                    <a:pt x="72136" y="286308"/>
                  </a:lnTo>
                  <a:lnTo>
                    <a:pt x="68326" y="272249"/>
                  </a:lnTo>
                  <a:lnTo>
                    <a:pt x="72136" y="259473"/>
                  </a:lnTo>
                  <a:lnTo>
                    <a:pt x="85090" y="246697"/>
                  </a:lnTo>
                  <a:lnTo>
                    <a:pt x="94107" y="242824"/>
                  </a:lnTo>
                  <a:lnTo>
                    <a:pt x="109474" y="230124"/>
                  </a:lnTo>
                  <a:lnTo>
                    <a:pt x="112141" y="201930"/>
                  </a:lnTo>
                  <a:lnTo>
                    <a:pt x="118491" y="189230"/>
                  </a:lnTo>
                  <a:lnTo>
                    <a:pt x="120523" y="184023"/>
                  </a:lnTo>
                  <a:lnTo>
                    <a:pt x="124968" y="17259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6695" y="5599175"/>
              <a:ext cx="230124" cy="26822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0643" y="5614415"/>
            <a:ext cx="88391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9140" y="4085844"/>
            <a:ext cx="140207" cy="15849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" y="358851"/>
            <a:ext cx="749045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2175" b="0" spc="-7" baseline="-21072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/What</a:t>
            </a:r>
            <a:r>
              <a:rPr sz="22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color</a:t>
            </a:r>
            <a:r>
              <a:rPr sz="22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expected</a:t>
            </a:r>
            <a:r>
              <a:rPr sz="22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2200" b="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complex</a:t>
            </a:r>
            <a:r>
              <a:rPr sz="2200" b="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22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absorbs 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light </a:t>
            </a:r>
            <a:r>
              <a:rPr sz="22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2200" b="0" dirty="0">
                <a:solidFill>
                  <a:srgbClr val="000000"/>
                </a:solidFill>
                <a:latin typeface="Times New Roman"/>
                <a:cs typeface="Times New Roman"/>
              </a:rPr>
              <a:t> 600 </a:t>
            </a:r>
            <a:r>
              <a:rPr sz="22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nm?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0" y="1096416"/>
            <a:ext cx="9044305" cy="45720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625"/>
              </a:spcBef>
            </a:pPr>
            <a:r>
              <a:rPr sz="2200" spc="-5" dirty="0">
                <a:latin typeface="Times New Roman"/>
                <a:cs typeface="Times New Roman"/>
              </a:rPr>
              <a:t>Q</a:t>
            </a:r>
            <a:r>
              <a:rPr sz="2175" spc="-7" baseline="-21072" dirty="0">
                <a:latin typeface="Times New Roman"/>
                <a:cs typeface="Times New Roman"/>
              </a:rPr>
              <a:t>2</a:t>
            </a:r>
            <a:r>
              <a:rPr sz="2200" spc="-5" dirty="0">
                <a:latin typeface="Times New Roman"/>
                <a:cs typeface="Times New Roman"/>
              </a:rPr>
              <a:t>/What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color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expected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for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octahedral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complex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appears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if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energy</a:t>
            </a:r>
            <a:endParaRPr sz="22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latin typeface="Times New Roman"/>
                <a:cs typeface="Times New Roman"/>
              </a:rPr>
              <a:t>Δo=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3.75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x</a:t>
            </a:r>
            <a:r>
              <a:rPr sz="2200" dirty="0">
                <a:latin typeface="Times New Roman"/>
                <a:cs typeface="Times New Roman"/>
              </a:rPr>
              <a:t> 10</a:t>
            </a:r>
            <a:r>
              <a:rPr sz="2175" baseline="24904" dirty="0">
                <a:latin typeface="Times New Roman"/>
                <a:cs typeface="Times New Roman"/>
              </a:rPr>
              <a:t>-19</a:t>
            </a:r>
            <a:r>
              <a:rPr sz="2175" spc="292" baseline="2490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J,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Plank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const.=</a:t>
            </a:r>
            <a:r>
              <a:rPr sz="2200" dirty="0">
                <a:latin typeface="Times New Roman"/>
                <a:cs typeface="Times New Roman"/>
              </a:rPr>
              <a:t> 6.626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x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10</a:t>
            </a:r>
            <a:r>
              <a:rPr sz="2175" spc="7" baseline="24904" dirty="0">
                <a:latin typeface="Times New Roman"/>
                <a:cs typeface="Times New Roman"/>
              </a:rPr>
              <a:t>-34</a:t>
            </a:r>
            <a:r>
              <a:rPr sz="2175" spc="292" baseline="2490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J.s, speed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light =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3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x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10</a:t>
            </a:r>
            <a:r>
              <a:rPr sz="2175" spc="7" baseline="24904" dirty="0">
                <a:latin typeface="Times New Roman"/>
                <a:cs typeface="Times New Roman"/>
              </a:rPr>
              <a:t>8</a:t>
            </a:r>
            <a:r>
              <a:rPr sz="2175" spc="284" baseline="2490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m/s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419100" marR="68580" indent="-273050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Q</a:t>
            </a:r>
            <a:r>
              <a:rPr sz="2175" spc="-7" baseline="-21072" dirty="0">
                <a:latin typeface="Times New Roman"/>
                <a:cs typeface="Times New Roman"/>
              </a:rPr>
              <a:t>3</a:t>
            </a:r>
            <a:r>
              <a:rPr sz="2200" spc="-5" dirty="0">
                <a:latin typeface="Times New Roman"/>
                <a:cs typeface="Times New Roman"/>
              </a:rPr>
              <a:t>/Would</a:t>
            </a:r>
            <a:r>
              <a:rPr sz="2200" dirty="0">
                <a:latin typeface="Times New Roman"/>
                <a:cs typeface="Times New Roman"/>
              </a:rPr>
              <a:t> you</a:t>
            </a:r>
            <a:r>
              <a:rPr sz="2200" spc="-5" dirty="0">
                <a:latin typeface="Times New Roman"/>
                <a:cs typeface="Times New Roman"/>
              </a:rPr>
              <a:t> expect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violet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solution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high spin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or </a:t>
            </a:r>
            <a:r>
              <a:rPr sz="2200" spc="-5" dirty="0">
                <a:latin typeface="Times New Roman"/>
                <a:cs typeface="Times New Roman"/>
              </a:rPr>
              <a:t>low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spin?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What about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red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solution?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419100" marR="590550" indent="-342900">
              <a:lnSpc>
                <a:spcPct val="100000"/>
              </a:lnSpc>
            </a:pPr>
            <a:r>
              <a:rPr sz="2200" spc="-5" dirty="0">
                <a:latin typeface="Times New Roman"/>
                <a:cs typeface="Times New Roman"/>
              </a:rPr>
              <a:t>Q</a:t>
            </a:r>
            <a:r>
              <a:rPr sz="2175" spc="-7" baseline="-21072" dirty="0">
                <a:latin typeface="Times New Roman"/>
                <a:cs typeface="Times New Roman"/>
              </a:rPr>
              <a:t>4</a:t>
            </a:r>
            <a:r>
              <a:rPr sz="2200" spc="-5" dirty="0">
                <a:latin typeface="Times New Roman"/>
                <a:cs typeface="Times New Roman"/>
              </a:rPr>
              <a:t>/There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are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two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solutions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 one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which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dirty="0">
                <a:latin typeface="Times New Roman"/>
                <a:cs typeface="Times New Roman"/>
              </a:rPr>
              <a:t> yellow</a:t>
            </a:r>
            <a:r>
              <a:rPr sz="2200" spc="-5" dirty="0">
                <a:latin typeface="Times New Roman"/>
                <a:cs typeface="Times New Roman"/>
              </a:rPr>
              <a:t> and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another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violet.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solutions are [Cr(H</a:t>
            </a:r>
            <a:r>
              <a:rPr sz="2175" spc="-7" baseline="-21072" dirty="0">
                <a:latin typeface="Times New Roman"/>
                <a:cs typeface="Times New Roman"/>
              </a:rPr>
              <a:t>2</a:t>
            </a:r>
            <a:r>
              <a:rPr sz="2200" spc="-5" dirty="0">
                <a:latin typeface="Times New Roman"/>
                <a:cs typeface="Times New Roman"/>
              </a:rPr>
              <a:t>O)</a:t>
            </a:r>
            <a:r>
              <a:rPr sz="2175" spc="-7" baseline="-21072" dirty="0">
                <a:latin typeface="Times New Roman"/>
                <a:cs typeface="Times New Roman"/>
              </a:rPr>
              <a:t>6</a:t>
            </a:r>
            <a:r>
              <a:rPr sz="2200" spc="-5" dirty="0">
                <a:latin typeface="Times New Roman"/>
                <a:cs typeface="Times New Roman"/>
              </a:rPr>
              <a:t>]</a:t>
            </a:r>
            <a:r>
              <a:rPr sz="2175" spc="-7" baseline="24904" dirty="0">
                <a:latin typeface="Times New Roman"/>
                <a:cs typeface="Times New Roman"/>
              </a:rPr>
              <a:t>3+</a:t>
            </a:r>
            <a:r>
              <a:rPr sz="2175" baseline="2490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 [Cr(CN)</a:t>
            </a:r>
            <a:r>
              <a:rPr sz="2175" spc="-7" baseline="-21072" dirty="0">
                <a:latin typeface="Times New Roman"/>
                <a:cs typeface="Times New Roman"/>
              </a:rPr>
              <a:t>6</a:t>
            </a:r>
            <a:r>
              <a:rPr sz="2200" spc="-5" dirty="0">
                <a:latin typeface="Times New Roman"/>
                <a:cs typeface="Times New Roman"/>
              </a:rPr>
              <a:t>]</a:t>
            </a:r>
            <a:r>
              <a:rPr sz="2175" spc="-7" baseline="24904" dirty="0">
                <a:latin typeface="Times New Roman"/>
                <a:cs typeface="Times New Roman"/>
              </a:rPr>
              <a:t>3-</a:t>
            </a:r>
            <a:r>
              <a:rPr sz="2175" baseline="24904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what are the colors of each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solution?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Q</a:t>
            </a:r>
            <a:r>
              <a:rPr sz="2175" baseline="-21072" dirty="0">
                <a:latin typeface="Times New Roman"/>
                <a:cs typeface="Times New Roman"/>
              </a:rPr>
              <a:t>5</a:t>
            </a:r>
            <a:r>
              <a:rPr sz="2200" dirty="0">
                <a:latin typeface="Times New Roman"/>
                <a:cs typeface="Times New Roman"/>
              </a:rPr>
              <a:t>/</a:t>
            </a:r>
            <a:r>
              <a:rPr sz="2100" dirty="0">
                <a:latin typeface="Times New Roman"/>
                <a:cs typeface="Times New Roman"/>
              </a:rPr>
              <a:t>Calculate the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octahedral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crystal</a:t>
            </a:r>
            <a:r>
              <a:rPr sz="2100" spc="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field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splitting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energy in</a:t>
            </a:r>
            <a:r>
              <a:rPr sz="2100" spc="-1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KJ/mol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for </a:t>
            </a:r>
            <a:r>
              <a:rPr sz="2100" spc="5" dirty="0">
                <a:latin typeface="Times New Roman"/>
                <a:cs typeface="Times New Roman"/>
              </a:rPr>
              <a:t>[Fe(CN)</a:t>
            </a:r>
            <a:r>
              <a:rPr sz="2100" spc="7" baseline="-19841" dirty="0">
                <a:latin typeface="Times New Roman"/>
                <a:cs typeface="Times New Roman"/>
              </a:rPr>
              <a:t>6</a:t>
            </a:r>
            <a:r>
              <a:rPr sz="2100" spc="5" dirty="0">
                <a:latin typeface="Times New Roman"/>
                <a:cs typeface="Times New Roman"/>
              </a:rPr>
              <a:t>]</a:t>
            </a:r>
            <a:r>
              <a:rPr sz="2100" spc="7" baseline="25793" dirty="0">
                <a:latin typeface="Times New Roman"/>
                <a:cs typeface="Times New Roman"/>
              </a:rPr>
              <a:t>4-</a:t>
            </a:r>
            <a:r>
              <a:rPr sz="2100" spc="5" dirty="0">
                <a:latin typeface="Times New Roman"/>
                <a:cs typeface="Times New Roman"/>
              </a:rPr>
              <a:t>,</a:t>
            </a:r>
            <a:endParaRPr sz="2100">
              <a:latin typeface="Times New Roman"/>
              <a:cs typeface="Times New Roman"/>
            </a:endParaRPr>
          </a:p>
          <a:p>
            <a:pPr marL="419100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Times New Roman"/>
                <a:cs typeface="Times New Roman"/>
              </a:rPr>
              <a:t>if the wavelength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the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most</a:t>
            </a:r>
            <a:r>
              <a:rPr sz="2100" spc="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intensely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absorbed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light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is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305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nm.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975360"/>
            <a:ext cx="8915400" cy="5256530"/>
            <a:chOff x="76200" y="975360"/>
            <a:chExt cx="8915400" cy="5256530"/>
          </a:xfrm>
        </p:grpSpPr>
        <p:sp>
          <p:nvSpPr>
            <p:cNvPr id="3" name="object 3"/>
            <p:cNvSpPr/>
            <p:nvPr/>
          </p:nvSpPr>
          <p:spPr>
            <a:xfrm>
              <a:off x="1831848" y="3537204"/>
              <a:ext cx="1274445" cy="2694940"/>
            </a:xfrm>
            <a:custGeom>
              <a:avLst/>
              <a:gdLst/>
              <a:ahLst/>
              <a:cxnLst/>
              <a:rect l="l" t="t" r="r" b="b"/>
              <a:pathLst>
                <a:path w="1274445" h="2694940">
                  <a:moveTo>
                    <a:pt x="216153" y="0"/>
                  </a:moveTo>
                  <a:lnTo>
                    <a:pt x="192024" y="17780"/>
                  </a:lnTo>
                  <a:lnTo>
                    <a:pt x="146176" y="44450"/>
                  </a:lnTo>
                  <a:lnTo>
                    <a:pt x="114426" y="88900"/>
                  </a:lnTo>
                  <a:lnTo>
                    <a:pt x="99187" y="119380"/>
                  </a:lnTo>
                  <a:lnTo>
                    <a:pt x="92837" y="185420"/>
                  </a:lnTo>
                  <a:lnTo>
                    <a:pt x="92837" y="222250"/>
                  </a:lnTo>
                  <a:lnTo>
                    <a:pt x="64896" y="287147"/>
                  </a:lnTo>
                  <a:lnTo>
                    <a:pt x="62356" y="349377"/>
                  </a:lnTo>
                  <a:lnTo>
                    <a:pt x="12700" y="492887"/>
                  </a:lnTo>
                  <a:lnTo>
                    <a:pt x="0" y="550037"/>
                  </a:lnTo>
                  <a:lnTo>
                    <a:pt x="25400" y="628777"/>
                  </a:lnTo>
                  <a:lnTo>
                    <a:pt x="25400" y="705104"/>
                  </a:lnTo>
                  <a:lnTo>
                    <a:pt x="3809" y="735584"/>
                  </a:lnTo>
                  <a:lnTo>
                    <a:pt x="22859" y="772414"/>
                  </a:lnTo>
                  <a:lnTo>
                    <a:pt x="64896" y="824484"/>
                  </a:lnTo>
                  <a:lnTo>
                    <a:pt x="78866" y="900684"/>
                  </a:lnTo>
                  <a:lnTo>
                    <a:pt x="81406" y="947674"/>
                  </a:lnTo>
                  <a:lnTo>
                    <a:pt x="114426" y="1007364"/>
                  </a:lnTo>
                  <a:lnTo>
                    <a:pt x="139826" y="1064514"/>
                  </a:lnTo>
                  <a:lnTo>
                    <a:pt x="192024" y="1077214"/>
                  </a:lnTo>
                  <a:lnTo>
                    <a:pt x="228853" y="1103884"/>
                  </a:lnTo>
                  <a:lnTo>
                    <a:pt x="264540" y="1143254"/>
                  </a:lnTo>
                  <a:lnTo>
                    <a:pt x="273431" y="1187831"/>
                  </a:lnTo>
                  <a:lnTo>
                    <a:pt x="303910" y="1227201"/>
                  </a:lnTo>
                  <a:lnTo>
                    <a:pt x="320420" y="1281811"/>
                  </a:lnTo>
                  <a:lnTo>
                    <a:pt x="295020" y="1410081"/>
                  </a:lnTo>
                  <a:lnTo>
                    <a:pt x="307720" y="1493901"/>
                  </a:lnTo>
                  <a:lnTo>
                    <a:pt x="295020" y="1591691"/>
                  </a:lnTo>
                  <a:lnTo>
                    <a:pt x="301370" y="1631188"/>
                  </a:lnTo>
                  <a:lnTo>
                    <a:pt x="295020" y="1709928"/>
                  </a:lnTo>
                  <a:lnTo>
                    <a:pt x="284860" y="1730248"/>
                  </a:lnTo>
                  <a:lnTo>
                    <a:pt x="288670" y="1769618"/>
                  </a:lnTo>
                  <a:lnTo>
                    <a:pt x="297560" y="1871218"/>
                  </a:lnTo>
                  <a:lnTo>
                    <a:pt x="282320" y="1942338"/>
                  </a:lnTo>
                  <a:lnTo>
                    <a:pt x="264540" y="1999488"/>
                  </a:lnTo>
                  <a:lnTo>
                    <a:pt x="264540" y="2047748"/>
                  </a:lnTo>
                  <a:lnTo>
                    <a:pt x="291210" y="2101164"/>
                  </a:lnTo>
                  <a:lnTo>
                    <a:pt x="301370" y="2150706"/>
                  </a:lnTo>
                  <a:lnTo>
                    <a:pt x="303910" y="2437803"/>
                  </a:lnTo>
                  <a:lnTo>
                    <a:pt x="297560" y="2473388"/>
                  </a:lnTo>
                  <a:lnTo>
                    <a:pt x="301370" y="2516568"/>
                  </a:lnTo>
                  <a:lnTo>
                    <a:pt x="326770" y="2571191"/>
                  </a:lnTo>
                  <a:lnTo>
                    <a:pt x="362331" y="2615653"/>
                  </a:lnTo>
                  <a:lnTo>
                    <a:pt x="403097" y="2642336"/>
                  </a:lnTo>
                  <a:lnTo>
                    <a:pt x="431038" y="2677909"/>
                  </a:lnTo>
                  <a:lnTo>
                    <a:pt x="465327" y="2694419"/>
                  </a:lnTo>
                  <a:lnTo>
                    <a:pt x="476757" y="2667749"/>
                  </a:lnTo>
                  <a:lnTo>
                    <a:pt x="455168" y="2623273"/>
                  </a:lnTo>
                  <a:lnTo>
                    <a:pt x="378968" y="2535618"/>
                  </a:lnTo>
                  <a:lnTo>
                    <a:pt x="399288" y="2508948"/>
                  </a:lnTo>
                  <a:lnTo>
                    <a:pt x="403097" y="2455583"/>
                  </a:lnTo>
                  <a:lnTo>
                    <a:pt x="411988" y="2420023"/>
                  </a:lnTo>
                  <a:lnTo>
                    <a:pt x="447547" y="2403513"/>
                  </a:lnTo>
                  <a:lnTo>
                    <a:pt x="467868" y="2398420"/>
                  </a:lnTo>
                  <a:lnTo>
                    <a:pt x="476757" y="2353970"/>
                  </a:lnTo>
                  <a:lnTo>
                    <a:pt x="461518" y="2327287"/>
                  </a:lnTo>
                  <a:lnTo>
                    <a:pt x="441197" y="2327287"/>
                  </a:lnTo>
                  <a:lnTo>
                    <a:pt x="437388" y="2281555"/>
                  </a:lnTo>
                  <a:lnTo>
                    <a:pt x="450088" y="2259965"/>
                  </a:lnTo>
                  <a:lnTo>
                    <a:pt x="489584" y="2259965"/>
                  </a:lnTo>
                  <a:lnTo>
                    <a:pt x="503554" y="2202789"/>
                  </a:lnTo>
                  <a:lnTo>
                    <a:pt x="512444" y="2136736"/>
                  </a:lnTo>
                  <a:lnTo>
                    <a:pt x="495934" y="2118956"/>
                  </a:lnTo>
                  <a:lnTo>
                    <a:pt x="506094" y="2101164"/>
                  </a:lnTo>
                  <a:lnTo>
                    <a:pt x="574675" y="2101164"/>
                  </a:lnTo>
                  <a:lnTo>
                    <a:pt x="574675" y="2056701"/>
                  </a:lnTo>
                  <a:lnTo>
                    <a:pt x="588771" y="2029968"/>
                  </a:lnTo>
                  <a:lnTo>
                    <a:pt x="620521" y="2017268"/>
                  </a:lnTo>
                  <a:lnTo>
                    <a:pt x="659891" y="2012188"/>
                  </a:lnTo>
                  <a:lnTo>
                    <a:pt x="676401" y="1985518"/>
                  </a:lnTo>
                  <a:lnTo>
                    <a:pt x="678941" y="1949958"/>
                  </a:lnTo>
                  <a:lnTo>
                    <a:pt x="678941" y="1905508"/>
                  </a:lnTo>
                  <a:lnTo>
                    <a:pt x="657351" y="1883918"/>
                  </a:lnTo>
                  <a:lnTo>
                    <a:pt x="689101" y="1866138"/>
                  </a:lnTo>
                  <a:lnTo>
                    <a:pt x="730631" y="1866138"/>
                  </a:lnTo>
                  <a:lnTo>
                    <a:pt x="756538" y="1826768"/>
                  </a:lnTo>
                  <a:lnTo>
                    <a:pt x="765428" y="1786128"/>
                  </a:lnTo>
                  <a:lnTo>
                    <a:pt x="787019" y="1746758"/>
                  </a:lnTo>
                  <a:lnTo>
                    <a:pt x="816356" y="1720088"/>
                  </a:lnTo>
                  <a:lnTo>
                    <a:pt x="853185" y="1684528"/>
                  </a:lnTo>
                  <a:lnTo>
                    <a:pt x="853185" y="1652778"/>
                  </a:lnTo>
                  <a:lnTo>
                    <a:pt x="874776" y="1613281"/>
                  </a:lnTo>
                  <a:lnTo>
                    <a:pt x="864615" y="1573911"/>
                  </a:lnTo>
                  <a:lnTo>
                    <a:pt x="864615" y="1538351"/>
                  </a:lnTo>
                  <a:lnTo>
                    <a:pt x="874776" y="1511681"/>
                  </a:lnTo>
                  <a:lnTo>
                    <a:pt x="920622" y="1440561"/>
                  </a:lnTo>
                  <a:lnTo>
                    <a:pt x="967613" y="1410081"/>
                  </a:lnTo>
                  <a:lnTo>
                    <a:pt x="999744" y="1410081"/>
                  </a:lnTo>
                  <a:lnTo>
                    <a:pt x="1028700" y="1396111"/>
                  </a:lnTo>
                  <a:lnTo>
                    <a:pt x="1071879" y="1333881"/>
                  </a:lnTo>
                  <a:lnTo>
                    <a:pt x="1101089" y="1298321"/>
                  </a:lnTo>
                  <a:lnTo>
                    <a:pt x="1103629" y="1267841"/>
                  </a:lnTo>
                  <a:lnTo>
                    <a:pt x="1124077" y="1241171"/>
                  </a:lnTo>
                  <a:lnTo>
                    <a:pt x="1130427" y="1205611"/>
                  </a:lnTo>
                  <a:lnTo>
                    <a:pt x="1149477" y="1192911"/>
                  </a:lnTo>
                  <a:lnTo>
                    <a:pt x="1162177" y="1130554"/>
                  </a:lnTo>
                  <a:lnTo>
                    <a:pt x="1159637" y="1068324"/>
                  </a:lnTo>
                  <a:lnTo>
                    <a:pt x="1162177" y="1020064"/>
                  </a:lnTo>
                  <a:lnTo>
                    <a:pt x="1186307" y="965454"/>
                  </a:lnTo>
                  <a:lnTo>
                    <a:pt x="1209166" y="940054"/>
                  </a:lnTo>
                  <a:lnTo>
                    <a:pt x="1243583" y="900684"/>
                  </a:lnTo>
                  <a:lnTo>
                    <a:pt x="1274064" y="824484"/>
                  </a:lnTo>
                  <a:lnTo>
                    <a:pt x="1274064" y="740664"/>
                  </a:lnTo>
                  <a:lnTo>
                    <a:pt x="1241044" y="673227"/>
                  </a:lnTo>
                  <a:lnTo>
                    <a:pt x="1162177" y="603377"/>
                  </a:lnTo>
                  <a:lnTo>
                    <a:pt x="1041400" y="566547"/>
                  </a:lnTo>
                  <a:lnTo>
                    <a:pt x="924432" y="536067"/>
                  </a:lnTo>
                  <a:lnTo>
                    <a:pt x="853185" y="514477"/>
                  </a:lnTo>
                  <a:lnTo>
                    <a:pt x="868426" y="452247"/>
                  </a:lnTo>
                  <a:lnTo>
                    <a:pt x="843026" y="372237"/>
                  </a:lnTo>
                  <a:lnTo>
                    <a:pt x="784478" y="301117"/>
                  </a:lnTo>
                  <a:lnTo>
                    <a:pt x="728599" y="245110"/>
                  </a:lnTo>
                  <a:lnTo>
                    <a:pt x="653541" y="245110"/>
                  </a:lnTo>
                  <a:lnTo>
                    <a:pt x="637666" y="229870"/>
                  </a:lnTo>
                  <a:lnTo>
                    <a:pt x="568325" y="229870"/>
                  </a:lnTo>
                  <a:lnTo>
                    <a:pt x="570864" y="199390"/>
                  </a:lnTo>
                  <a:lnTo>
                    <a:pt x="512444" y="163830"/>
                  </a:lnTo>
                  <a:lnTo>
                    <a:pt x="494283" y="128270"/>
                  </a:lnTo>
                  <a:lnTo>
                    <a:pt x="208533" y="128270"/>
                  </a:lnTo>
                  <a:lnTo>
                    <a:pt x="202183" y="93980"/>
                  </a:lnTo>
                  <a:lnTo>
                    <a:pt x="208533" y="49530"/>
                  </a:lnTo>
                  <a:lnTo>
                    <a:pt x="235203" y="26670"/>
                  </a:lnTo>
                  <a:lnTo>
                    <a:pt x="241553" y="5080"/>
                  </a:lnTo>
                  <a:lnTo>
                    <a:pt x="216153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00" y="1208532"/>
              <a:ext cx="8915400" cy="4462780"/>
            </a:xfrm>
            <a:custGeom>
              <a:avLst/>
              <a:gdLst/>
              <a:ahLst/>
              <a:cxnLst/>
              <a:rect l="l" t="t" r="r" b="b"/>
              <a:pathLst>
                <a:path w="8915400" h="4462780">
                  <a:moveTo>
                    <a:pt x="8915400" y="0"/>
                  </a:moveTo>
                  <a:lnTo>
                    <a:pt x="0" y="0"/>
                  </a:lnTo>
                  <a:lnTo>
                    <a:pt x="0" y="4462272"/>
                  </a:lnTo>
                  <a:lnTo>
                    <a:pt x="8915400" y="4462272"/>
                  </a:lnTo>
                  <a:lnTo>
                    <a:pt x="8915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439" y="1246123"/>
            <a:ext cx="88455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marR="30480">
              <a:lnSpc>
                <a:spcPct val="100000"/>
              </a:lnSpc>
              <a:spcBef>
                <a:spcPts val="95"/>
              </a:spcBef>
              <a:tabLst>
                <a:tab pos="748030" algn="l"/>
                <a:tab pos="2172970" algn="l"/>
                <a:tab pos="3520440" algn="l"/>
                <a:tab pos="4043679" algn="l"/>
                <a:tab pos="4668520" algn="l"/>
                <a:tab pos="4954905" algn="l"/>
                <a:tab pos="5269230" algn="l"/>
                <a:tab pos="6149975" algn="l"/>
                <a:tab pos="6230620" algn="l"/>
                <a:tab pos="6732270" algn="l"/>
                <a:tab pos="8595995" algn="l"/>
              </a:tabLst>
            </a:pPr>
            <a:r>
              <a:rPr sz="2200" b="0" spc="-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200" b="0" spc="-4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200" b="0" spc="-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200" b="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200" b="0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200" b="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200" b="0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200" b="0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200" b="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200" b="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200" b="0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200" b="0" spc="-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200" b="0" spc="-5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200" b="0" spc="-5" dirty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200" b="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200" b="0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200" b="0" spc="-5" dirty="0">
                <a:solidFill>
                  <a:srgbClr val="FF0000"/>
                </a:solidFill>
                <a:latin typeface="Calibri"/>
                <a:cs typeface="Calibri"/>
              </a:rPr>
              <a:t>ompl</a:t>
            </a:r>
            <a:r>
              <a:rPr sz="2200" b="0" spc="-5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200" b="0" spc="-6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200" b="0" spc="-5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sz="2200" b="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200" b="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200" b="0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200" b="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200" b="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200" b="0" spc="-5" dirty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2200" b="0" spc="-2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200" b="0" spc="-5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200" b="0" spc="-3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200" b="0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200" b="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200" b="0" spc="-10" dirty="0">
                <a:solidFill>
                  <a:srgbClr val="FF0000"/>
                </a:solidFill>
                <a:latin typeface="Calibri"/>
                <a:cs typeface="Calibri"/>
              </a:rPr>
              <a:t>high-spi</a:t>
            </a:r>
            <a:r>
              <a:rPr sz="2200" b="0" spc="-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200" b="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200" b="0" spc="-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200" b="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200" b="0" spc="-10" dirty="0">
                <a:solidFill>
                  <a:srgbClr val="FF0000"/>
                </a:solidFill>
                <a:latin typeface="Calibri"/>
                <a:cs typeface="Calibri"/>
              </a:rPr>
              <a:t>pa</a:t>
            </a:r>
            <a:r>
              <a:rPr sz="2200" b="0" spc="-5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200" b="0" spc="-5" dirty="0">
                <a:solidFill>
                  <a:srgbClr val="FF0000"/>
                </a:solidFill>
                <a:latin typeface="Calibri"/>
                <a:cs typeface="Calibri"/>
              </a:rPr>
              <a:t>amagn</a:t>
            </a:r>
            <a:r>
              <a:rPr sz="2200" b="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200" b="0" spc="-5" dirty="0">
                <a:solidFill>
                  <a:srgbClr val="FF0000"/>
                </a:solidFill>
                <a:latin typeface="Calibri"/>
                <a:cs typeface="Calibri"/>
              </a:rPr>
              <a:t>tic</a:t>
            </a:r>
            <a:r>
              <a:rPr sz="2200" b="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200" b="0" spc="-5" dirty="0">
                <a:solidFill>
                  <a:srgbClr val="FF0000"/>
                </a:solidFill>
                <a:latin typeface="Calibri"/>
                <a:cs typeface="Calibri"/>
              </a:rPr>
              <a:t>in  </a:t>
            </a:r>
            <a:r>
              <a:rPr sz="2200" b="0" spc="-10" dirty="0">
                <a:solidFill>
                  <a:srgbClr val="FF0000"/>
                </a:solidFill>
                <a:latin typeface="Calibri"/>
                <a:cs typeface="Calibri"/>
              </a:rPr>
              <a:t>depended</a:t>
            </a:r>
            <a:r>
              <a:rPr sz="2200" b="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FF0000"/>
                </a:solidFill>
                <a:latin typeface="Calibri"/>
                <a:cs typeface="Calibri"/>
              </a:rPr>
              <a:t>on </a:t>
            </a:r>
            <a:r>
              <a:rPr sz="2200" b="0" spc="-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200" b="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0" spc="-10" dirty="0">
                <a:solidFill>
                  <a:srgbClr val="FF0000"/>
                </a:solidFill>
                <a:latin typeface="Calibri"/>
                <a:cs typeface="Calibri"/>
              </a:rPr>
              <a:t>ligand field</a:t>
            </a:r>
            <a:r>
              <a:rPr sz="2200" b="0" spc="5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200" b="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0" spc="-15" dirty="0">
                <a:solidFill>
                  <a:srgbClr val="FF0000"/>
                </a:solidFill>
                <a:latin typeface="Calibri"/>
                <a:cs typeface="Calibri"/>
              </a:rPr>
              <a:t>why	</a:t>
            </a:r>
            <a:r>
              <a:rPr sz="2200" dirty="0">
                <a:solidFill>
                  <a:srgbClr val="FF0000"/>
                </a:solidFill>
              </a:rPr>
              <a:t>∆</a:t>
            </a:r>
            <a:r>
              <a:rPr sz="2175" baseline="-24904" dirty="0">
                <a:solidFill>
                  <a:srgbClr val="FF0000"/>
                </a:solidFill>
              </a:rPr>
              <a:t>t</a:t>
            </a:r>
            <a:r>
              <a:rPr sz="2175" spc="794" baseline="-24904" dirty="0">
                <a:solidFill>
                  <a:srgbClr val="FF0000"/>
                </a:solidFill>
              </a:rPr>
              <a:t> </a:t>
            </a:r>
            <a:r>
              <a:rPr sz="2200" spc="-5" dirty="0">
                <a:solidFill>
                  <a:srgbClr val="FF0000"/>
                </a:solidFill>
              </a:rPr>
              <a:t>=	4/9</a:t>
            </a:r>
            <a:r>
              <a:rPr sz="2200" spc="505" dirty="0">
                <a:solidFill>
                  <a:srgbClr val="FF0000"/>
                </a:solidFill>
              </a:rPr>
              <a:t> </a:t>
            </a:r>
            <a:r>
              <a:rPr sz="2200" dirty="0">
                <a:solidFill>
                  <a:srgbClr val="FF0000"/>
                </a:solidFill>
              </a:rPr>
              <a:t>∆</a:t>
            </a:r>
            <a:r>
              <a:rPr sz="2175" baseline="-24904" dirty="0">
                <a:solidFill>
                  <a:srgbClr val="FF0000"/>
                </a:solidFill>
              </a:rPr>
              <a:t>o		</a:t>
            </a:r>
            <a:r>
              <a:rPr sz="2200" spc="-5" dirty="0">
                <a:solidFill>
                  <a:srgbClr val="FF0000"/>
                </a:solidFill>
              </a:rPr>
              <a:t>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32241" y="6408978"/>
            <a:ext cx="192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40" y="2221179"/>
            <a:ext cx="8973820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Because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55" dirty="0">
                <a:latin typeface="Calibri"/>
                <a:cs typeface="Calibri"/>
              </a:rPr>
              <a:t>T.H</a:t>
            </a:r>
            <a:r>
              <a:rPr sz="2000" b="1" spc="-10" dirty="0">
                <a:latin typeface="Calibri"/>
                <a:cs typeface="Calibri"/>
              </a:rPr>
              <a:t> complexes </a:t>
            </a:r>
            <a:r>
              <a:rPr sz="2000" b="1" spc="-5" dirty="0">
                <a:latin typeface="Calibri"/>
                <a:cs typeface="Calibri"/>
              </a:rPr>
              <a:t>there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is</a:t>
            </a:r>
            <a:r>
              <a:rPr sz="2000" b="1" dirty="0">
                <a:latin typeface="Calibri"/>
                <a:cs typeface="Calibri"/>
              </a:rPr>
              <a:t> no</a:t>
            </a:r>
            <a:r>
              <a:rPr sz="2000" b="1" spc="-5" dirty="0">
                <a:latin typeface="Calibri"/>
                <a:cs typeface="Calibri"/>
              </a:rPr>
              <a:t> direct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interaction</a:t>
            </a:r>
            <a:r>
              <a:rPr sz="2000" b="1" spc="-5" dirty="0">
                <a:latin typeface="Calibri"/>
                <a:cs typeface="Calibri"/>
              </a:rPr>
              <a:t> between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ligand </a:t>
            </a:r>
            <a:r>
              <a:rPr sz="2000" b="1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127000" marR="106045" algn="just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d-orbitals </a:t>
            </a:r>
            <a:r>
              <a:rPr sz="2000" b="1" dirty="0">
                <a:latin typeface="Calibri"/>
                <a:cs typeface="Calibri"/>
              </a:rPr>
              <a:t>but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1950" b="1" baseline="-25641" dirty="0">
                <a:latin typeface="Calibri"/>
                <a:cs typeface="Calibri"/>
              </a:rPr>
              <a:t>2</a:t>
            </a:r>
            <a:r>
              <a:rPr sz="2000" b="1" dirty="0">
                <a:latin typeface="Calibri"/>
                <a:cs typeface="Calibri"/>
              </a:rPr>
              <a:t>g</a:t>
            </a:r>
            <a:r>
              <a:rPr sz="2000" b="1" spc="45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orbitals which lie near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corner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5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cube(at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edge)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interact </a:t>
            </a:r>
            <a:r>
              <a:rPr sz="2000" b="1" spc="-10" dirty="0">
                <a:latin typeface="Calibri"/>
                <a:cs typeface="Calibri"/>
              </a:rPr>
              <a:t>more </a:t>
            </a:r>
            <a:r>
              <a:rPr sz="2000" b="1" dirty="0">
                <a:latin typeface="Calibri"/>
                <a:cs typeface="Calibri"/>
              </a:rPr>
              <a:t>than </a:t>
            </a:r>
            <a:r>
              <a:rPr sz="2000" b="1" spc="-5" dirty="0">
                <a:latin typeface="Calibri"/>
                <a:cs typeface="Calibri"/>
              </a:rPr>
              <a:t>eg orbitals which lie </a:t>
            </a:r>
            <a:r>
              <a:rPr sz="2000" b="1" spc="-15" dirty="0">
                <a:latin typeface="Calibri"/>
                <a:cs typeface="Calibri"/>
              </a:rPr>
              <a:t>at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center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5" dirty="0">
                <a:latin typeface="Calibri"/>
                <a:cs typeface="Calibri"/>
              </a:rPr>
              <a:t>cube </a:t>
            </a:r>
            <a:r>
              <a:rPr sz="2000" b="1" dirty="0">
                <a:latin typeface="Calibri"/>
                <a:cs typeface="Calibri"/>
              </a:rPr>
              <a:t>so </a:t>
            </a:r>
            <a:r>
              <a:rPr sz="2000" b="1" spc="-10" dirty="0">
                <a:latin typeface="Calibri"/>
                <a:cs typeface="Calibri"/>
              </a:rPr>
              <a:t>separation energy </a:t>
            </a:r>
            <a:r>
              <a:rPr sz="2000" b="1" spc="-5" dirty="0">
                <a:latin typeface="Calibri"/>
                <a:cs typeface="Calibri"/>
              </a:rPr>
              <a:t> will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 </a:t>
            </a:r>
            <a:r>
              <a:rPr sz="2000" b="1" spc="-5" dirty="0">
                <a:latin typeface="Calibri"/>
                <a:cs typeface="Calibri"/>
              </a:rPr>
              <a:t>small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always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smaller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than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pairing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energy.P</a:t>
            </a:r>
            <a:r>
              <a:rPr sz="1950" b="1" spc="-22" baseline="-25641" dirty="0">
                <a:latin typeface="Calibri"/>
                <a:cs typeface="Calibri"/>
              </a:rPr>
              <a:t>E</a:t>
            </a:r>
            <a:r>
              <a:rPr sz="2000" b="1" spc="-15" dirty="0">
                <a:latin typeface="Calibri"/>
                <a:cs typeface="Calibri"/>
              </a:rPr>
              <a:t>&gt;∆</a:t>
            </a:r>
            <a:r>
              <a:rPr sz="1950" b="1" spc="-22" baseline="-25641" dirty="0">
                <a:latin typeface="Calibri"/>
                <a:cs typeface="Calibri"/>
              </a:rPr>
              <a:t>t</a:t>
            </a:r>
            <a:r>
              <a:rPr sz="2000" b="1" spc="-1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0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∆</a:t>
            </a:r>
            <a:r>
              <a:rPr sz="1950" b="1" baseline="-25641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=4/9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∆</a:t>
            </a:r>
            <a:r>
              <a:rPr sz="1950" b="1" spc="7" baseline="-25641" dirty="0">
                <a:latin typeface="Calibri"/>
                <a:cs typeface="Calibri"/>
              </a:rPr>
              <a:t>0</a:t>
            </a:r>
            <a:r>
              <a:rPr sz="1950" b="1" spc="179" baseline="-25641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because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82880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1-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in </a:t>
            </a:r>
            <a:r>
              <a:rPr sz="2000" b="1" spc="-55" dirty="0">
                <a:latin typeface="Calibri"/>
                <a:cs typeface="Calibri"/>
              </a:rPr>
              <a:t>T.H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central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metal </a:t>
            </a:r>
            <a:r>
              <a:rPr sz="2000" b="1" dirty="0">
                <a:latin typeface="Calibri"/>
                <a:cs typeface="Calibri"/>
              </a:rPr>
              <a:t>under</a:t>
            </a:r>
            <a:r>
              <a:rPr sz="2000" b="1" spc="-10" dirty="0">
                <a:latin typeface="Calibri"/>
                <a:cs typeface="Calibri"/>
              </a:rPr>
              <a:t> effect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4</a:t>
            </a:r>
            <a:r>
              <a:rPr sz="2000" b="1" spc="-5" dirty="0">
                <a:latin typeface="Calibri"/>
                <a:cs typeface="Calibri"/>
              </a:rPr>
              <a:t> ligands,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while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in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O.h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under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6 </a:t>
            </a:r>
            <a:r>
              <a:rPr sz="2000" b="1" spc="-5" dirty="0">
                <a:latin typeface="Calibri"/>
                <a:cs typeface="Calibri"/>
              </a:rPr>
              <a:t>ligands.</a:t>
            </a:r>
            <a:endParaRPr sz="2000">
              <a:latin typeface="Calibri"/>
              <a:cs typeface="Calibri"/>
            </a:endParaRPr>
          </a:p>
          <a:p>
            <a:pPr marL="127000" marR="104139" algn="just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2-in</a:t>
            </a:r>
            <a:r>
              <a:rPr sz="2000" b="1" spc="885" dirty="0">
                <a:latin typeface="Calibri"/>
                <a:cs typeface="Calibri"/>
              </a:rPr>
              <a:t> </a:t>
            </a:r>
            <a:r>
              <a:rPr sz="2000" b="1" spc="-55" dirty="0">
                <a:latin typeface="Calibri"/>
                <a:cs typeface="Calibri"/>
              </a:rPr>
              <a:t>T.H</a:t>
            </a:r>
            <a:r>
              <a:rPr sz="2000" b="1" spc="7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complexes</a:t>
            </a:r>
            <a:r>
              <a:rPr sz="2000" b="1" spc="8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there</a:t>
            </a:r>
            <a:r>
              <a:rPr sz="2000" b="1" spc="8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is</a:t>
            </a:r>
            <a:r>
              <a:rPr sz="2000" b="1" spc="8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   </a:t>
            </a:r>
            <a:r>
              <a:rPr sz="2000" b="1" spc="-10" dirty="0">
                <a:latin typeface="Calibri"/>
                <a:cs typeface="Calibri"/>
              </a:rPr>
              <a:t>direct</a:t>
            </a:r>
            <a:r>
              <a:rPr sz="2000" b="1" spc="8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interaction</a:t>
            </a:r>
            <a:r>
              <a:rPr sz="2000" b="1" spc="8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between</a:t>
            </a:r>
            <a:r>
              <a:rPr sz="2000" b="1" spc="8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1950" b="1" baseline="-25641" dirty="0">
                <a:latin typeface="Calibri"/>
                <a:cs typeface="Calibri"/>
              </a:rPr>
              <a:t>2</a:t>
            </a:r>
            <a:r>
              <a:rPr sz="2000" b="1" dirty="0">
                <a:latin typeface="Calibri"/>
                <a:cs typeface="Calibri"/>
              </a:rPr>
              <a:t>g   and   </a:t>
            </a:r>
            <a:r>
              <a:rPr sz="2000" b="1" spc="-5" dirty="0">
                <a:latin typeface="Calibri"/>
                <a:cs typeface="Calibri"/>
              </a:rPr>
              <a:t>eg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with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ligands </a:t>
            </a:r>
            <a:r>
              <a:rPr sz="2000" b="1" dirty="0">
                <a:latin typeface="Calibri"/>
                <a:cs typeface="Calibri"/>
              </a:rPr>
              <a:t>but </a:t>
            </a:r>
            <a:r>
              <a:rPr sz="2000" b="1" spc="-10" dirty="0">
                <a:latin typeface="Calibri"/>
                <a:cs typeface="Calibri"/>
              </a:rPr>
              <a:t>in </a:t>
            </a:r>
            <a:r>
              <a:rPr sz="2000" b="1" spc="-15" dirty="0">
                <a:latin typeface="Calibri"/>
                <a:cs typeface="Calibri"/>
              </a:rPr>
              <a:t>O.h </a:t>
            </a:r>
            <a:r>
              <a:rPr sz="2000" b="1" spc="-5" dirty="0">
                <a:latin typeface="Calibri"/>
                <a:cs typeface="Calibri"/>
              </a:rPr>
              <a:t>eg lie </a:t>
            </a:r>
            <a:r>
              <a:rPr sz="2000" b="1" dirty="0">
                <a:latin typeface="Calibri"/>
                <a:cs typeface="Calibri"/>
              </a:rPr>
              <a:t>on </a:t>
            </a:r>
            <a:r>
              <a:rPr sz="2000" b="1" spc="-10" dirty="0">
                <a:latin typeface="Calibri"/>
                <a:cs typeface="Calibri"/>
              </a:rPr>
              <a:t>axis </a:t>
            </a:r>
            <a:r>
              <a:rPr sz="2000" b="1" spc="-5" dirty="0">
                <a:latin typeface="Calibri"/>
                <a:cs typeface="Calibri"/>
              </a:rPr>
              <a:t>higher </a:t>
            </a:r>
            <a:r>
              <a:rPr sz="2000" b="1" spc="-10" dirty="0">
                <a:latin typeface="Calibri"/>
                <a:cs typeface="Calibri"/>
              </a:rPr>
              <a:t>interaction </a:t>
            </a:r>
            <a:r>
              <a:rPr sz="2000" b="1" spc="-5" dirty="0">
                <a:latin typeface="Calibri"/>
                <a:cs typeface="Calibri"/>
              </a:rPr>
              <a:t>produce </a:t>
            </a:r>
            <a:r>
              <a:rPr sz="2000" b="1" spc="-10" dirty="0">
                <a:latin typeface="Calibri"/>
                <a:cs typeface="Calibri"/>
              </a:rPr>
              <a:t>more separation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energy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∆</a:t>
            </a:r>
            <a:r>
              <a:rPr sz="1950" b="1" baseline="-25641" dirty="0">
                <a:latin typeface="Calibri"/>
                <a:cs typeface="Calibri"/>
              </a:rPr>
              <a:t>0</a:t>
            </a:r>
            <a:r>
              <a:rPr sz="2000" b="1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6695" y="5344667"/>
            <a:ext cx="364490" cy="523240"/>
            <a:chOff x="8616695" y="5344667"/>
            <a:chExt cx="364490" cy="523240"/>
          </a:xfrm>
        </p:grpSpPr>
        <p:sp>
          <p:nvSpPr>
            <p:cNvPr id="3" name="object 3"/>
            <p:cNvSpPr/>
            <p:nvPr/>
          </p:nvSpPr>
          <p:spPr>
            <a:xfrm>
              <a:off x="8855964" y="5344667"/>
              <a:ext cx="125095" cy="317500"/>
            </a:xfrm>
            <a:custGeom>
              <a:avLst/>
              <a:gdLst/>
              <a:ahLst/>
              <a:cxnLst/>
              <a:rect l="l" t="t" r="r" b="b"/>
              <a:pathLst>
                <a:path w="125095" h="317500">
                  <a:moveTo>
                    <a:pt x="124968" y="172593"/>
                  </a:moveTo>
                  <a:lnTo>
                    <a:pt x="122428" y="159766"/>
                  </a:lnTo>
                  <a:lnTo>
                    <a:pt x="112141" y="180213"/>
                  </a:lnTo>
                  <a:lnTo>
                    <a:pt x="99187" y="184023"/>
                  </a:lnTo>
                  <a:lnTo>
                    <a:pt x="91440" y="149606"/>
                  </a:lnTo>
                  <a:lnTo>
                    <a:pt x="87630" y="136779"/>
                  </a:lnTo>
                  <a:lnTo>
                    <a:pt x="72136" y="136779"/>
                  </a:lnTo>
                  <a:lnTo>
                    <a:pt x="74676" y="34544"/>
                  </a:lnTo>
                  <a:lnTo>
                    <a:pt x="52832" y="0"/>
                  </a:lnTo>
                  <a:lnTo>
                    <a:pt x="40005" y="3810"/>
                  </a:lnTo>
                  <a:lnTo>
                    <a:pt x="32258" y="43434"/>
                  </a:lnTo>
                  <a:lnTo>
                    <a:pt x="28321" y="61341"/>
                  </a:lnTo>
                  <a:lnTo>
                    <a:pt x="25781" y="86868"/>
                  </a:lnTo>
                  <a:lnTo>
                    <a:pt x="28321" y="113792"/>
                  </a:lnTo>
                  <a:lnTo>
                    <a:pt x="36068" y="122682"/>
                  </a:lnTo>
                  <a:lnTo>
                    <a:pt x="43815" y="136779"/>
                  </a:lnTo>
                  <a:lnTo>
                    <a:pt x="36068" y="184023"/>
                  </a:lnTo>
                  <a:lnTo>
                    <a:pt x="32258" y="189230"/>
                  </a:lnTo>
                  <a:lnTo>
                    <a:pt x="19304" y="201930"/>
                  </a:lnTo>
                  <a:lnTo>
                    <a:pt x="9017" y="207010"/>
                  </a:lnTo>
                  <a:lnTo>
                    <a:pt x="2540" y="207010"/>
                  </a:lnTo>
                  <a:lnTo>
                    <a:pt x="0" y="214757"/>
                  </a:lnTo>
                  <a:lnTo>
                    <a:pt x="2540" y="230124"/>
                  </a:lnTo>
                  <a:lnTo>
                    <a:pt x="9017" y="232664"/>
                  </a:lnTo>
                  <a:lnTo>
                    <a:pt x="19304" y="232664"/>
                  </a:lnTo>
                  <a:lnTo>
                    <a:pt x="32258" y="246697"/>
                  </a:lnTo>
                  <a:lnTo>
                    <a:pt x="40005" y="254368"/>
                  </a:lnTo>
                  <a:lnTo>
                    <a:pt x="40005" y="264579"/>
                  </a:lnTo>
                  <a:lnTo>
                    <a:pt x="32258" y="286308"/>
                  </a:lnTo>
                  <a:lnTo>
                    <a:pt x="19304" y="290144"/>
                  </a:lnTo>
                  <a:lnTo>
                    <a:pt x="12954" y="300380"/>
                  </a:lnTo>
                  <a:lnTo>
                    <a:pt x="19304" y="308051"/>
                  </a:lnTo>
                  <a:lnTo>
                    <a:pt x="33528" y="313156"/>
                  </a:lnTo>
                  <a:lnTo>
                    <a:pt x="40005" y="316992"/>
                  </a:lnTo>
                  <a:lnTo>
                    <a:pt x="49022" y="313156"/>
                  </a:lnTo>
                  <a:lnTo>
                    <a:pt x="74676" y="300380"/>
                  </a:lnTo>
                  <a:lnTo>
                    <a:pt x="72136" y="286308"/>
                  </a:lnTo>
                  <a:lnTo>
                    <a:pt x="68326" y="272249"/>
                  </a:lnTo>
                  <a:lnTo>
                    <a:pt x="72136" y="259473"/>
                  </a:lnTo>
                  <a:lnTo>
                    <a:pt x="85090" y="246697"/>
                  </a:lnTo>
                  <a:lnTo>
                    <a:pt x="94107" y="242824"/>
                  </a:lnTo>
                  <a:lnTo>
                    <a:pt x="109474" y="230124"/>
                  </a:lnTo>
                  <a:lnTo>
                    <a:pt x="112141" y="201930"/>
                  </a:lnTo>
                  <a:lnTo>
                    <a:pt x="118491" y="189230"/>
                  </a:lnTo>
                  <a:lnTo>
                    <a:pt x="120523" y="184023"/>
                  </a:lnTo>
                  <a:lnTo>
                    <a:pt x="124968" y="17259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6695" y="5599175"/>
              <a:ext cx="230124" cy="26822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0643" y="5614415"/>
            <a:ext cx="88391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9140" y="4085844"/>
            <a:ext cx="140207" cy="15849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6200" y="427431"/>
            <a:ext cx="8992235" cy="3982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Q</a:t>
            </a:r>
            <a:r>
              <a:rPr sz="2175" spc="-7" baseline="-21072" dirty="0">
                <a:latin typeface="Calibri"/>
                <a:cs typeface="Calibri"/>
              </a:rPr>
              <a:t>1</a:t>
            </a:r>
            <a:r>
              <a:rPr sz="2200" spc="-5" dirty="0">
                <a:latin typeface="Calibri"/>
                <a:cs typeface="Calibri"/>
              </a:rPr>
              <a:t>/Between</a:t>
            </a:r>
            <a:r>
              <a:rPr sz="2200" spc="3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[Mn(CN)</a:t>
            </a:r>
            <a:r>
              <a:rPr sz="2175" spc="-7" baseline="-21072" dirty="0">
                <a:latin typeface="Calibri"/>
                <a:cs typeface="Calibri"/>
              </a:rPr>
              <a:t>6</a:t>
            </a:r>
            <a:r>
              <a:rPr sz="2200" spc="-5" dirty="0">
                <a:latin typeface="Calibri"/>
                <a:cs typeface="Calibri"/>
              </a:rPr>
              <a:t>]</a:t>
            </a:r>
            <a:r>
              <a:rPr sz="2175" spc="-7" baseline="24904" dirty="0">
                <a:latin typeface="Calibri"/>
                <a:cs typeface="Calibri"/>
              </a:rPr>
              <a:t>3-</a:t>
            </a:r>
            <a:r>
              <a:rPr sz="2175" spc="727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3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[Mn(CN)</a:t>
            </a:r>
            <a:r>
              <a:rPr sz="2175" spc="-7" baseline="-21072" dirty="0">
                <a:latin typeface="Calibri"/>
                <a:cs typeface="Calibri"/>
              </a:rPr>
              <a:t>6</a:t>
            </a:r>
            <a:r>
              <a:rPr sz="2200" spc="-5" dirty="0">
                <a:latin typeface="Calibri"/>
                <a:cs typeface="Calibri"/>
              </a:rPr>
              <a:t>]</a:t>
            </a:r>
            <a:r>
              <a:rPr sz="2175" spc="-7" baseline="24904" dirty="0">
                <a:latin typeface="Calibri"/>
                <a:cs typeface="Calibri"/>
              </a:rPr>
              <a:t>4-</a:t>
            </a:r>
            <a:r>
              <a:rPr sz="2175" spc="1447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[Co(CN)</a:t>
            </a:r>
            <a:r>
              <a:rPr sz="2175" baseline="-21072" dirty="0">
                <a:latin typeface="Calibri"/>
                <a:cs typeface="Calibri"/>
              </a:rPr>
              <a:t>6</a:t>
            </a:r>
            <a:r>
              <a:rPr sz="2200" dirty="0">
                <a:latin typeface="Calibri"/>
                <a:cs typeface="Calibri"/>
              </a:rPr>
              <a:t>]</a:t>
            </a:r>
            <a:r>
              <a:rPr sz="2175" baseline="24904" dirty="0">
                <a:latin typeface="Calibri"/>
                <a:cs typeface="Calibri"/>
              </a:rPr>
              <a:t>3-</a:t>
            </a:r>
            <a:r>
              <a:rPr sz="2175" spc="712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3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[CoF</a:t>
            </a:r>
            <a:r>
              <a:rPr sz="2175" baseline="-21072" dirty="0">
                <a:latin typeface="Calibri"/>
                <a:cs typeface="Calibri"/>
              </a:rPr>
              <a:t>6</a:t>
            </a:r>
            <a:r>
              <a:rPr sz="2200" dirty="0">
                <a:latin typeface="Calibri"/>
                <a:cs typeface="Calibri"/>
              </a:rPr>
              <a:t>]</a:t>
            </a:r>
            <a:r>
              <a:rPr sz="2175" baseline="24904" dirty="0">
                <a:latin typeface="Calibri"/>
                <a:cs typeface="Calibri"/>
              </a:rPr>
              <a:t>3-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[NiCl</a:t>
            </a:r>
            <a:r>
              <a:rPr sz="2175" baseline="-21072" dirty="0">
                <a:latin typeface="Calibri"/>
                <a:cs typeface="Calibri"/>
              </a:rPr>
              <a:t>4</a:t>
            </a:r>
            <a:r>
              <a:rPr sz="2200" dirty="0">
                <a:latin typeface="Calibri"/>
                <a:cs typeface="Calibri"/>
              </a:rPr>
              <a:t>]</a:t>
            </a:r>
            <a:r>
              <a:rPr sz="2175" baseline="24904" dirty="0">
                <a:latin typeface="Calibri"/>
                <a:cs typeface="Calibri"/>
              </a:rPr>
              <a:t>2-</a:t>
            </a:r>
            <a:endParaRPr sz="2175" baseline="24904">
              <a:latin typeface="Calibri"/>
              <a:cs typeface="Calibri"/>
            </a:endParaRPr>
          </a:p>
          <a:p>
            <a:pPr marL="419100" marR="69215" algn="just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and [PdCl</a:t>
            </a:r>
            <a:r>
              <a:rPr sz="2175" spc="-7" baseline="-21072" dirty="0">
                <a:latin typeface="Calibri"/>
                <a:cs typeface="Calibri"/>
              </a:rPr>
              <a:t>4</a:t>
            </a:r>
            <a:r>
              <a:rPr sz="2200" spc="-5" dirty="0">
                <a:latin typeface="Calibri"/>
                <a:cs typeface="Calibri"/>
              </a:rPr>
              <a:t>]</a:t>
            </a:r>
            <a:r>
              <a:rPr sz="2175" spc="-7" baseline="24904" dirty="0">
                <a:latin typeface="Calibri"/>
                <a:cs typeface="Calibri"/>
              </a:rPr>
              <a:t>2-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dirty="0">
                <a:latin typeface="Calibri"/>
                <a:cs typeface="Calibri"/>
              </a:rPr>
              <a:t>[Cu(NH</a:t>
            </a:r>
            <a:r>
              <a:rPr sz="2175" baseline="-21072" dirty="0">
                <a:latin typeface="Calibri"/>
                <a:cs typeface="Calibri"/>
              </a:rPr>
              <a:t>3</a:t>
            </a:r>
            <a:r>
              <a:rPr sz="2200" dirty="0">
                <a:latin typeface="Calibri"/>
                <a:cs typeface="Calibri"/>
              </a:rPr>
              <a:t>)</a:t>
            </a:r>
            <a:r>
              <a:rPr sz="2175" baseline="-21072" dirty="0">
                <a:latin typeface="Calibri"/>
                <a:cs typeface="Calibri"/>
              </a:rPr>
              <a:t>6</a:t>
            </a:r>
            <a:r>
              <a:rPr sz="2200" dirty="0">
                <a:latin typeface="Calibri"/>
                <a:cs typeface="Calibri"/>
              </a:rPr>
              <a:t>]</a:t>
            </a:r>
            <a:r>
              <a:rPr sz="2175" baseline="24904" dirty="0">
                <a:latin typeface="Calibri"/>
                <a:cs typeface="Calibri"/>
              </a:rPr>
              <a:t>2+ </a:t>
            </a:r>
            <a:r>
              <a:rPr sz="2200" spc="-5" dirty="0">
                <a:latin typeface="Calibri"/>
                <a:cs typeface="Calibri"/>
              </a:rPr>
              <a:t>and [Cr(NH</a:t>
            </a:r>
            <a:r>
              <a:rPr sz="2175" spc="-7" baseline="-21072" dirty="0">
                <a:latin typeface="Calibri"/>
                <a:cs typeface="Calibri"/>
              </a:rPr>
              <a:t>3</a:t>
            </a:r>
            <a:r>
              <a:rPr sz="2200" spc="-5" dirty="0">
                <a:latin typeface="Calibri"/>
                <a:cs typeface="Calibri"/>
              </a:rPr>
              <a:t>)</a:t>
            </a:r>
            <a:r>
              <a:rPr sz="2175" spc="-7" baseline="-21072" dirty="0">
                <a:latin typeface="Calibri"/>
                <a:cs typeface="Calibri"/>
              </a:rPr>
              <a:t>6</a:t>
            </a:r>
            <a:r>
              <a:rPr sz="2200" spc="-5" dirty="0">
                <a:latin typeface="Calibri"/>
                <a:cs typeface="Calibri"/>
              </a:rPr>
              <a:t>]</a:t>
            </a:r>
            <a:r>
              <a:rPr sz="2175" spc="-7" baseline="24904" dirty="0">
                <a:latin typeface="Calibri"/>
                <a:cs typeface="Calibri"/>
              </a:rPr>
              <a:t>2+</a:t>
            </a:r>
            <a:r>
              <a:rPr sz="2175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Which is more likely 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be high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spin?</a:t>
            </a:r>
            <a:r>
              <a:rPr sz="2200" spc="-5" dirty="0">
                <a:latin typeface="Calibri"/>
                <a:cs typeface="Calibri"/>
              </a:rPr>
              <a:t> Why?</a:t>
            </a:r>
            <a:endParaRPr sz="2200">
              <a:latin typeface="Calibri"/>
              <a:cs typeface="Calibri"/>
            </a:endParaRPr>
          </a:p>
          <a:p>
            <a:pPr marL="583565" algn="just">
              <a:lnSpc>
                <a:spcPct val="100000"/>
              </a:lnSpc>
              <a:spcBef>
                <a:spcPts val="525"/>
              </a:spcBef>
            </a:pPr>
            <a:r>
              <a:rPr sz="2200" spc="-5" dirty="0">
                <a:latin typeface="Calibri"/>
                <a:cs typeface="Calibri"/>
              </a:rPr>
              <a:t>At.No.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Mn=25,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Co=27, Ni=28,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Pd=47, Cu=29,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Cr=24.</a:t>
            </a:r>
            <a:endParaRPr sz="2200">
              <a:latin typeface="Calibri"/>
              <a:cs typeface="Calibri"/>
            </a:endParaRPr>
          </a:p>
          <a:p>
            <a:pPr marL="419100" marR="67310" indent="-342900" algn="just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latin typeface="Calibri"/>
                <a:cs typeface="Calibri"/>
              </a:rPr>
              <a:t>Q</a:t>
            </a:r>
            <a:r>
              <a:rPr sz="2175" spc="-7" baseline="-21072" dirty="0">
                <a:latin typeface="Calibri"/>
                <a:cs typeface="Calibri"/>
              </a:rPr>
              <a:t>2</a:t>
            </a:r>
            <a:r>
              <a:rPr sz="2200" spc="-5" dirty="0">
                <a:latin typeface="Calibri"/>
                <a:cs typeface="Calibri"/>
              </a:rPr>
              <a:t>/For the [Cr(H2O)</a:t>
            </a:r>
            <a:r>
              <a:rPr sz="2175" spc="-7" baseline="-21072" dirty="0">
                <a:latin typeface="Calibri"/>
                <a:cs typeface="Calibri"/>
              </a:rPr>
              <a:t>6</a:t>
            </a:r>
            <a:r>
              <a:rPr sz="2200" spc="-5" dirty="0">
                <a:latin typeface="Calibri"/>
                <a:cs typeface="Calibri"/>
              </a:rPr>
              <a:t>]</a:t>
            </a:r>
            <a:r>
              <a:rPr sz="2175" spc="-7" baseline="24904" dirty="0">
                <a:latin typeface="Calibri"/>
                <a:cs typeface="Calibri"/>
              </a:rPr>
              <a:t>2+</a:t>
            </a:r>
            <a:r>
              <a:rPr sz="2175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ion the main pairing energy P is found to </a:t>
            </a:r>
            <a:r>
              <a:rPr sz="2200" dirty="0">
                <a:latin typeface="Calibri"/>
                <a:cs typeface="Calibri"/>
              </a:rPr>
              <a:t>be </a:t>
            </a:r>
            <a:r>
              <a:rPr sz="2200" spc="-5" dirty="0">
                <a:latin typeface="Calibri"/>
                <a:cs typeface="Calibri"/>
              </a:rPr>
              <a:t>23500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cm</a:t>
            </a:r>
            <a:r>
              <a:rPr sz="2175" spc="-7" baseline="24904" dirty="0">
                <a:latin typeface="Calibri"/>
                <a:cs typeface="Calibri"/>
              </a:rPr>
              <a:t>-1</a:t>
            </a:r>
            <a:r>
              <a:rPr sz="2200" spc="-5" dirty="0">
                <a:latin typeface="Calibri"/>
                <a:cs typeface="Calibri"/>
              </a:rPr>
              <a:t>.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magnitude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Δo 13900 cm</a:t>
            </a:r>
            <a:r>
              <a:rPr sz="2175" spc="-7" baseline="24904" dirty="0">
                <a:latin typeface="Calibri"/>
                <a:cs typeface="Calibri"/>
              </a:rPr>
              <a:t>-1</a:t>
            </a:r>
            <a:r>
              <a:rPr sz="2200" spc="-5" dirty="0">
                <a:latin typeface="Calibri"/>
                <a:cs typeface="Calibri"/>
              </a:rPr>
              <a:t>. Calculate the CFSE for the complex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 configurations corresponding to high </a:t>
            </a:r>
            <a:r>
              <a:rPr sz="2200" spc="-10" dirty="0">
                <a:latin typeface="Calibri"/>
                <a:cs typeface="Calibri"/>
              </a:rPr>
              <a:t>spin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5" dirty="0">
                <a:latin typeface="Calibri"/>
                <a:cs typeface="Calibri"/>
              </a:rPr>
              <a:t>low </a:t>
            </a:r>
            <a:r>
              <a:rPr sz="2200" spc="-10" dirty="0">
                <a:latin typeface="Calibri"/>
                <a:cs typeface="Calibri"/>
              </a:rPr>
              <a:t>spin </a:t>
            </a:r>
            <a:r>
              <a:rPr sz="2200" spc="-5" dirty="0">
                <a:latin typeface="Calibri"/>
                <a:cs typeface="Calibri"/>
              </a:rPr>
              <a:t>states, which is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more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stable?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175" spc="7" baseline="-21072" dirty="0">
                <a:latin typeface="Calibri"/>
                <a:cs typeface="Calibri"/>
              </a:rPr>
              <a:t>24</a:t>
            </a:r>
            <a:r>
              <a:rPr sz="2200" spc="5" dirty="0">
                <a:latin typeface="Calibri"/>
                <a:cs typeface="Calibri"/>
              </a:rPr>
              <a:t>Cr</a:t>
            </a:r>
            <a:endParaRPr sz="2200">
              <a:latin typeface="Calibri"/>
              <a:cs typeface="Calibri"/>
            </a:endParaRPr>
          </a:p>
          <a:p>
            <a:pPr marL="76200" algn="just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latin typeface="Calibri"/>
                <a:cs typeface="Calibri"/>
              </a:rPr>
              <a:t>Q</a:t>
            </a:r>
            <a:r>
              <a:rPr sz="2175" baseline="-21072" dirty="0">
                <a:latin typeface="Calibri"/>
                <a:cs typeface="Calibri"/>
              </a:rPr>
              <a:t>3</a:t>
            </a:r>
            <a:r>
              <a:rPr sz="2200" dirty="0">
                <a:latin typeface="Calibri"/>
                <a:cs typeface="Calibri"/>
              </a:rPr>
              <a:t>/a) </a:t>
            </a:r>
            <a:r>
              <a:rPr sz="2200" spc="-5" dirty="0">
                <a:latin typeface="Calibri"/>
                <a:cs typeface="Calibri"/>
              </a:rPr>
              <a:t>using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CFT,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depict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electronic of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Rhodium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(II)ion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O.h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field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for</a:t>
            </a:r>
            <a:endParaRPr sz="2200">
              <a:latin typeface="Calibri"/>
              <a:cs typeface="Calibri"/>
            </a:endParaRPr>
          </a:p>
          <a:p>
            <a:pPr marL="419100" algn="just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which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CFS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 less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than 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pairing</a:t>
            </a:r>
            <a:r>
              <a:rPr sz="2200" spc="-5" dirty="0">
                <a:latin typeface="Calibri"/>
                <a:cs typeface="Calibri"/>
              </a:rPr>
              <a:t> energy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P.</a:t>
            </a:r>
            <a:endParaRPr sz="2200">
              <a:latin typeface="Calibri"/>
              <a:cs typeface="Calibri"/>
            </a:endParaRPr>
          </a:p>
          <a:p>
            <a:pPr marL="520700" algn="just">
              <a:lnSpc>
                <a:spcPct val="100000"/>
              </a:lnSpc>
              <a:spcBef>
                <a:spcPts val="525"/>
              </a:spcBef>
            </a:pPr>
            <a:r>
              <a:rPr sz="2200" spc="-5" dirty="0">
                <a:latin typeface="Calibri"/>
                <a:cs typeface="Calibri"/>
              </a:rPr>
              <a:t>b)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calculate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CFSE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configuration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terms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. </a:t>
            </a:r>
            <a:r>
              <a:rPr sz="2175" baseline="-21072" dirty="0">
                <a:latin typeface="Calibri"/>
                <a:cs typeface="Calibri"/>
              </a:rPr>
              <a:t>45</a:t>
            </a:r>
            <a:r>
              <a:rPr sz="2200" dirty="0">
                <a:latin typeface="Calibri"/>
                <a:cs typeface="Calibri"/>
              </a:rPr>
              <a:t>Rh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31732" y="6350000"/>
            <a:ext cx="1670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00" y="4619244"/>
            <a:ext cx="8499592" cy="18577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6695" y="5344667"/>
            <a:ext cx="364490" cy="523240"/>
            <a:chOff x="8616695" y="5344667"/>
            <a:chExt cx="364490" cy="523240"/>
          </a:xfrm>
        </p:grpSpPr>
        <p:sp>
          <p:nvSpPr>
            <p:cNvPr id="3" name="object 3"/>
            <p:cNvSpPr/>
            <p:nvPr/>
          </p:nvSpPr>
          <p:spPr>
            <a:xfrm>
              <a:off x="8855964" y="5344667"/>
              <a:ext cx="125095" cy="317500"/>
            </a:xfrm>
            <a:custGeom>
              <a:avLst/>
              <a:gdLst/>
              <a:ahLst/>
              <a:cxnLst/>
              <a:rect l="l" t="t" r="r" b="b"/>
              <a:pathLst>
                <a:path w="125095" h="317500">
                  <a:moveTo>
                    <a:pt x="124968" y="172593"/>
                  </a:moveTo>
                  <a:lnTo>
                    <a:pt x="122428" y="159766"/>
                  </a:lnTo>
                  <a:lnTo>
                    <a:pt x="112141" y="180213"/>
                  </a:lnTo>
                  <a:lnTo>
                    <a:pt x="99187" y="184023"/>
                  </a:lnTo>
                  <a:lnTo>
                    <a:pt x="91440" y="149606"/>
                  </a:lnTo>
                  <a:lnTo>
                    <a:pt x="87630" y="136779"/>
                  </a:lnTo>
                  <a:lnTo>
                    <a:pt x="72136" y="136779"/>
                  </a:lnTo>
                  <a:lnTo>
                    <a:pt x="74676" y="34544"/>
                  </a:lnTo>
                  <a:lnTo>
                    <a:pt x="52832" y="0"/>
                  </a:lnTo>
                  <a:lnTo>
                    <a:pt x="40005" y="3810"/>
                  </a:lnTo>
                  <a:lnTo>
                    <a:pt x="32258" y="43434"/>
                  </a:lnTo>
                  <a:lnTo>
                    <a:pt x="28321" y="61341"/>
                  </a:lnTo>
                  <a:lnTo>
                    <a:pt x="25781" y="86868"/>
                  </a:lnTo>
                  <a:lnTo>
                    <a:pt x="28321" y="113792"/>
                  </a:lnTo>
                  <a:lnTo>
                    <a:pt x="36068" y="122682"/>
                  </a:lnTo>
                  <a:lnTo>
                    <a:pt x="43815" y="136779"/>
                  </a:lnTo>
                  <a:lnTo>
                    <a:pt x="36068" y="184023"/>
                  </a:lnTo>
                  <a:lnTo>
                    <a:pt x="32258" y="189230"/>
                  </a:lnTo>
                  <a:lnTo>
                    <a:pt x="19304" y="201930"/>
                  </a:lnTo>
                  <a:lnTo>
                    <a:pt x="9017" y="207010"/>
                  </a:lnTo>
                  <a:lnTo>
                    <a:pt x="2540" y="207010"/>
                  </a:lnTo>
                  <a:lnTo>
                    <a:pt x="0" y="214757"/>
                  </a:lnTo>
                  <a:lnTo>
                    <a:pt x="2540" y="230124"/>
                  </a:lnTo>
                  <a:lnTo>
                    <a:pt x="9017" y="232664"/>
                  </a:lnTo>
                  <a:lnTo>
                    <a:pt x="19304" y="232664"/>
                  </a:lnTo>
                  <a:lnTo>
                    <a:pt x="32258" y="246697"/>
                  </a:lnTo>
                  <a:lnTo>
                    <a:pt x="40005" y="254368"/>
                  </a:lnTo>
                  <a:lnTo>
                    <a:pt x="40005" y="264579"/>
                  </a:lnTo>
                  <a:lnTo>
                    <a:pt x="32258" y="286308"/>
                  </a:lnTo>
                  <a:lnTo>
                    <a:pt x="19304" y="290144"/>
                  </a:lnTo>
                  <a:lnTo>
                    <a:pt x="12954" y="300380"/>
                  </a:lnTo>
                  <a:lnTo>
                    <a:pt x="19304" y="308051"/>
                  </a:lnTo>
                  <a:lnTo>
                    <a:pt x="33528" y="313156"/>
                  </a:lnTo>
                  <a:lnTo>
                    <a:pt x="40005" y="316992"/>
                  </a:lnTo>
                  <a:lnTo>
                    <a:pt x="49022" y="313156"/>
                  </a:lnTo>
                  <a:lnTo>
                    <a:pt x="74676" y="300380"/>
                  </a:lnTo>
                  <a:lnTo>
                    <a:pt x="72136" y="286308"/>
                  </a:lnTo>
                  <a:lnTo>
                    <a:pt x="68326" y="272249"/>
                  </a:lnTo>
                  <a:lnTo>
                    <a:pt x="72136" y="259473"/>
                  </a:lnTo>
                  <a:lnTo>
                    <a:pt x="85090" y="246697"/>
                  </a:lnTo>
                  <a:lnTo>
                    <a:pt x="94107" y="242824"/>
                  </a:lnTo>
                  <a:lnTo>
                    <a:pt x="109474" y="230124"/>
                  </a:lnTo>
                  <a:lnTo>
                    <a:pt x="112141" y="201930"/>
                  </a:lnTo>
                  <a:lnTo>
                    <a:pt x="118491" y="189230"/>
                  </a:lnTo>
                  <a:lnTo>
                    <a:pt x="120523" y="184023"/>
                  </a:lnTo>
                  <a:lnTo>
                    <a:pt x="124968" y="17259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6695" y="5599175"/>
              <a:ext cx="230124" cy="26822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0643" y="5614415"/>
            <a:ext cx="88391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9140" y="4085844"/>
            <a:ext cx="140207" cy="15849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2212" y="799846"/>
            <a:ext cx="8858885" cy="61214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22580" marR="30480" indent="-285115">
              <a:lnSpc>
                <a:spcPct val="75000"/>
              </a:lnSpc>
              <a:spcBef>
                <a:spcPts val="755"/>
              </a:spcBef>
            </a:pP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Q</a:t>
            </a:r>
            <a:r>
              <a:rPr sz="2175" b="0" spc="-15" baseline="-21072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/determine</a:t>
            </a:r>
            <a:r>
              <a:rPr sz="2200" b="0" spc="2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200" b="0" spc="2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CFSE</a:t>
            </a:r>
            <a:r>
              <a:rPr sz="2200" b="0" spc="2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5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200" b="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175" b="0" baseline="24904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sz="2175" b="0" spc="30" baseline="249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complex</a:t>
            </a:r>
            <a:r>
              <a:rPr sz="2200" b="0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Calibri"/>
                <a:cs typeface="Calibri"/>
              </a:rPr>
              <a:t>having</a:t>
            </a:r>
            <a:r>
              <a:rPr sz="2200" b="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Δo</a:t>
            </a:r>
            <a:r>
              <a:rPr sz="2200" b="0" spc="2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=</a:t>
            </a:r>
            <a:r>
              <a:rPr sz="2200" b="0" spc="2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25000</a:t>
            </a:r>
            <a:r>
              <a:rPr sz="2200" b="0" spc="2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cm</a:t>
            </a:r>
            <a:r>
              <a:rPr sz="2175" b="0" spc="-7" baseline="24904" dirty="0">
                <a:solidFill>
                  <a:srgbClr val="000000"/>
                </a:solidFill>
                <a:latin typeface="Calibri"/>
                <a:cs typeface="Calibri"/>
              </a:rPr>
              <a:t>-1</a:t>
            </a:r>
            <a:r>
              <a:rPr sz="2175" b="0" spc="97" baseline="249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200" b="0" spc="2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0" spc="-5" dirty="0">
                <a:solidFill>
                  <a:srgbClr val="000000"/>
                </a:solidFill>
                <a:latin typeface="Calibri"/>
                <a:cs typeface="Calibri"/>
              </a:rPr>
              <a:t>P=15000 </a:t>
            </a:r>
            <a:r>
              <a:rPr sz="2200" b="0" spc="-4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300" b="0" spc="-7" baseline="-16414" dirty="0">
                <a:solidFill>
                  <a:srgbClr val="000000"/>
                </a:solidFill>
                <a:latin typeface="Calibri"/>
                <a:cs typeface="Calibri"/>
              </a:rPr>
              <a:t>cm</a:t>
            </a:r>
            <a:r>
              <a:rPr sz="1450" b="0" spc="-5" dirty="0">
                <a:solidFill>
                  <a:srgbClr val="000000"/>
                </a:solidFill>
                <a:latin typeface="Calibri"/>
                <a:cs typeface="Calibri"/>
              </a:rPr>
              <a:t>-1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084" y="1939493"/>
            <a:ext cx="9030335" cy="3647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834" marR="66675" indent="-280670" algn="just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Q</a:t>
            </a:r>
            <a:r>
              <a:rPr sz="2175" baseline="-21072" dirty="0">
                <a:latin typeface="Calibri"/>
                <a:cs typeface="Calibri"/>
              </a:rPr>
              <a:t>5</a:t>
            </a:r>
            <a:r>
              <a:rPr sz="2200" dirty="0">
                <a:latin typeface="Calibri"/>
                <a:cs typeface="Calibri"/>
              </a:rPr>
              <a:t>/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Determine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configuration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(in</a:t>
            </a:r>
            <a:r>
              <a:rPr sz="2200" spc="-5" dirty="0">
                <a:latin typeface="Calibri"/>
                <a:cs typeface="Calibri"/>
              </a:rPr>
              <a:t> 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form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t</a:t>
            </a:r>
            <a:r>
              <a:rPr sz="2175" b="1" i="1" baseline="-21072" dirty="0">
                <a:latin typeface="Calibri"/>
                <a:cs typeface="Calibri"/>
              </a:rPr>
              <a:t>2</a:t>
            </a:r>
            <a:r>
              <a:rPr sz="2200" b="1" i="1" dirty="0">
                <a:latin typeface="Calibri"/>
                <a:cs typeface="Calibri"/>
              </a:rPr>
              <a:t>g</a:t>
            </a:r>
            <a:r>
              <a:rPr sz="2175" b="1" i="1" baseline="24904" dirty="0">
                <a:latin typeface="Calibri"/>
                <a:cs typeface="Calibri"/>
              </a:rPr>
              <a:t>m</a:t>
            </a:r>
            <a:r>
              <a:rPr sz="2200" b="1" i="1" dirty="0">
                <a:latin typeface="Calibri"/>
                <a:cs typeface="Calibri"/>
              </a:rPr>
              <a:t>eg</a:t>
            </a:r>
            <a:r>
              <a:rPr sz="2175" b="1" i="1" baseline="24904" dirty="0">
                <a:latin typeface="Calibri"/>
                <a:cs typeface="Calibri"/>
              </a:rPr>
              <a:t>n</a:t>
            </a:r>
            <a:r>
              <a:rPr sz="2175" b="1" i="1" spc="7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eg</a:t>
            </a:r>
            <a:r>
              <a:rPr sz="2175" b="1" i="1" baseline="24904" dirty="0">
                <a:latin typeface="Calibri"/>
                <a:cs typeface="Calibri"/>
              </a:rPr>
              <a:t>m</a:t>
            </a:r>
            <a:r>
              <a:rPr sz="2200" b="1" i="1" dirty="0">
                <a:latin typeface="Calibri"/>
                <a:cs typeface="Calibri"/>
              </a:rPr>
              <a:t>t</a:t>
            </a:r>
            <a:r>
              <a:rPr sz="2175" b="1" i="1" baseline="-21072" dirty="0">
                <a:latin typeface="Calibri"/>
                <a:cs typeface="Calibri"/>
              </a:rPr>
              <a:t>2</a:t>
            </a:r>
            <a:r>
              <a:rPr sz="2200" b="1" i="1" dirty="0">
                <a:latin typeface="Calibri"/>
                <a:cs typeface="Calibri"/>
              </a:rPr>
              <a:t>g</a:t>
            </a:r>
            <a:r>
              <a:rPr sz="2175" b="1" i="1" baseline="24904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appropriate),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number</a:t>
            </a:r>
            <a:r>
              <a:rPr sz="2200" dirty="0">
                <a:latin typeface="Calibri"/>
                <a:cs typeface="Calibri"/>
              </a:rPr>
              <a:t> 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unpaired</a:t>
            </a:r>
            <a:r>
              <a:rPr sz="2200" spc="-5" dirty="0">
                <a:latin typeface="Calibri"/>
                <a:cs typeface="Calibri"/>
              </a:rPr>
              <a:t> electrons,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ligand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field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stabilization </a:t>
            </a:r>
            <a:r>
              <a:rPr sz="2200" spc="-5" dirty="0">
                <a:latin typeface="Calibri"/>
                <a:cs typeface="Calibri"/>
              </a:rPr>
              <a:t>energy as a multiple </a:t>
            </a:r>
            <a:r>
              <a:rPr sz="2200" dirty="0">
                <a:latin typeface="Calibri"/>
                <a:cs typeface="Calibri"/>
              </a:rPr>
              <a:t>of Δo or ΔT </a:t>
            </a:r>
            <a:r>
              <a:rPr sz="2200" spc="-5" dirty="0">
                <a:latin typeface="Calibri"/>
                <a:cs typeface="Calibri"/>
              </a:rPr>
              <a:t>for each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following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complexes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using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spectrochemical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series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decide,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where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relevant,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which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are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likely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strong‐field and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which weak‐field.</a:t>
            </a:r>
            <a:endParaRPr sz="2200">
              <a:latin typeface="Calibri"/>
              <a:cs typeface="Calibri"/>
            </a:endParaRPr>
          </a:p>
          <a:p>
            <a:pPr marL="369570" marR="1579880" indent="-64135" algn="just">
              <a:lnSpc>
                <a:spcPct val="12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(a)[Co(NH</a:t>
            </a:r>
            <a:r>
              <a:rPr sz="2175" spc="-7" baseline="-21072" dirty="0">
                <a:latin typeface="Calibri"/>
                <a:cs typeface="Calibri"/>
              </a:rPr>
              <a:t>3</a:t>
            </a:r>
            <a:r>
              <a:rPr sz="2200" spc="-5" dirty="0">
                <a:latin typeface="Calibri"/>
                <a:cs typeface="Calibri"/>
              </a:rPr>
              <a:t>)</a:t>
            </a:r>
            <a:r>
              <a:rPr sz="2175" spc="-7" baseline="-21072" dirty="0">
                <a:latin typeface="Calibri"/>
                <a:cs typeface="Calibri"/>
              </a:rPr>
              <a:t>6</a:t>
            </a:r>
            <a:r>
              <a:rPr sz="2200" spc="-5" dirty="0">
                <a:latin typeface="Calibri"/>
                <a:cs typeface="Calibri"/>
              </a:rPr>
              <a:t>]</a:t>
            </a:r>
            <a:r>
              <a:rPr sz="2175" spc="-7" baseline="24904" dirty="0">
                <a:latin typeface="Calibri"/>
                <a:cs typeface="Calibri"/>
              </a:rPr>
              <a:t>3+</a:t>
            </a:r>
            <a:r>
              <a:rPr sz="2200" spc="-5" dirty="0">
                <a:latin typeface="Calibri"/>
                <a:cs typeface="Calibri"/>
              </a:rPr>
              <a:t>; (b) [Fe(OH</a:t>
            </a:r>
            <a:r>
              <a:rPr sz="2175" spc="-7" baseline="-21072" dirty="0">
                <a:latin typeface="Calibri"/>
                <a:cs typeface="Calibri"/>
              </a:rPr>
              <a:t>2</a:t>
            </a:r>
            <a:r>
              <a:rPr sz="2200" spc="-5" dirty="0">
                <a:latin typeface="Calibri"/>
                <a:cs typeface="Calibri"/>
              </a:rPr>
              <a:t>)</a:t>
            </a:r>
            <a:r>
              <a:rPr sz="2175" spc="-7" baseline="-21072" dirty="0">
                <a:latin typeface="Calibri"/>
                <a:cs typeface="Calibri"/>
              </a:rPr>
              <a:t>6</a:t>
            </a:r>
            <a:r>
              <a:rPr sz="2200" spc="-5" dirty="0">
                <a:latin typeface="Calibri"/>
                <a:cs typeface="Calibri"/>
              </a:rPr>
              <a:t>]</a:t>
            </a:r>
            <a:r>
              <a:rPr sz="2175" spc="-7" baseline="24904" dirty="0">
                <a:latin typeface="Calibri"/>
                <a:cs typeface="Calibri"/>
              </a:rPr>
              <a:t>2+</a:t>
            </a:r>
            <a:r>
              <a:rPr sz="2200" spc="-5" dirty="0">
                <a:latin typeface="Calibri"/>
                <a:cs typeface="Calibri"/>
              </a:rPr>
              <a:t>; </a:t>
            </a:r>
            <a:r>
              <a:rPr sz="2200" spc="-10" dirty="0">
                <a:latin typeface="Calibri"/>
                <a:cs typeface="Calibri"/>
              </a:rPr>
              <a:t>(c) </a:t>
            </a:r>
            <a:r>
              <a:rPr sz="2200" spc="-5" dirty="0">
                <a:latin typeface="Calibri"/>
                <a:cs typeface="Calibri"/>
              </a:rPr>
              <a:t>[Fe(CN)</a:t>
            </a:r>
            <a:r>
              <a:rPr sz="2175" spc="-7" baseline="-21072" dirty="0">
                <a:latin typeface="Calibri"/>
                <a:cs typeface="Calibri"/>
              </a:rPr>
              <a:t>6</a:t>
            </a:r>
            <a:r>
              <a:rPr sz="2200" spc="-5" dirty="0">
                <a:latin typeface="Calibri"/>
                <a:cs typeface="Calibri"/>
              </a:rPr>
              <a:t>]</a:t>
            </a:r>
            <a:r>
              <a:rPr sz="2175" spc="-7" baseline="24904" dirty="0">
                <a:latin typeface="Calibri"/>
                <a:cs typeface="Calibri"/>
              </a:rPr>
              <a:t>3–</a:t>
            </a:r>
            <a:r>
              <a:rPr sz="2200" spc="-5" dirty="0">
                <a:latin typeface="Calibri"/>
                <a:cs typeface="Calibri"/>
              </a:rPr>
              <a:t>; (d) [Cr(NH</a:t>
            </a:r>
            <a:r>
              <a:rPr sz="2175" spc="-7" baseline="-21072" dirty="0">
                <a:latin typeface="Calibri"/>
                <a:cs typeface="Calibri"/>
              </a:rPr>
              <a:t>3</a:t>
            </a:r>
            <a:r>
              <a:rPr sz="2200" spc="-5" dirty="0">
                <a:latin typeface="Calibri"/>
                <a:cs typeface="Calibri"/>
              </a:rPr>
              <a:t>)</a:t>
            </a:r>
            <a:r>
              <a:rPr sz="2175" spc="-7" baseline="-21072" dirty="0">
                <a:latin typeface="Calibri"/>
                <a:cs typeface="Calibri"/>
              </a:rPr>
              <a:t>6</a:t>
            </a:r>
            <a:r>
              <a:rPr sz="2200" spc="-5" dirty="0">
                <a:latin typeface="Calibri"/>
                <a:cs typeface="Calibri"/>
              </a:rPr>
              <a:t>]</a:t>
            </a:r>
            <a:r>
              <a:rPr sz="2175" spc="-7" baseline="24904" dirty="0">
                <a:latin typeface="Calibri"/>
                <a:cs typeface="Calibri"/>
              </a:rPr>
              <a:t>3+</a:t>
            </a:r>
            <a:r>
              <a:rPr sz="2200" spc="-5" dirty="0">
                <a:latin typeface="Calibri"/>
                <a:cs typeface="Calibri"/>
              </a:rPr>
              <a:t>;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(e)</a:t>
            </a:r>
            <a:r>
              <a:rPr sz="2200" spc="-5" dirty="0">
                <a:latin typeface="Calibri"/>
                <a:cs typeface="Calibri"/>
              </a:rPr>
              <a:t> [W(CO)</a:t>
            </a:r>
            <a:r>
              <a:rPr sz="2175" spc="-7" baseline="-21072" dirty="0">
                <a:latin typeface="Calibri"/>
                <a:cs typeface="Calibri"/>
              </a:rPr>
              <a:t>6</a:t>
            </a:r>
            <a:r>
              <a:rPr sz="2200" spc="-5" dirty="0">
                <a:latin typeface="Calibri"/>
                <a:cs typeface="Calibri"/>
              </a:rPr>
              <a:t>];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(f)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[FeCl</a:t>
            </a:r>
            <a:r>
              <a:rPr sz="2175" baseline="-21072" dirty="0">
                <a:latin typeface="Calibri"/>
                <a:cs typeface="Calibri"/>
              </a:rPr>
              <a:t>4</a:t>
            </a:r>
            <a:r>
              <a:rPr sz="2200" dirty="0">
                <a:latin typeface="Calibri"/>
                <a:cs typeface="Calibri"/>
              </a:rPr>
              <a:t>]</a:t>
            </a:r>
            <a:r>
              <a:rPr sz="2175" baseline="24904" dirty="0">
                <a:latin typeface="Calibri"/>
                <a:cs typeface="Calibri"/>
              </a:rPr>
              <a:t>2–</a:t>
            </a:r>
            <a:r>
              <a:rPr sz="2175" spc="247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10" dirty="0">
                <a:latin typeface="Calibri"/>
                <a:cs typeface="Calibri"/>
              </a:rPr>
              <a:t> (g)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[Ni(CO)</a:t>
            </a:r>
            <a:r>
              <a:rPr sz="2175" spc="-7" baseline="-21072" dirty="0">
                <a:latin typeface="Calibri"/>
                <a:cs typeface="Calibri"/>
              </a:rPr>
              <a:t>4</a:t>
            </a:r>
            <a:r>
              <a:rPr sz="2200" spc="-5" dirty="0">
                <a:latin typeface="Calibri"/>
                <a:cs typeface="Calibri"/>
              </a:rPr>
              <a:t>].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Calibri"/>
              <a:cs typeface="Calibri"/>
            </a:endParaRPr>
          </a:p>
          <a:p>
            <a:pPr marL="1778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Q</a:t>
            </a:r>
            <a:r>
              <a:rPr sz="2175" spc="-7" baseline="-21072" dirty="0">
                <a:latin typeface="Calibri"/>
                <a:cs typeface="Calibri"/>
              </a:rPr>
              <a:t>6</a:t>
            </a:r>
            <a:r>
              <a:rPr sz="2200" spc="-5" dirty="0">
                <a:latin typeface="Calibri"/>
                <a:cs typeface="Calibri"/>
              </a:rPr>
              <a:t>/calculate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CFSE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for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[Co(NH</a:t>
            </a:r>
            <a:r>
              <a:rPr sz="2175" baseline="-21072" dirty="0">
                <a:latin typeface="Calibri"/>
                <a:cs typeface="Calibri"/>
              </a:rPr>
              <a:t>3</a:t>
            </a:r>
            <a:r>
              <a:rPr sz="2200" dirty="0">
                <a:latin typeface="Calibri"/>
                <a:cs typeface="Calibri"/>
              </a:rPr>
              <a:t>)</a:t>
            </a:r>
            <a:r>
              <a:rPr sz="2175" baseline="-21072" dirty="0">
                <a:latin typeface="Calibri"/>
                <a:cs typeface="Calibri"/>
              </a:rPr>
              <a:t>6</a:t>
            </a:r>
            <a:r>
              <a:rPr sz="2200" dirty="0">
                <a:latin typeface="Calibri"/>
                <a:cs typeface="Calibri"/>
              </a:rPr>
              <a:t>]</a:t>
            </a:r>
            <a:r>
              <a:rPr sz="2175" baseline="24904" dirty="0">
                <a:latin typeface="Calibri"/>
                <a:cs typeface="Calibri"/>
              </a:rPr>
              <a:t>3+</a:t>
            </a:r>
            <a:r>
              <a:rPr sz="2175" spc="390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pairing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energy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=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19150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cm</a:t>
            </a:r>
            <a:r>
              <a:rPr sz="2175" baseline="24904" dirty="0">
                <a:latin typeface="Calibri"/>
                <a:cs typeface="Calibri"/>
              </a:rPr>
              <a:t>-1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  <a:p>
            <a:pPr marL="457834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magnitude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=23000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cm</a:t>
            </a:r>
            <a:r>
              <a:rPr sz="2175" spc="-7" baseline="24904" dirty="0">
                <a:latin typeface="Calibri"/>
                <a:cs typeface="Calibri"/>
              </a:rPr>
              <a:t>-1</a:t>
            </a:r>
            <a:r>
              <a:rPr sz="2175" spc="277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= 27.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57641" y="635182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6695" y="5344667"/>
            <a:ext cx="364490" cy="523240"/>
            <a:chOff x="8616695" y="5344667"/>
            <a:chExt cx="364490" cy="523240"/>
          </a:xfrm>
        </p:grpSpPr>
        <p:sp>
          <p:nvSpPr>
            <p:cNvPr id="3" name="object 3"/>
            <p:cNvSpPr/>
            <p:nvPr/>
          </p:nvSpPr>
          <p:spPr>
            <a:xfrm>
              <a:off x="8855964" y="5344667"/>
              <a:ext cx="125095" cy="317500"/>
            </a:xfrm>
            <a:custGeom>
              <a:avLst/>
              <a:gdLst/>
              <a:ahLst/>
              <a:cxnLst/>
              <a:rect l="l" t="t" r="r" b="b"/>
              <a:pathLst>
                <a:path w="125095" h="317500">
                  <a:moveTo>
                    <a:pt x="124968" y="172593"/>
                  </a:moveTo>
                  <a:lnTo>
                    <a:pt x="122428" y="159766"/>
                  </a:lnTo>
                  <a:lnTo>
                    <a:pt x="112141" y="180213"/>
                  </a:lnTo>
                  <a:lnTo>
                    <a:pt x="99187" y="184023"/>
                  </a:lnTo>
                  <a:lnTo>
                    <a:pt x="91440" y="149606"/>
                  </a:lnTo>
                  <a:lnTo>
                    <a:pt x="87630" y="136779"/>
                  </a:lnTo>
                  <a:lnTo>
                    <a:pt x="72136" y="136779"/>
                  </a:lnTo>
                  <a:lnTo>
                    <a:pt x="74676" y="34544"/>
                  </a:lnTo>
                  <a:lnTo>
                    <a:pt x="52832" y="0"/>
                  </a:lnTo>
                  <a:lnTo>
                    <a:pt x="40005" y="3810"/>
                  </a:lnTo>
                  <a:lnTo>
                    <a:pt x="32258" y="43434"/>
                  </a:lnTo>
                  <a:lnTo>
                    <a:pt x="28321" y="61341"/>
                  </a:lnTo>
                  <a:lnTo>
                    <a:pt x="25781" y="86868"/>
                  </a:lnTo>
                  <a:lnTo>
                    <a:pt x="28321" y="113792"/>
                  </a:lnTo>
                  <a:lnTo>
                    <a:pt x="36068" y="122682"/>
                  </a:lnTo>
                  <a:lnTo>
                    <a:pt x="43815" y="136779"/>
                  </a:lnTo>
                  <a:lnTo>
                    <a:pt x="36068" y="184023"/>
                  </a:lnTo>
                  <a:lnTo>
                    <a:pt x="32258" y="189230"/>
                  </a:lnTo>
                  <a:lnTo>
                    <a:pt x="19304" y="201930"/>
                  </a:lnTo>
                  <a:lnTo>
                    <a:pt x="9017" y="207010"/>
                  </a:lnTo>
                  <a:lnTo>
                    <a:pt x="2540" y="207010"/>
                  </a:lnTo>
                  <a:lnTo>
                    <a:pt x="0" y="214757"/>
                  </a:lnTo>
                  <a:lnTo>
                    <a:pt x="2540" y="230124"/>
                  </a:lnTo>
                  <a:lnTo>
                    <a:pt x="9017" y="232664"/>
                  </a:lnTo>
                  <a:lnTo>
                    <a:pt x="19304" y="232664"/>
                  </a:lnTo>
                  <a:lnTo>
                    <a:pt x="32258" y="246697"/>
                  </a:lnTo>
                  <a:lnTo>
                    <a:pt x="40005" y="254368"/>
                  </a:lnTo>
                  <a:lnTo>
                    <a:pt x="40005" y="264579"/>
                  </a:lnTo>
                  <a:lnTo>
                    <a:pt x="32258" y="286308"/>
                  </a:lnTo>
                  <a:lnTo>
                    <a:pt x="19304" y="290144"/>
                  </a:lnTo>
                  <a:lnTo>
                    <a:pt x="12954" y="300380"/>
                  </a:lnTo>
                  <a:lnTo>
                    <a:pt x="19304" y="308051"/>
                  </a:lnTo>
                  <a:lnTo>
                    <a:pt x="33528" y="313156"/>
                  </a:lnTo>
                  <a:lnTo>
                    <a:pt x="40005" y="316992"/>
                  </a:lnTo>
                  <a:lnTo>
                    <a:pt x="49022" y="313156"/>
                  </a:lnTo>
                  <a:lnTo>
                    <a:pt x="74676" y="300380"/>
                  </a:lnTo>
                  <a:lnTo>
                    <a:pt x="72136" y="286308"/>
                  </a:lnTo>
                  <a:lnTo>
                    <a:pt x="68326" y="272249"/>
                  </a:lnTo>
                  <a:lnTo>
                    <a:pt x="72136" y="259473"/>
                  </a:lnTo>
                  <a:lnTo>
                    <a:pt x="85090" y="246697"/>
                  </a:lnTo>
                  <a:lnTo>
                    <a:pt x="94107" y="242824"/>
                  </a:lnTo>
                  <a:lnTo>
                    <a:pt x="109474" y="230124"/>
                  </a:lnTo>
                  <a:lnTo>
                    <a:pt x="112141" y="201930"/>
                  </a:lnTo>
                  <a:lnTo>
                    <a:pt x="118491" y="189230"/>
                  </a:lnTo>
                  <a:lnTo>
                    <a:pt x="120523" y="184023"/>
                  </a:lnTo>
                  <a:lnTo>
                    <a:pt x="124968" y="17259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6695" y="5599175"/>
              <a:ext cx="230124" cy="26822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0643" y="5614415"/>
            <a:ext cx="88391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9140" y="4085844"/>
            <a:ext cx="140207" cy="15849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18440" y="1007110"/>
            <a:ext cx="8845550" cy="5703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Calibri"/>
                <a:cs typeface="Calibri"/>
              </a:rPr>
              <a:t>Q</a:t>
            </a:r>
            <a:r>
              <a:rPr sz="2175" spc="-22" baseline="-21072" dirty="0">
                <a:latin typeface="Calibri"/>
                <a:cs typeface="Calibri"/>
              </a:rPr>
              <a:t>7</a:t>
            </a:r>
            <a:r>
              <a:rPr sz="2200" spc="-15" dirty="0">
                <a:latin typeface="Calibri"/>
                <a:cs typeface="Calibri"/>
              </a:rPr>
              <a:t>/calculate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CFSE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[Cr(en)</a:t>
            </a:r>
            <a:r>
              <a:rPr sz="2175" spc="-7" baseline="-21072" dirty="0">
                <a:latin typeface="Calibri"/>
                <a:cs typeface="Calibri"/>
              </a:rPr>
              <a:t>3</a:t>
            </a:r>
            <a:r>
              <a:rPr sz="2200" spc="-5" dirty="0">
                <a:latin typeface="Calibri"/>
                <a:cs typeface="Calibri"/>
              </a:rPr>
              <a:t>]</a:t>
            </a:r>
            <a:r>
              <a:rPr sz="2175" spc="-7" baseline="24904" dirty="0">
                <a:latin typeface="Calibri"/>
                <a:cs typeface="Calibri"/>
              </a:rPr>
              <a:t>3+</a:t>
            </a:r>
            <a:r>
              <a:rPr sz="2175" spc="254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Δ=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21900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cm</a:t>
            </a:r>
            <a:r>
              <a:rPr sz="2175" spc="-7" baseline="24904" dirty="0">
                <a:latin typeface="Calibri"/>
                <a:cs typeface="Calibri"/>
              </a:rPr>
              <a:t>-1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01600" marR="158115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Q</a:t>
            </a:r>
            <a:r>
              <a:rPr sz="2175" spc="-22" baseline="-21072" dirty="0">
                <a:latin typeface="Calibri"/>
                <a:cs typeface="Calibri"/>
              </a:rPr>
              <a:t>8</a:t>
            </a:r>
            <a:r>
              <a:rPr sz="2200" spc="-15" dirty="0">
                <a:latin typeface="Calibri"/>
                <a:cs typeface="Calibri"/>
              </a:rPr>
              <a:t>/calculate</a:t>
            </a:r>
            <a:r>
              <a:rPr sz="2200" spc="3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3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CFSE</a:t>
            </a:r>
            <a:r>
              <a:rPr sz="2200" spc="30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for</a:t>
            </a:r>
            <a:r>
              <a:rPr sz="2200" spc="3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[FeBr</a:t>
            </a:r>
            <a:r>
              <a:rPr sz="2175" spc="-7" baseline="-21072" dirty="0">
                <a:latin typeface="Calibri"/>
                <a:cs typeface="Calibri"/>
              </a:rPr>
              <a:t>4</a:t>
            </a:r>
            <a:r>
              <a:rPr sz="2200" spc="-5" dirty="0">
                <a:latin typeface="Calibri"/>
                <a:cs typeface="Calibri"/>
              </a:rPr>
              <a:t>]</a:t>
            </a:r>
            <a:r>
              <a:rPr sz="2175" spc="-7" baseline="24904" dirty="0">
                <a:latin typeface="Calibri"/>
                <a:cs typeface="Calibri"/>
              </a:rPr>
              <a:t>2-</a:t>
            </a:r>
            <a:r>
              <a:rPr sz="2175" spc="225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Δo</a:t>
            </a:r>
            <a:r>
              <a:rPr sz="2200" spc="3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=</a:t>
            </a:r>
            <a:r>
              <a:rPr sz="2200" spc="3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22500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cm</a:t>
            </a:r>
            <a:r>
              <a:rPr sz="2175" baseline="24904" dirty="0">
                <a:latin typeface="Calibri"/>
                <a:cs typeface="Calibri"/>
              </a:rPr>
              <a:t>-1</a:t>
            </a:r>
            <a:r>
              <a:rPr sz="2175" spc="232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P=26000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cm</a:t>
            </a:r>
            <a:r>
              <a:rPr sz="2175" spc="-7" baseline="24904" dirty="0">
                <a:latin typeface="Calibri"/>
                <a:cs typeface="Calibri"/>
              </a:rPr>
              <a:t>-1</a:t>
            </a:r>
            <a:r>
              <a:rPr sz="2175" spc="240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At.no.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Fe=26.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Calibri"/>
              <a:cs typeface="Calibri"/>
            </a:endParaRPr>
          </a:p>
          <a:p>
            <a:pPr marL="16256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Q</a:t>
            </a:r>
            <a:r>
              <a:rPr sz="2175" spc="-15" baseline="-21072" dirty="0">
                <a:latin typeface="Calibri"/>
                <a:cs typeface="Calibri"/>
              </a:rPr>
              <a:t>9</a:t>
            </a:r>
            <a:r>
              <a:rPr sz="2200" spc="-10" dirty="0">
                <a:latin typeface="Calibri"/>
                <a:cs typeface="Calibri"/>
              </a:rPr>
              <a:t>/calculate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CFSE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electronic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configuration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175" baseline="24904" dirty="0">
                <a:latin typeface="Calibri"/>
                <a:cs typeface="Calibri"/>
              </a:rPr>
              <a:t>4</a:t>
            </a:r>
            <a:r>
              <a:rPr sz="2200" dirty="0">
                <a:latin typeface="Calibri"/>
                <a:cs typeface="Calibri"/>
              </a:rPr>
              <a:t>t</a:t>
            </a:r>
            <a:r>
              <a:rPr sz="2175" baseline="-21072" dirty="0">
                <a:latin typeface="Calibri"/>
                <a:cs typeface="Calibri"/>
              </a:rPr>
              <a:t>2</a:t>
            </a:r>
            <a:r>
              <a:rPr sz="2175" baseline="24904" dirty="0">
                <a:latin typeface="Calibri"/>
                <a:cs typeface="Calibri"/>
              </a:rPr>
              <a:t>3</a:t>
            </a:r>
            <a:r>
              <a:rPr sz="220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>
              <a:latin typeface="Calibri"/>
              <a:cs typeface="Calibri"/>
            </a:endParaRPr>
          </a:p>
          <a:p>
            <a:pPr marL="16256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Q</a:t>
            </a:r>
            <a:r>
              <a:rPr sz="2175" baseline="-21072" dirty="0">
                <a:latin typeface="Calibri"/>
                <a:cs typeface="Calibri"/>
              </a:rPr>
              <a:t>10</a:t>
            </a:r>
            <a:r>
              <a:rPr sz="2200" dirty="0">
                <a:latin typeface="Calibri"/>
                <a:cs typeface="Calibri"/>
              </a:rPr>
              <a:t>/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Draw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crystal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field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splitting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for the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following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complexes:</a:t>
            </a:r>
            <a:endParaRPr sz="2200">
              <a:latin typeface="Calibri"/>
              <a:cs typeface="Calibri"/>
            </a:endParaRPr>
          </a:p>
          <a:p>
            <a:pPr marL="22606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latin typeface="Calibri"/>
                <a:cs typeface="Calibri"/>
              </a:rPr>
              <a:t>[Cr(H</a:t>
            </a:r>
            <a:r>
              <a:rPr sz="2175" spc="-7" baseline="-21072" dirty="0">
                <a:latin typeface="Calibri"/>
                <a:cs typeface="Calibri"/>
              </a:rPr>
              <a:t>2</a:t>
            </a:r>
            <a:r>
              <a:rPr sz="2200" spc="-5" dirty="0">
                <a:latin typeface="Calibri"/>
                <a:cs typeface="Calibri"/>
              </a:rPr>
              <a:t>O)</a:t>
            </a:r>
            <a:r>
              <a:rPr sz="2175" spc="-7" baseline="-21072" dirty="0">
                <a:latin typeface="Calibri"/>
                <a:cs typeface="Calibri"/>
              </a:rPr>
              <a:t>6</a:t>
            </a:r>
            <a:r>
              <a:rPr sz="2200" spc="-5" dirty="0">
                <a:latin typeface="Calibri"/>
                <a:cs typeface="Calibri"/>
              </a:rPr>
              <a:t>]</a:t>
            </a:r>
            <a:r>
              <a:rPr sz="2175" spc="-7" baseline="24904" dirty="0">
                <a:latin typeface="Calibri"/>
                <a:cs typeface="Calibri"/>
              </a:rPr>
              <a:t>3+</a:t>
            </a:r>
            <a:r>
              <a:rPr sz="2175" spc="247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[Cr(NH</a:t>
            </a:r>
            <a:r>
              <a:rPr sz="2175" spc="-7" baseline="-21072" dirty="0">
                <a:latin typeface="Calibri"/>
                <a:cs typeface="Calibri"/>
              </a:rPr>
              <a:t>3</a:t>
            </a:r>
            <a:r>
              <a:rPr sz="2200" spc="-5" dirty="0">
                <a:latin typeface="Calibri"/>
                <a:cs typeface="Calibri"/>
              </a:rPr>
              <a:t>)</a:t>
            </a:r>
            <a:r>
              <a:rPr sz="2175" spc="-7" baseline="-21072" dirty="0">
                <a:latin typeface="Calibri"/>
                <a:cs typeface="Calibri"/>
              </a:rPr>
              <a:t>6</a:t>
            </a:r>
            <a:r>
              <a:rPr sz="2200" spc="-5" dirty="0">
                <a:latin typeface="Calibri"/>
                <a:cs typeface="Calibri"/>
              </a:rPr>
              <a:t>]</a:t>
            </a:r>
            <a:r>
              <a:rPr sz="2175" spc="-7" baseline="24904" dirty="0">
                <a:latin typeface="Calibri"/>
                <a:cs typeface="Calibri"/>
              </a:rPr>
              <a:t>3+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Calibri"/>
              <a:cs typeface="Calibri"/>
            </a:endParaRPr>
          </a:p>
          <a:p>
            <a:pPr marL="16256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Q</a:t>
            </a:r>
            <a:r>
              <a:rPr sz="2175" baseline="-21072" dirty="0">
                <a:latin typeface="Calibri"/>
                <a:cs typeface="Calibri"/>
              </a:rPr>
              <a:t>11</a:t>
            </a:r>
            <a:r>
              <a:rPr sz="2200" dirty="0">
                <a:latin typeface="Calibri"/>
                <a:cs typeface="Calibri"/>
              </a:rPr>
              <a:t>/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which member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following </a:t>
            </a:r>
            <a:r>
              <a:rPr sz="2200" spc="-10" dirty="0">
                <a:latin typeface="Calibri"/>
                <a:cs typeface="Calibri"/>
              </a:rPr>
              <a:t>pairs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complexes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would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Δo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endParaRPr sz="2200">
              <a:latin typeface="Calibri"/>
              <a:cs typeface="Calibri"/>
            </a:endParaRPr>
          </a:p>
          <a:p>
            <a:pPr marL="505459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larger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why?</a:t>
            </a:r>
            <a:endParaRPr sz="2200">
              <a:latin typeface="Calibri"/>
              <a:cs typeface="Calibri"/>
            </a:endParaRPr>
          </a:p>
          <a:p>
            <a:pPr marL="288925">
              <a:lnSpc>
                <a:spcPct val="100000"/>
              </a:lnSpc>
              <a:spcBef>
                <a:spcPts val="535"/>
              </a:spcBef>
              <a:tabLst>
                <a:tab pos="3275965" algn="l"/>
              </a:tabLst>
            </a:pPr>
            <a:r>
              <a:rPr sz="2200" dirty="0">
                <a:latin typeface="Calibri"/>
                <a:cs typeface="Calibri"/>
              </a:rPr>
              <a:t>[CrF</a:t>
            </a:r>
            <a:r>
              <a:rPr sz="2175" baseline="-21072" dirty="0">
                <a:latin typeface="Calibri"/>
                <a:cs typeface="Calibri"/>
              </a:rPr>
              <a:t>6</a:t>
            </a:r>
            <a:r>
              <a:rPr sz="2200" dirty="0">
                <a:latin typeface="Calibri"/>
                <a:cs typeface="Calibri"/>
              </a:rPr>
              <a:t>]</a:t>
            </a:r>
            <a:r>
              <a:rPr sz="2175" baseline="24904" dirty="0">
                <a:latin typeface="Calibri"/>
                <a:cs typeface="Calibri"/>
              </a:rPr>
              <a:t>3-</a:t>
            </a:r>
            <a:r>
              <a:rPr sz="2175" spc="270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[Cr(NH</a:t>
            </a:r>
            <a:r>
              <a:rPr sz="2175" spc="-7" baseline="-21072" dirty="0">
                <a:latin typeface="Calibri"/>
                <a:cs typeface="Calibri"/>
              </a:rPr>
              <a:t>3</a:t>
            </a:r>
            <a:r>
              <a:rPr sz="2200" spc="-5" dirty="0">
                <a:latin typeface="Calibri"/>
                <a:cs typeface="Calibri"/>
              </a:rPr>
              <a:t>)</a:t>
            </a:r>
            <a:r>
              <a:rPr sz="2175" spc="-7" baseline="-21072" dirty="0">
                <a:latin typeface="Calibri"/>
                <a:cs typeface="Calibri"/>
              </a:rPr>
              <a:t>6</a:t>
            </a:r>
            <a:r>
              <a:rPr sz="2200" spc="-5" dirty="0">
                <a:latin typeface="Calibri"/>
                <a:cs typeface="Calibri"/>
              </a:rPr>
              <a:t>]</a:t>
            </a:r>
            <a:r>
              <a:rPr sz="2175" spc="-7" baseline="24904" dirty="0">
                <a:latin typeface="Calibri"/>
                <a:cs typeface="Calibri"/>
              </a:rPr>
              <a:t>3+</a:t>
            </a:r>
            <a:r>
              <a:rPr sz="2175" spc="262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;	[Fe(CN)</a:t>
            </a:r>
            <a:r>
              <a:rPr sz="2175" spc="-7" baseline="-21072" dirty="0">
                <a:latin typeface="Calibri"/>
                <a:cs typeface="Calibri"/>
              </a:rPr>
              <a:t>6</a:t>
            </a:r>
            <a:r>
              <a:rPr sz="2200" spc="-5" dirty="0">
                <a:latin typeface="Calibri"/>
                <a:cs typeface="Calibri"/>
              </a:rPr>
              <a:t>]</a:t>
            </a:r>
            <a:r>
              <a:rPr sz="2175" spc="-7" baseline="24904" dirty="0">
                <a:latin typeface="Calibri"/>
                <a:cs typeface="Calibri"/>
              </a:rPr>
              <a:t>4-</a:t>
            </a:r>
            <a:r>
              <a:rPr sz="2175" spc="254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[Fe(CN)</a:t>
            </a:r>
            <a:r>
              <a:rPr sz="2175" spc="-7" baseline="-21072" dirty="0">
                <a:latin typeface="Calibri"/>
                <a:cs typeface="Calibri"/>
              </a:rPr>
              <a:t>6</a:t>
            </a:r>
            <a:r>
              <a:rPr sz="2200" spc="-5" dirty="0">
                <a:latin typeface="Calibri"/>
                <a:cs typeface="Calibri"/>
              </a:rPr>
              <a:t>]</a:t>
            </a:r>
            <a:r>
              <a:rPr sz="2175" spc="-7" baseline="24904" dirty="0">
                <a:latin typeface="Calibri"/>
                <a:cs typeface="Calibri"/>
              </a:rPr>
              <a:t>3-</a:t>
            </a:r>
            <a:endParaRPr sz="2175" baseline="24904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Calibri"/>
              <a:cs typeface="Calibri"/>
            </a:endParaRPr>
          </a:p>
          <a:p>
            <a:pPr marR="370205" algn="r">
              <a:lnSpc>
                <a:spcPct val="100000"/>
              </a:lnSpc>
              <a:spcBef>
                <a:spcPts val="1595"/>
              </a:spcBef>
            </a:pPr>
            <a:r>
              <a:rPr sz="2200" spc="-5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6695" y="5344667"/>
            <a:ext cx="364490" cy="523240"/>
            <a:chOff x="8616695" y="5344667"/>
            <a:chExt cx="364490" cy="523240"/>
          </a:xfrm>
        </p:grpSpPr>
        <p:sp>
          <p:nvSpPr>
            <p:cNvPr id="3" name="object 3"/>
            <p:cNvSpPr/>
            <p:nvPr/>
          </p:nvSpPr>
          <p:spPr>
            <a:xfrm>
              <a:off x="8855964" y="5344667"/>
              <a:ext cx="125095" cy="317500"/>
            </a:xfrm>
            <a:custGeom>
              <a:avLst/>
              <a:gdLst/>
              <a:ahLst/>
              <a:cxnLst/>
              <a:rect l="l" t="t" r="r" b="b"/>
              <a:pathLst>
                <a:path w="125095" h="317500">
                  <a:moveTo>
                    <a:pt x="124968" y="172593"/>
                  </a:moveTo>
                  <a:lnTo>
                    <a:pt x="122428" y="159766"/>
                  </a:lnTo>
                  <a:lnTo>
                    <a:pt x="112141" y="180213"/>
                  </a:lnTo>
                  <a:lnTo>
                    <a:pt x="99187" y="184023"/>
                  </a:lnTo>
                  <a:lnTo>
                    <a:pt x="91440" y="149606"/>
                  </a:lnTo>
                  <a:lnTo>
                    <a:pt x="87630" y="136779"/>
                  </a:lnTo>
                  <a:lnTo>
                    <a:pt x="72136" y="136779"/>
                  </a:lnTo>
                  <a:lnTo>
                    <a:pt x="74676" y="34544"/>
                  </a:lnTo>
                  <a:lnTo>
                    <a:pt x="52832" y="0"/>
                  </a:lnTo>
                  <a:lnTo>
                    <a:pt x="40005" y="3810"/>
                  </a:lnTo>
                  <a:lnTo>
                    <a:pt x="32258" y="43434"/>
                  </a:lnTo>
                  <a:lnTo>
                    <a:pt x="28321" y="61341"/>
                  </a:lnTo>
                  <a:lnTo>
                    <a:pt x="25781" y="86868"/>
                  </a:lnTo>
                  <a:lnTo>
                    <a:pt x="28321" y="113792"/>
                  </a:lnTo>
                  <a:lnTo>
                    <a:pt x="36068" y="122682"/>
                  </a:lnTo>
                  <a:lnTo>
                    <a:pt x="43815" y="136779"/>
                  </a:lnTo>
                  <a:lnTo>
                    <a:pt x="36068" y="184023"/>
                  </a:lnTo>
                  <a:lnTo>
                    <a:pt x="32258" y="189230"/>
                  </a:lnTo>
                  <a:lnTo>
                    <a:pt x="19304" y="201930"/>
                  </a:lnTo>
                  <a:lnTo>
                    <a:pt x="9017" y="207010"/>
                  </a:lnTo>
                  <a:lnTo>
                    <a:pt x="2540" y="207010"/>
                  </a:lnTo>
                  <a:lnTo>
                    <a:pt x="0" y="214757"/>
                  </a:lnTo>
                  <a:lnTo>
                    <a:pt x="2540" y="230124"/>
                  </a:lnTo>
                  <a:lnTo>
                    <a:pt x="9017" y="232664"/>
                  </a:lnTo>
                  <a:lnTo>
                    <a:pt x="19304" y="232664"/>
                  </a:lnTo>
                  <a:lnTo>
                    <a:pt x="32258" y="246697"/>
                  </a:lnTo>
                  <a:lnTo>
                    <a:pt x="40005" y="254368"/>
                  </a:lnTo>
                  <a:lnTo>
                    <a:pt x="40005" y="264579"/>
                  </a:lnTo>
                  <a:lnTo>
                    <a:pt x="32258" y="286308"/>
                  </a:lnTo>
                  <a:lnTo>
                    <a:pt x="19304" y="290144"/>
                  </a:lnTo>
                  <a:lnTo>
                    <a:pt x="12954" y="300380"/>
                  </a:lnTo>
                  <a:lnTo>
                    <a:pt x="19304" y="308051"/>
                  </a:lnTo>
                  <a:lnTo>
                    <a:pt x="33528" y="313156"/>
                  </a:lnTo>
                  <a:lnTo>
                    <a:pt x="40005" y="316992"/>
                  </a:lnTo>
                  <a:lnTo>
                    <a:pt x="49022" y="313156"/>
                  </a:lnTo>
                  <a:lnTo>
                    <a:pt x="74676" y="300380"/>
                  </a:lnTo>
                  <a:lnTo>
                    <a:pt x="72136" y="286308"/>
                  </a:lnTo>
                  <a:lnTo>
                    <a:pt x="68326" y="272249"/>
                  </a:lnTo>
                  <a:lnTo>
                    <a:pt x="72136" y="259473"/>
                  </a:lnTo>
                  <a:lnTo>
                    <a:pt x="85090" y="246697"/>
                  </a:lnTo>
                  <a:lnTo>
                    <a:pt x="94107" y="242824"/>
                  </a:lnTo>
                  <a:lnTo>
                    <a:pt x="109474" y="230124"/>
                  </a:lnTo>
                  <a:lnTo>
                    <a:pt x="112141" y="201930"/>
                  </a:lnTo>
                  <a:lnTo>
                    <a:pt x="118491" y="189230"/>
                  </a:lnTo>
                  <a:lnTo>
                    <a:pt x="120523" y="184023"/>
                  </a:lnTo>
                  <a:lnTo>
                    <a:pt x="124968" y="17259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6695" y="5599175"/>
              <a:ext cx="230124" cy="26822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0643" y="5614415"/>
            <a:ext cx="88391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9140" y="4085844"/>
            <a:ext cx="140207" cy="15849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15900" y="609600"/>
            <a:ext cx="8417560" cy="2903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Color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3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Complexes: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Calibri"/>
              <a:cs typeface="Calibri"/>
            </a:endParaRPr>
          </a:p>
          <a:p>
            <a:pPr marL="355600" marR="5080" indent="-381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Very commonly for the first transition series, the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energy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corresponds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 that of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visible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light,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so that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d-d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transitions </a:t>
            </a:r>
            <a:r>
              <a:rPr sz="3200" dirty="0">
                <a:latin typeface="Times New Roman"/>
                <a:cs typeface="Times New Roman"/>
              </a:rPr>
              <a:t>are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cause of the delicate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colours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so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many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the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complexes.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pic>
        <p:nvPicPr>
          <p:cNvPr id="9" name="Picture 8" descr="How Transition Metals Show Color">
            <a:hlinkClick r:id="rId5" tgtFrame="&quot;_blank&quot;" tooltip="&quot;How Transition Metals Show Color&quot;"/>
            <a:extLst>
              <a:ext uri="{FF2B5EF4-FFF2-40B4-BE49-F238E27FC236}">
                <a16:creationId xmlns:a16="http://schemas.microsoft.com/office/drawing/2014/main" id="{61612F09-3F90-4CA0-B990-FFF4C6BF2A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6" y="3649344"/>
            <a:ext cx="7336532" cy="2903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16695" y="5344667"/>
            <a:ext cx="364490" cy="523240"/>
            <a:chOff x="8616695" y="5344667"/>
            <a:chExt cx="364490" cy="523240"/>
          </a:xfrm>
        </p:grpSpPr>
        <p:sp>
          <p:nvSpPr>
            <p:cNvPr id="3" name="object 3"/>
            <p:cNvSpPr/>
            <p:nvPr/>
          </p:nvSpPr>
          <p:spPr>
            <a:xfrm>
              <a:off x="8855964" y="5344667"/>
              <a:ext cx="125095" cy="317500"/>
            </a:xfrm>
            <a:custGeom>
              <a:avLst/>
              <a:gdLst/>
              <a:ahLst/>
              <a:cxnLst/>
              <a:rect l="l" t="t" r="r" b="b"/>
              <a:pathLst>
                <a:path w="125095" h="317500">
                  <a:moveTo>
                    <a:pt x="124968" y="172593"/>
                  </a:moveTo>
                  <a:lnTo>
                    <a:pt x="122428" y="159766"/>
                  </a:lnTo>
                  <a:lnTo>
                    <a:pt x="112141" y="180213"/>
                  </a:lnTo>
                  <a:lnTo>
                    <a:pt x="99187" y="184023"/>
                  </a:lnTo>
                  <a:lnTo>
                    <a:pt x="91440" y="149606"/>
                  </a:lnTo>
                  <a:lnTo>
                    <a:pt x="87630" y="136779"/>
                  </a:lnTo>
                  <a:lnTo>
                    <a:pt x="72136" y="136779"/>
                  </a:lnTo>
                  <a:lnTo>
                    <a:pt x="74676" y="34544"/>
                  </a:lnTo>
                  <a:lnTo>
                    <a:pt x="52832" y="0"/>
                  </a:lnTo>
                  <a:lnTo>
                    <a:pt x="40005" y="3810"/>
                  </a:lnTo>
                  <a:lnTo>
                    <a:pt x="32258" y="43434"/>
                  </a:lnTo>
                  <a:lnTo>
                    <a:pt x="28321" y="61341"/>
                  </a:lnTo>
                  <a:lnTo>
                    <a:pt x="25781" y="86868"/>
                  </a:lnTo>
                  <a:lnTo>
                    <a:pt x="28321" y="113792"/>
                  </a:lnTo>
                  <a:lnTo>
                    <a:pt x="36068" y="122682"/>
                  </a:lnTo>
                  <a:lnTo>
                    <a:pt x="43815" y="136779"/>
                  </a:lnTo>
                  <a:lnTo>
                    <a:pt x="36068" y="184023"/>
                  </a:lnTo>
                  <a:lnTo>
                    <a:pt x="32258" y="189230"/>
                  </a:lnTo>
                  <a:lnTo>
                    <a:pt x="19304" y="201930"/>
                  </a:lnTo>
                  <a:lnTo>
                    <a:pt x="9017" y="207010"/>
                  </a:lnTo>
                  <a:lnTo>
                    <a:pt x="2540" y="207010"/>
                  </a:lnTo>
                  <a:lnTo>
                    <a:pt x="0" y="214757"/>
                  </a:lnTo>
                  <a:lnTo>
                    <a:pt x="2540" y="230124"/>
                  </a:lnTo>
                  <a:lnTo>
                    <a:pt x="9017" y="232664"/>
                  </a:lnTo>
                  <a:lnTo>
                    <a:pt x="19304" y="232664"/>
                  </a:lnTo>
                  <a:lnTo>
                    <a:pt x="32258" y="246697"/>
                  </a:lnTo>
                  <a:lnTo>
                    <a:pt x="40005" y="254368"/>
                  </a:lnTo>
                  <a:lnTo>
                    <a:pt x="40005" y="264579"/>
                  </a:lnTo>
                  <a:lnTo>
                    <a:pt x="32258" y="286308"/>
                  </a:lnTo>
                  <a:lnTo>
                    <a:pt x="19304" y="290144"/>
                  </a:lnTo>
                  <a:lnTo>
                    <a:pt x="12954" y="300380"/>
                  </a:lnTo>
                  <a:lnTo>
                    <a:pt x="19304" y="308051"/>
                  </a:lnTo>
                  <a:lnTo>
                    <a:pt x="33528" y="313156"/>
                  </a:lnTo>
                  <a:lnTo>
                    <a:pt x="40005" y="316992"/>
                  </a:lnTo>
                  <a:lnTo>
                    <a:pt x="49022" y="313156"/>
                  </a:lnTo>
                  <a:lnTo>
                    <a:pt x="74676" y="300380"/>
                  </a:lnTo>
                  <a:lnTo>
                    <a:pt x="72136" y="286308"/>
                  </a:lnTo>
                  <a:lnTo>
                    <a:pt x="68326" y="272249"/>
                  </a:lnTo>
                  <a:lnTo>
                    <a:pt x="72136" y="259473"/>
                  </a:lnTo>
                  <a:lnTo>
                    <a:pt x="85090" y="246697"/>
                  </a:lnTo>
                  <a:lnTo>
                    <a:pt x="94107" y="242824"/>
                  </a:lnTo>
                  <a:lnTo>
                    <a:pt x="109474" y="230124"/>
                  </a:lnTo>
                  <a:lnTo>
                    <a:pt x="112141" y="201930"/>
                  </a:lnTo>
                  <a:lnTo>
                    <a:pt x="118491" y="189230"/>
                  </a:lnTo>
                  <a:lnTo>
                    <a:pt x="120523" y="184023"/>
                  </a:lnTo>
                  <a:lnTo>
                    <a:pt x="124968" y="17259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6695" y="5599175"/>
              <a:ext cx="230124" cy="26822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0643" y="5614415"/>
            <a:ext cx="88391" cy="1417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9140" y="4085844"/>
            <a:ext cx="140207" cy="15849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062214" y="5307710"/>
            <a:ext cx="338455" cy="243204"/>
            <a:chOff x="8062214" y="5307710"/>
            <a:chExt cx="338455" cy="243204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2854" y="5457697"/>
              <a:ext cx="250063" cy="9271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62214" y="5307710"/>
              <a:ext cx="338455" cy="154305"/>
            </a:xfrm>
            <a:custGeom>
              <a:avLst/>
              <a:gdLst/>
              <a:ahLst/>
              <a:cxnLst/>
              <a:rect l="l" t="t" r="r" b="b"/>
              <a:pathLst>
                <a:path w="338454" h="154304">
                  <a:moveTo>
                    <a:pt x="338327" y="0"/>
                  </a:moveTo>
                  <a:lnTo>
                    <a:pt x="0" y="0"/>
                  </a:lnTo>
                  <a:lnTo>
                    <a:pt x="5079" y="16509"/>
                  </a:lnTo>
                  <a:lnTo>
                    <a:pt x="2539" y="44450"/>
                  </a:lnTo>
                  <a:lnTo>
                    <a:pt x="2539" y="88900"/>
                  </a:lnTo>
                  <a:lnTo>
                    <a:pt x="8889" y="96519"/>
                  </a:lnTo>
                  <a:lnTo>
                    <a:pt x="15239" y="123189"/>
                  </a:lnTo>
                  <a:lnTo>
                    <a:pt x="27939" y="153797"/>
                  </a:lnTo>
                  <a:lnTo>
                    <a:pt x="40639" y="149986"/>
                  </a:lnTo>
                  <a:lnTo>
                    <a:pt x="290702" y="149986"/>
                  </a:lnTo>
                  <a:lnTo>
                    <a:pt x="293369" y="128269"/>
                  </a:lnTo>
                  <a:lnTo>
                    <a:pt x="302259" y="69850"/>
                  </a:lnTo>
                  <a:lnTo>
                    <a:pt x="320039" y="44450"/>
                  </a:lnTo>
                  <a:lnTo>
                    <a:pt x="317500" y="29209"/>
                  </a:lnTo>
                  <a:lnTo>
                    <a:pt x="332739" y="11429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423404" y="4448555"/>
            <a:ext cx="1036319" cy="959485"/>
            <a:chOff x="7423404" y="4448555"/>
            <a:chExt cx="1036319" cy="959485"/>
          </a:xfrm>
        </p:grpSpPr>
        <p:sp>
          <p:nvSpPr>
            <p:cNvPr id="11" name="object 11"/>
            <p:cNvSpPr/>
            <p:nvPr/>
          </p:nvSpPr>
          <p:spPr>
            <a:xfrm>
              <a:off x="7423404" y="4550282"/>
              <a:ext cx="1036319" cy="857885"/>
            </a:xfrm>
            <a:custGeom>
              <a:avLst/>
              <a:gdLst/>
              <a:ahLst/>
              <a:cxnLst/>
              <a:rect l="l" t="t" r="r" b="b"/>
              <a:pathLst>
                <a:path w="1036320" h="857885">
                  <a:moveTo>
                    <a:pt x="1036320" y="526034"/>
                  </a:moveTo>
                  <a:lnTo>
                    <a:pt x="1029970" y="424434"/>
                  </a:lnTo>
                  <a:lnTo>
                    <a:pt x="981710" y="367284"/>
                  </a:lnTo>
                  <a:lnTo>
                    <a:pt x="981710" y="354584"/>
                  </a:lnTo>
                  <a:lnTo>
                    <a:pt x="932180" y="283337"/>
                  </a:lnTo>
                  <a:lnTo>
                    <a:pt x="932180" y="270637"/>
                  </a:lnTo>
                  <a:lnTo>
                    <a:pt x="922528" y="252857"/>
                  </a:lnTo>
                  <a:lnTo>
                    <a:pt x="917575" y="243967"/>
                  </a:lnTo>
                  <a:lnTo>
                    <a:pt x="912749" y="235077"/>
                  </a:lnTo>
                  <a:lnTo>
                    <a:pt x="854710" y="128270"/>
                  </a:lnTo>
                  <a:lnTo>
                    <a:pt x="854456" y="124460"/>
                  </a:lnTo>
                  <a:lnTo>
                    <a:pt x="693420" y="124460"/>
                  </a:lnTo>
                  <a:lnTo>
                    <a:pt x="681990" y="119380"/>
                  </a:lnTo>
                  <a:lnTo>
                    <a:pt x="662940" y="106680"/>
                  </a:lnTo>
                  <a:lnTo>
                    <a:pt x="643890" y="97790"/>
                  </a:lnTo>
                  <a:lnTo>
                    <a:pt x="628650" y="71120"/>
                  </a:lnTo>
                  <a:lnTo>
                    <a:pt x="598551" y="39370"/>
                  </a:lnTo>
                  <a:lnTo>
                    <a:pt x="369570" y="39370"/>
                  </a:lnTo>
                  <a:lnTo>
                    <a:pt x="360680" y="35560"/>
                  </a:lnTo>
                  <a:lnTo>
                    <a:pt x="334010" y="0"/>
                  </a:lnTo>
                  <a:lnTo>
                    <a:pt x="317500" y="0"/>
                  </a:lnTo>
                  <a:lnTo>
                    <a:pt x="307340" y="10160"/>
                  </a:lnTo>
                  <a:lnTo>
                    <a:pt x="293370" y="12700"/>
                  </a:lnTo>
                  <a:lnTo>
                    <a:pt x="259080" y="57150"/>
                  </a:lnTo>
                  <a:lnTo>
                    <a:pt x="232410" y="111760"/>
                  </a:lnTo>
                  <a:lnTo>
                    <a:pt x="203200" y="114300"/>
                  </a:lnTo>
                  <a:lnTo>
                    <a:pt x="185420" y="137160"/>
                  </a:lnTo>
                  <a:lnTo>
                    <a:pt x="190500" y="151130"/>
                  </a:lnTo>
                  <a:lnTo>
                    <a:pt x="185420" y="158750"/>
                  </a:lnTo>
                  <a:lnTo>
                    <a:pt x="190500" y="168910"/>
                  </a:lnTo>
                  <a:lnTo>
                    <a:pt x="179070" y="181737"/>
                  </a:lnTo>
                  <a:lnTo>
                    <a:pt x="170180" y="213487"/>
                  </a:lnTo>
                  <a:lnTo>
                    <a:pt x="172720" y="226187"/>
                  </a:lnTo>
                  <a:lnTo>
                    <a:pt x="163830" y="235077"/>
                  </a:lnTo>
                  <a:lnTo>
                    <a:pt x="153670" y="231267"/>
                  </a:lnTo>
                  <a:lnTo>
                    <a:pt x="140970" y="243967"/>
                  </a:lnTo>
                  <a:lnTo>
                    <a:pt x="133350" y="238887"/>
                  </a:lnTo>
                  <a:lnTo>
                    <a:pt x="129540" y="252857"/>
                  </a:lnTo>
                  <a:lnTo>
                    <a:pt x="86360" y="252857"/>
                  </a:lnTo>
                  <a:lnTo>
                    <a:pt x="81280" y="243967"/>
                  </a:lnTo>
                  <a:lnTo>
                    <a:pt x="45720" y="238887"/>
                  </a:lnTo>
                  <a:lnTo>
                    <a:pt x="12700" y="287147"/>
                  </a:lnTo>
                  <a:lnTo>
                    <a:pt x="2540" y="304927"/>
                  </a:lnTo>
                  <a:lnTo>
                    <a:pt x="0" y="340487"/>
                  </a:lnTo>
                  <a:lnTo>
                    <a:pt x="8890" y="354584"/>
                  </a:lnTo>
                  <a:lnTo>
                    <a:pt x="8890" y="393954"/>
                  </a:lnTo>
                  <a:lnTo>
                    <a:pt x="19050" y="459994"/>
                  </a:lnTo>
                  <a:lnTo>
                    <a:pt x="45720" y="557911"/>
                  </a:lnTo>
                  <a:lnTo>
                    <a:pt x="68580" y="598551"/>
                  </a:lnTo>
                  <a:lnTo>
                    <a:pt x="71120" y="609981"/>
                  </a:lnTo>
                  <a:lnTo>
                    <a:pt x="74930" y="615061"/>
                  </a:lnTo>
                  <a:lnTo>
                    <a:pt x="88900" y="627761"/>
                  </a:lnTo>
                  <a:lnTo>
                    <a:pt x="91440" y="659511"/>
                  </a:lnTo>
                  <a:lnTo>
                    <a:pt x="101600" y="684911"/>
                  </a:lnTo>
                  <a:lnTo>
                    <a:pt x="110490" y="711581"/>
                  </a:lnTo>
                  <a:lnTo>
                    <a:pt x="105410" y="747268"/>
                  </a:lnTo>
                  <a:lnTo>
                    <a:pt x="101600" y="805688"/>
                  </a:lnTo>
                  <a:lnTo>
                    <a:pt x="110490" y="827278"/>
                  </a:lnTo>
                  <a:lnTo>
                    <a:pt x="116840" y="814578"/>
                  </a:lnTo>
                  <a:lnTo>
                    <a:pt x="120650" y="827278"/>
                  </a:lnTo>
                  <a:lnTo>
                    <a:pt x="140970" y="857758"/>
                  </a:lnTo>
                  <a:lnTo>
                    <a:pt x="190500" y="857758"/>
                  </a:lnTo>
                  <a:lnTo>
                    <a:pt x="205740" y="836168"/>
                  </a:lnTo>
                  <a:lnTo>
                    <a:pt x="218440" y="831088"/>
                  </a:lnTo>
                  <a:lnTo>
                    <a:pt x="228600" y="814578"/>
                  </a:lnTo>
                  <a:lnTo>
                    <a:pt x="237490" y="818388"/>
                  </a:lnTo>
                  <a:lnTo>
                    <a:pt x="240157" y="814578"/>
                  </a:lnTo>
                  <a:lnTo>
                    <a:pt x="248920" y="801878"/>
                  </a:lnTo>
                  <a:lnTo>
                    <a:pt x="274320" y="786638"/>
                  </a:lnTo>
                  <a:lnTo>
                    <a:pt x="297180" y="779018"/>
                  </a:lnTo>
                  <a:lnTo>
                    <a:pt x="323850" y="779018"/>
                  </a:lnTo>
                  <a:lnTo>
                    <a:pt x="342900" y="752348"/>
                  </a:lnTo>
                  <a:lnTo>
                    <a:pt x="354330" y="752348"/>
                  </a:lnTo>
                  <a:lnTo>
                    <a:pt x="373380" y="729488"/>
                  </a:lnTo>
                  <a:lnTo>
                    <a:pt x="388620" y="707771"/>
                  </a:lnTo>
                  <a:lnTo>
                    <a:pt x="394970" y="716788"/>
                  </a:lnTo>
                  <a:lnTo>
                    <a:pt x="419100" y="711581"/>
                  </a:lnTo>
                  <a:lnTo>
                    <a:pt x="421005" y="707771"/>
                  </a:lnTo>
                  <a:lnTo>
                    <a:pt x="425450" y="698881"/>
                  </a:lnTo>
                  <a:lnTo>
                    <a:pt x="441960" y="707771"/>
                  </a:lnTo>
                  <a:lnTo>
                    <a:pt x="464820" y="707771"/>
                  </a:lnTo>
                  <a:lnTo>
                    <a:pt x="481330" y="711581"/>
                  </a:lnTo>
                  <a:lnTo>
                    <a:pt x="496570" y="698881"/>
                  </a:lnTo>
                  <a:lnTo>
                    <a:pt x="500380" y="711581"/>
                  </a:lnTo>
                  <a:lnTo>
                    <a:pt x="527050" y="711581"/>
                  </a:lnTo>
                  <a:lnTo>
                    <a:pt x="530860" y="707771"/>
                  </a:lnTo>
                  <a:lnTo>
                    <a:pt x="546100" y="744728"/>
                  </a:lnTo>
                  <a:lnTo>
                    <a:pt x="562610" y="768858"/>
                  </a:lnTo>
                  <a:lnTo>
                    <a:pt x="601980" y="768858"/>
                  </a:lnTo>
                  <a:lnTo>
                    <a:pt x="638810" y="757428"/>
                  </a:lnTo>
                  <a:lnTo>
                    <a:pt x="977138" y="757428"/>
                  </a:lnTo>
                  <a:lnTo>
                    <a:pt x="990600" y="729488"/>
                  </a:lnTo>
                  <a:lnTo>
                    <a:pt x="993648" y="707771"/>
                  </a:lnTo>
                  <a:lnTo>
                    <a:pt x="994918" y="698881"/>
                  </a:lnTo>
                  <a:lnTo>
                    <a:pt x="996950" y="684911"/>
                  </a:lnTo>
                  <a:lnTo>
                    <a:pt x="1014730" y="663333"/>
                  </a:lnTo>
                  <a:lnTo>
                    <a:pt x="1029970" y="620141"/>
                  </a:lnTo>
                  <a:lnTo>
                    <a:pt x="1036320" y="52603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6824" y="4448555"/>
              <a:ext cx="161035" cy="2261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92974" y="4461255"/>
              <a:ext cx="228980" cy="128396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8269224" y="4306061"/>
            <a:ext cx="114300" cy="80010"/>
          </a:xfrm>
          <a:custGeom>
            <a:avLst/>
            <a:gdLst/>
            <a:ahLst/>
            <a:cxnLst/>
            <a:rect l="l" t="t" r="r" b="b"/>
            <a:pathLst>
              <a:path w="114300" h="80010">
                <a:moveTo>
                  <a:pt x="114300" y="49530"/>
                </a:moveTo>
                <a:lnTo>
                  <a:pt x="92710" y="12700"/>
                </a:lnTo>
                <a:lnTo>
                  <a:pt x="88900" y="5080"/>
                </a:lnTo>
                <a:lnTo>
                  <a:pt x="84836" y="0"/>
                </a:lnTo>
                <a:lnTo>
                  <a:pt x="0" y="0"/>
                </a:lnTo>
                <a:lnTo>
                  <a:pt x="45720" y="69850"/>
                </a:lnTo>
                <a:lnTo>
                  <a:pt x="55880" y="67310"/>
                </a:lnTo>
                <a:lnTo>
                  <a:pt x="64770" y="67310"/>
                </a:lnTo>
                <a:lnTo>
                  <a:pt x="72390" y="80010"/>
                </a:lnTo>
                <a:lnTo>
                  <a:pt x="95250" y="80010"/>
                </a:lnTo>
                <a:lnTo>
                  <a:pt x="103251" y="67310"/>
                </a:lnTo>
                <a:lnTo>
                  <a:pt x="114300" y="4953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3360" y="4014215"/>
            <a:ext cx="520700" cy="359410"/>
          </a:xfrm>
          <a:custGeom>
            <a:avLst/>
            <a:gdLst/>
            <a:ahLst/>
            <a:cxnLst/>
            <a:rect l="l" t="t" r="r" b="b"/>
            <a:pathLst>
              <a:path w="520700" h="359410">
                <a:moveTo>
                  <a:pt x="520700" y="291846"/>
                </a:moveTo>
                <a:lnTo>
                  <a:pt x="510794" y="279273"/>
                </a:lnTo>
                <a:lnTo>
                  <a:pt x="510794" y="260223"/>
                </a:lnTo>
                <a:lnTo>
                  <a:pt x="485394" y="234823"/>
                </a:lnTo>
                <a:lnTo>
                  <a:pt x="470154" y="229743"/>
                </a:lnTo>
                <a:lnTo>
                  <a:pt x="452374" y="220853"/>
                </a:lnTo>
                <a:lnTo>
                  <a:pt x="435864" y="203073"/>
                </a:lnTo>
                <a:lnTo>
                  <a:pt x="439674" y="195453"/>
                </a:lnTo>
                <a:lnTo>
                  <a:pt x="429387" y="176403"/>
                </a:lnTo>
                <a:lnTo>
                  <a:pt x="413512" y="151003"/>
                </a:lnTo>
                <a:lnTo>
                  <a:pt x="410337" y="145923"/>
                </a:lnTo>
                <a:lnTo>
                  <a:pt x="370967" y="128143"/>
                </a:lnTo>
                <a:lnTo>
                  <a:pt x="355727" y="124333"/>
                </a:lnTo>
                <a:lnTo>
                  <a:pt x="336677" y="106553"/>
                </a:lnTo>
                <a:lnTo>
                  <a:pt x="315087" y="96520"/>
                </a:lnTo>
                <a:lnTo>
                  <a:pt x="307467" y="88900"/>
                </a:lnTo>
                <a:lnTo>
                  <a:pt x="293497" y="74930"/>
                </a:lnTo>
                <a:lnTo>
                  <a:pt x="271907" y="74930"/>
                </a:lnTo>
                <a:lnTo>
                  <a:pt x="222377" y="49530"/>
                </a:lnTo>
                <a:lnTo>
                  <a:pt x="207137" y="49530"/>
                </a:lnTo>
                <a:lnTo>
                  <a:pt x="191897" y="62230"/>
                </a:lnTo>
                <a:lnTo>
                  <a:pt x="188087" y="62230"/>
                </a:lnTo>
                <a:lnTo>
                  <a:pt x="169037" y="83820"/>
                </a:lnTo>
                <a:lnTo>
                  <a:pt x="162560" y="88900"/>
                </a:lnTo>
                <a:lnTo>
                  <a:pt x="152527" y="74930"/>
                </a:lnTo>
                <a:lnTo>
                  <a:pt x="129540" y="74930"/>
                </a:lnTo>
                <a:lnTo>
                  <a:pt x="116840" y="88900"/>
                </a:lnTo>
                <a:lnTo>
                  <a:pt x="110490" y="80010"/>
                </a:lnTo>
                <a:lnTo>
                  <a:pt x="106680" y="62230"/>
                </a:lnTo>
                <a:lnTo>
                  <a:pt x="90170" y="10160"/>
                </a:lnTo>
                <a:lnTo>
                  <a:pt x="48260" y="5080"/>
                </a:lnTo>
                <a:lnTo>
                  <a:pt x="0" y="0"/>
                </a:lnTo>
                <a:lnTo>
                  <a:pt x="39370" y="39370"/>
                </a:lnTo>
                <a:lnTo>
                  <a:pt x="35560" y="67310"/>
                </a:lnTo>
                <a:lnTo>
                  <a:pt x="35560" y="119253"/>
                </a:lnTo>
                <a:lnTo>
                  <a:pt x="52070" y="133223"/>
                </a:lnTo>
                <a:lnTo>
                  <a:pt x="83820" y="145923"/>
                </a:lnTo>
                <a:lnTo>
                  <a:pt x="97790" y="163703"/>
                </a:lnTo>
                <a:lnTo>
                  <a:pt x="129540" y="151003"/>
                </a:lnTo>
                <a:lnTo>
                  <a:pt x="162560" y="151003"/>
                </a:lnTo>
                <a:lnTo>
                  <a:pt x="179197" y="176403"/>
                </a:lnTo>
                <a:lnTo>
                  <a:pt x="198247" y="203073"/>
                </a:lnTo>
                <a:lnTo>
                  <a:pt x="218567" y="252603"/>
                </a:lnTo>
                <a:lnTo>
                  <a:pt x="241427" y="291846"/>
                </a:lnTo>
                <a:lnTo>
                  <a:pt x="252857" y="336296"/>
                </a:lnTo>
                <a:lnTo>
                  <a:pt x="263017" y="327406"/>
                </a:lnTo>
                <a:lnTo>
                  <a:pt x="280797" y="336296"/>
                </a:lnTo>
                <a:lnTo>
                  <a:pt x="293497" y="336296"/>
                </a:lnTo>
                <a:lnTo>
                  <a:pt x="312547" y="343916"/>
                </a:lnTo>
                <a:lnTo>
                  <a:pt x="327787" y="359156"/>
                </a:lnTo>
                <a:lnTo>
                  <a:pt x="345567" y="327406"/>
                </a:lnTo>
                <a:lnTo>
                  <a:pt x="358267" y="304546"/>
                </a:lnTo>
                <a:lnTo>
                  <a:pt x="362077" y="314706"/>
                </a:lnTo>
                <a:lnTo>
                  <a:pt x="368554" y="304546"/>
                </a:lnTo>
                <a:lnTo>
                  <a:pt x="370967" y="300736"/>
                </a:lnTo>
                <a:lnTo>
                  <a:pt x="381127" y="291846"/>
                </a:lnTo>
                <a:lnTo>
                  <a:pt x="407797" y="296926"/>
                </a:lnTo>
                <a:lnTo>
                  <a:pt x="435864" y="291846"/>
                </a:lnTo>
                <a:lnTo>
                  <a:pt x="520700" y="29184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441703" y="975360"/>
            <a:ext cx="815340" cy="647700"/>
            <a:chOff x="1441703" y="975360"/>
            <a:chExt cx="815340" cy="647700"/>
          </a:xfrm>
        </p:grpSpPr>
        <p:sp>
          <p:nvSpPr>
            <p:cNvPr id="17" name="object 17"/>
            <p:cNvSpPr/>
            <p:nvPr/>
          </p:nvSpPr>
          <p:spPr>
            <a:xfrm>
              <a:off x="1577340" y="975359"/>
              <a:ext cx="680085" cy="647700"/>
            </a:xfrm>
            <a:custGeom>
              <a:avLst/>
              <a:gdLst/>
              <a:ahLst/>
              <a:cxnLst/>
              <a:rect l="l" t="t" r="r" b="b"/>
              <a:pathLst>
                <a:path w="680085" h="647700">
                  <a:moveTo>
                    <a:pt x="679704" y="306705"/>
                  </a:moveTo>
                  <a:lnTo>
                    <a:pt x="660527" y="292608"/>
                  </a:lnTo>
                  <a:lnTo>
                    <a:pt x="623951" y="265938"/>
                  </a:lnTo>
                  <a:lnTo>
                    <a:pt x="594360" y="221361"/>
                  </a:lnTo>
                  <a:lnTo>
                    <a:pt x="568071" y="181991"/>
                  </a:lnTo>
                  <a:lnTo>
                    <a:pt x="493268" y="151384"/>
                  </a:lnTo>
                  <a:lnTo>
                    <a:pt x="459105" y="137414"/>
                  </a:lnTo>
                  <a:lnTo>
                    <a:pt x="375412" y="89027"/>
                  </a:lnTo>
                  <a:lnTo>
                    <a:pt x="163576" y="31877"/>
                  </a:lnTo>
                  <a:lnTo>
                    <a:pt x="40513" y="0"/>
                  </a:lnTo>
                  <a:lnTo>
                    <a:pt x="16510" y="49657"/>
                  </a:lnTo>
                  <a:lnTo>
                    <a:pt x="16510" y="85217"/>
                  </a:lnTo>
                  <a:lnTo>
                    <a:pt x="0" y="133604"/>
                  </a:lnTo>
                  <a:lnTo>
                    <a:pt x="43180" y="151384"/>
                  </a:lnTo>
                  <a:lnTo>
                    <a:pt x="101473" y="156464"/>
                  </a:lnTo>
                  <a:lnTo>
                    <a:pt x="161036" y="151384"/>
                  </a:lnTo>
                  <a:lnTo>
                    <a:pt x="187706" y="174371"/>
                  </a:lnTo>
                  <a:lnTo>
                    <a:pt x="206756" y="179451"/>
                  </a:lnTo>
                  <a:lnTo>
                    <a:pt x="230759" y="226568"/>
                  </a:lnTo>
                  <a:lnTo>
                    <a:pt x="249809" y="221361"/>
                  </a:lnTo>
                  <a:lnTo>
                    <a:pt x="262509" y="240538"/>
                  </a:lnTo>
                  <a:lnTo>
                    <a:pt x="262509" y="271018"/>
                  </a:lnTo>
                  <a:lnTo>
                    <a:pt x="266319" y="288798"/>
                  </a:lnTo>
                  <a:lnTo>
                    <a:pt x="295402" y="288798"/>
                  </a:lnTo>
                  <a:lnTo>
                    <a:pt x="301752" y="265938"/>
                  </a:lnTo>
                  <a:lnTo>
                    <a:pt x="332232" y="306705"/>
                  </a:lnTo>
                  <a:lnTo>
                    <a:pt x="351282" y="292608"/>
                  </a:lnTo>
                  <a:lnTo>
                    <a:pt x="367792" y="320675"/>
                  </a:lnTo>
                  <a:lnTo>
                    <a:pt x="347472" y="342265"/>
                  </a:lnTo>
                  <a:lnTo>
                    <a:pt x="344932" y="367792"/>
                  </a:lnTo>
                  <a:lnTo>
                    <a:pt x="365252" y="404622"/>
                  </a:lnTo>
                  <a:lnTo>
                    <a:pt x="414655" y="451739"/>
                  </a:lnTo>
                  <a:lnTo>
                    <a:pt x="448945" y="469519"/>
                  </a:lnTo>
                  <a:lnTo>
                    <a:pt x="489458" y="497586"/>
                  </a:lnTo>
                  <a:lnTo>
                    <a:pt x="508508" y="514096"/>
                  </a:lnTo>
                  <a:lnTo>
                    <a:pt x="522478" y="568833"/>
                  </a:lnTo>
                  <a:lnTo>
                    <a:pt x="537718" y="586613"/>
                  </a:lnTo>
                  <a:lnTo>
                    <a:pt x="550291" y="586613"/>
                  </a:lnTo>
                  <a:lnTo>
                    <a:pt x="580771" y="631190"/>
                  </a:lnTo>
                  <a:lnTo>
                    <a:pt x="607441" y="647700"/>
                  </a:lnTo>
                  <a:lnTo>
                    <a:pt x="645414" y="643890"/>
                  </a:lnTo>
                  <a:lnTo>
                    <a:pt x="655574" y="626110"/>
                  </a:lnTo>
                  <a:lnTo>
                    <a:pt x="651764" y="590423"/>
                  </a:lnTo>
                  <a:lnTo>
                    <a:pt x="613791" y="554863"/>
                  </a:lnTo>
                  <a:lnTo>
                    <a:pt x="611251" y="519176"/>
                  </a:lnTo>
                  <a:lnTo>
                    <a:pt x="632841" y="484759"/>
                  </a:lnTo>
                  <a:lnTo>
                    <a:pt x="636651" y="456819"/>
                  </a:lnTo>
                  <a:lnTo>
                    <a:pt x="617601" y="422402"/>
                  </a:lnTo>
                  <a:lnTo>
                    <a:pt x="636651" y="386842"/>
                  </a:lnTo>
                  <a:lnTo>
                    <a:pt x="656844" y="377952"/>
                  </a:lnTo>
                  <a:lnTo>
                    <a:pt x="656844" y="338455"/>
                  </a:lnTo>
                  <a:lnTo>
                    <a:pt x="679704" y="306705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1233" y="1277493"/>
              <a:ext cx="383285" cy="25717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41704" y="1203959"/>
              <a:ext cx="259715" cy="88900"/>
            </a:xfrm>
            <a:custGeom>
              <a:avLst/>
              <a:gdLst/>
              <a:ahLst/>
              <a:cxnLst/>
              <a:rect l="l" t="t" r="r" b="b"/>
              <a:pathLst>
                <a:path w="259714" h="88900">
                  <a:moveTo>
                    <a:pt x="259334" y="73533"/>
                  </a:moveTo>
                  <a:lnTo>
                    <a:pt x="255143" y="60833"/>
                  </a:lnTo>
                  <a:lnTo>
                    <a:pt x="234823" y="60833"/>
                  </a:lnTo>
                  <a:lnTo>
                    <a:pt x="230378" y="51943"/>
                  </a:lnTo>
                  <a:lnTo>
                    <a:pt x="228473" y="48133"/>
                  </a:lnTo>
                  <a:lnTo>
                    <a:pt x="217043" y="51943"/>
                  </a:lnTo>
                  <a:lnTo>
                    <a:pt x="198120" y="34163"/>
                  </a:lnTo>
                  <a:lnTo>
                    <a:pt x="195453" y="31750"/>
                  </a:lnTo>
                  <a:lnTo>
                    <a:pt x="158623" y="21590"/>
                  </a:lnTo>
                  <a:lnTo>
                    <a:pt x="143383" y="34163"/>
                  </a:lnTo>
                  <a:lnTo>
                    <a:pt x="109093" y="21590"/>
                  </a:lnTo>
                  <a:lnTo>
                    <a:pt x="88900" y="21590"/>
                  </a:lnTo>
                  <a:lnTo>
                    <a:pt x="78740" y="3810"/>
                  </a:lnTo>
                  <a:lnTo>
                    <a:pt x="69850" y="0"/>
                  </a:lnTo>
                  <a:lnTo>
                    <a:pt x="55880" y="3810"/>
                  </a:lnTo>
                  <a:lnTo>
                    <a:pt x="15240" y="0"/>
                  </a:lnTo>
                  <a:lnTo>
                    <a:pt x="0" y="26670"/>
                  </a:lnTo>
                  <a:lnTo>
                    <a:pt x="0" y="55753"/>
                  </a:lnTo>
                  <a:lnTo>
                    <a:pt x="30480" y="88646"/>
                  </a:lnTo>
                  <a:lnTo>
                    <a:pt x="49530" y="78486"/>
                  </a:lnTo>
                  <a:lnTo>
                    <a:pt x="82169" y="78486"/>
                  </a:lnTo>
                  <a:lnTo>
                    <a:pt x="85090" y="73533"/>
                  </a:lnTo>
                  <a:lnTo>
                    <a:pt x="259334" y="7353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88592" y="3055620"/>
            <a:ext cx="473963" cy="242315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26694" y="2228342"/>
            <a:ext cx="2832100" cy="4003675"/>
            <a:chOff x="726694" y="2228342"/>
            <a:chExt cx="2832100" cy="4003675"/>
          </a:xfrm>
        </p:grpSpPr>
        <p:sp>
          <p:nvSpPr>
            <p:cNvPr id="22" name="object 22"/>
            <p:cNvSpPr/>
            <p:nvPr/>
          </p:nvSpPr>
          <p:spPr>
            <a:xfrm>
              <a:off x="1831848" y="3537203"/>
              <a:ext cx="1274445" cy="2694940"/>
            </a:xfrm>
            <a:custGeom>
              <a:avLst/>
              <a:gdLst/>
              <a:ahLst/>
              <a:cxnLst/>
              <a:rect l="l" t="t" r="r" b="b"/>
              <a:pathLst>
                <a:path w="1274445" h="2694940">
                  <a:moveTo>
                    <a:pt x="1274064" y="740664"/>
                  </a:moveTo>
                  <a:lnTo>
                    <a:pt x="1241044" y="673227"/>
                  </a:lnTo>
                  <a:lnTo>
                    <a:pt x="1162177" y="603377"/>
                  </a:lnTo>
                  <a:lnTo>
                    <a:pt x="1041400" y="566547"/>
                  </a:lnTo>
                  <a:lnTo>
                    <a:pt x="924433" y="536067"/>
                  </a:lnTo>
                  <a:lnTo>
                    <a:pt x="853186" y="514477"/>
                  </a:lnTo>
                  <a:lnTo>
                    <a:pt x="868426" y="452247"/>
                  </a:lnTo>
                  <a:lnTo>
                    <a:pt x="843026" y="372237"/>
                  </a:lnTo>
                  <a:lnTo>
                    <a:pt x="784479" y="301117"/>
                  </a:lnTo>
                  <a:lnTo>
                    <a:pt x="728599" y="245110"/>
                  </a:lnTo>
                  <a:lnTo>
                    <a:pt x="695579" y="240157"/>
                  </a:lnTo>
                  <a:lnTo>
                    <a:pt x="653542" y="245110"/>
                  </a:lnTo>
                  <a:lnTo>
                    <a:pt x="637667" y="229870"/>
                  </a:lnTo>
                  <a:lnTo>
                    <a:pt x="620522" y="213360"/>
                  </a:lnTo>
                  <a:lnTo>
                    <a:pt x="592582" y="213360"/>
                  </a:lnTo>
                  <a:lnTo>
                    <a:pt x="568325" y="229870"/>
                  </a:lnTo>
                  <a:lnTo>
                    <a:pt x="570865" y="199390"/>
                  </a:lnTo>
                  <a:lnTo>
                    <a:pt x="512445" y="163830"/>
                  </a:lnTo>
                  <a:lnTo>
                    <a:pt x="494284" y="128270"/>
                  </a:lnTo>
                  <a:lnTo>
                    <a:pt x="487807" y="115570"/>
                  </a:lnTo>
                  <a:lnTo>
                    <a:pt x="476758" y="93980"/>
                  </a:lnTo>
                  <a:lnTo>
                    <a:pt x="385318" y="106680"/>
                  </a:lnTo>
                  <a:lnTo>
                    <a:pt x="336931" y="115570"/>
                  </a:lnTo>
                  <a:lnTo>
                    <a:pt x="331851" y="93980"/>
                  </a:lnTo>
                  <a:lnTo>
                    <a:pt x="322326" y="83820"/>
                  </a:lnTo>
                  <a:lnTo>
                    <a:pt x="314071" y="74930"/>
                  </a:lnTo>
                  <a:lnTo>
                    <a:pt x="282321" y="83820"/>
                  </a:lnTo>
                  <a:lnTo>
                    <a:pt x="264541" y="62242"/>
                  </a:lnTo>
                  <a:lnTo>
                    <a:pt x="247904" y="49542"/>
                  </a:lnTo>
                  <a:lnTo>
                    <a:pt x="241554" y="88900"/>
                  </a:lnTo>
                  <a:lnTo>
                    <a:pt x="232664" y="128270"/>
                  </a:lnTo>
                  <a:lnTo>
                    <a:pt x="208534" y="128270"/>
                  </a:lnTo>
                  <a:lnTo>
                    <a:pt x="202184" y="93980"/>
                  </a:lnTo>
                  <a:lnTo>
                    <a:pt x="208534" y="49542"/>
                  </a:lnTo>
                  <a:lnTo>
                    <a:pt x="235204" y="26670"/>
                  </a:lnTo>
                  <a:lnTo>
                    <a:pt x="241554" y="5092"/>
                  </a:lnTo>
                  <a:lnTo>
                    <a:pt x="216154" y="0"/>
                  </a:lnTo>
                  <a:lnTo>
                    <a:pt x="192024" y="17792"/>
                  </a:lnTo>
                  <a:lnTo>
                    <a:pt x="146177" y="44450"/>
                  </a:lnTo>
                  <a:lnTo>
                    <a:pt x="114427" y="88900"/>
                  </a:lnTo>
                  <a:lnTo>
                    <a:pt x="99187" y="119380"/>
                  </a:lnTo>
                  <a:lnTo>
                    <a:pt x="92837" y="185420"/>
                  </a:lnTo>
                  <a:lnTo>
                    <a:pt x="92837" y="222250"/>
                  </a:lnTo>
                  <a:lnTo>
                    <a:pt x="64897" y="287147"/>
                  </a:lnTo>
                  <a:lnTo>
                    <a:pt x="62357" y="349377"/>
                  </a:lnTo>
                  <a:lnTo>
                    <a:pt x="12700" y="492887"/>
                  </a:lnTo>
                  <a:lnTo>
                    <a:pt x="0" y="550037"/>
                  </a:lnTo>
                  <a:lnTo>
                    <a:pt x="25400" y="628777"/>
                  </a:lnTo>
                  <a:lnTo>
                    <a:pt x="25400" y="705104"/>
                  </a:lnTo>
                  <a:lnTo>
                    <a:pt x="3810" y="735584"/>
                  </a:lnTo>
                  <a:lnTo>
                    <a:pt x="22860" y="772414"/>
                  </a:lnTo>
                  <a:lnTo>
                    <a:pt x="64897" y="824484"/>
                  </a:lnTo>
                  <a:lnTo>
                    <a:pt x="78867" y="900684"/>
                  </a:lnTo>
                  <a:lnTo>
                    <a:pt x="81407" y="947674"/>
                  </a:lnTo>
                  <a:lnTo>
                    <a:pt x="114427" y="1007364"/>
                  </a:lnTo>
                  <a:lnTo>
                    <a:pt x="139827" y="1064514"/>
                  </a:lnTo>
                  <a:lnTo>
                    <a:pt x="192024" y="1077214"/>
                  </a:lnTo>
                  <a:lnTo>
                    <a:pt x="228854" y="1103884"/>
                  </a:lnTo>
                  <a:lnTo>
                    <a:pt x="264541" y="1143254"/>
                  </a:lnTo>
                  <a:lnTo>
                    <a:pt x="273431" y="1187831"/>
                  </a:lnTo>
                  <a:lnTo>
                    <a:pt x="303911" y="1227201"/>
                  </a:lnTo>
                  <a:lnTo>
                    <a:pt x="320421" y="1281811"/>
                  </a:lnTo>
                  <a:lnTo>
                    <a:pt x="295021" y="1410081"/>
                  </a:lnTo>
                  <a:lnTo>
                    <a:pt x="307721" y="1493901"/>
                  </a:lnTo>
                  <a:lnTo>
                    <a:pt x="295021" y="1591691"/>
                  </a:lnTo>
                  <a:lnTo>
                    <a:pt x="301371" y="1631188"/>
                  </a:lnTo>
                  <a:lnTo>
                    <a:pt x="295021" y="1709928"/>
                  </a:lnTo>
                  <a:lnTo>
                    <a:pt x="284861" y="1730248"/>
                  </a:lnTo>
                  <a:lnTo>
                    <a:pt x="288671" y="1769618"/>
                  </a:lnTo>
                  <a:lnTo>
                    <a:pt x="297561" y="1871218"/>
                  </a:lnTo>
                  <a:lnTo>
                    <a:pt x="282321" y="1942338"/>
                  </a:lnTo>
                  <a:lnTo>
                    <a:pt x="264541" y="1999488"/>
                  </a:lnTo>
                  <a:lnTo>
                    <a:pt x="264541" y="2047748"/>
                  </a:lnTo>
                  <a:lnTo>
                    <a:pt x="291211" y="2101164"/>
                  </a:lnTo>
                  <a:lnTo>
                    <a:pt x="301371" y="2150707"/>
                  </a:lnTo>
                  <a:lnTo>
                    <a:pt x="303911" y="2437803"/>
                  </a:lnTo>
                  <a:lnTo>
                    <a:pt x="297561" y="2473388"/>
                  </a:lnTo>
                  <a:lnTo>
                    <a:pt x="301371" y="2516568"/>
                  </a:lnTo>
                  <a:lnTo>
                    <a:pt x="326771" y="2571191"/>
                  </a:lnTo>
                  <a:lnTo>
                    <a:pt x="362331" y="2615654"/>
                  </a:lnTo>
                  <a:lnTo>
                    <a:pt x="403098" y="2642336"/>
                  </a:lnTo>
                  <a:lnTo>
                    <a:pt x="431038" y="2677909"/>
                  </a:lnTo>
                  <a:lnTo>
                    <a:pt x="465328" y="2694419"/>
                  </a:lnTo>
                  <a:lnTo>
                    <a:pt x="476758" y="2667749"/>
                  </a:lnTo>
                  <a:lnTo>
                    <a:pt x="455168" y="2623274"/>
                  </a:lnTo>
                  <a:lnTo>
                    <a:pt x="378968" y="2535618"/>
                  </a:lnTo>
                  <a:lnTo>
                    <a:pt x="399288" y="2508948"/>
                  </a:lnTo>
                  <a:lnTo>
                    <a:pt x="403098" y="2455583"/>
                  </a:lnTo>
                  <a:lnTo>
                    <a:pt x="411988" y="2420023"/>
                  </a:lnTo>
                  <a:lnTo>
                    <a:pt x="447548" y="2403513"/>
                  </a:lnTo>
                  <a:lnTo>
                    <a:pt x="467868" y="2398420"/>
                  </a:lnTo>
                  <a:lnTo>
                    <a:pt x="476758" y="2353970"/>
                  </a:lnTo>
                  <a:lnTo>
                    <a:pt x="461518" y="2327287"/>
                  </a:lnTo>
                  <a:lnTo>
                    <a:pt x="441198" y="2327287"/>
                  </a:lnTo>
                  <a:lnTo>
                    <a:pt x="437388" y="2281555"/>
                  </a:lnTo>
                  <a:lnTo>
                    <a:pt x="450088" y="2259965"/>
                  </a:lnTo>
                  <a:lnTo>
                    <a:pt x="489585" y="2259965"/>
                  </a:lnTo>
                  <a:lnTo>
                    <a:pt x="503555" y="2202789"/>
                  </a:lnTo>
                  <a:lnTo>
                    <a:pt x="512445" y="2136737"/>
                  </a:lnTo>
                  <a:lnTo>
                    <a:pt x="495935" y="2118957"/>
                  </a:lnTo>
                  <a:lnTo>
                    <a:pt x="506095" y="2101164"/>
                  </a:lnTo>
                  <a:lnTo>
                    <a:pt x="536575" y="2106244"/>
                  </a:lnTo>
                  <a:lnTo>
                    <a:pt x="574675" y="2101164"/>
                  </a:lnTo>
                  <a:lnTo>
                    <a:pt x="574675" y="2056701"/>
                  </a:lnTo>
                  <a:lnTo>
                    <a:pt x="588772" y="2029968"/>
                  </a:lnTo>
                  <a:lnTo>
                    <a:pt x="620522" y="2017268"/>
                  </a:lnTo>
                  <a:lnTo>
                    <a:pt x="659892" y="2012188"/>
                  </a:lnTo>
                  <a:lnTo>
                    <a:pt x="676402" y="1985518"/>
                  </a:lnTo>
                  <a:lnTo>
                    <a:pt x="678942" y="1949958"/>
                  </a:lnTo>
                  <a:lnTo>
                    <a:pt x="678942" y="1905508"/>
                  </a:lnTo>
                  <a:lnTo>
                    <a:pt x="657352" y="1883918"/>
                  </a:lnTo>
                  <a:lnTo>
                    <a:pt x="689102" y="1866138"/>
                  </a:lnTo>
                  <a:lnTo>
                    <a:pt x="713359" y="1866138"/>
                  </a:lnTo>
                  <a:lnTo>
                    <a:pt x="724789" y="1875028"/>
                  </a:lnTo>
                  <a:lnTo>
                    <a:pt x="730631" y="1866138"/>
                  </a:lnTo>
                  <a:lnTo>
                    <a:pt x="756539" y="1826768"/>
                  </a:lnTo>
                  <a:lnTo>
                    <a:pt x="765429" y="1786128"/>
                  </a:lnTo>
                  <a:lnTo>
                    <a:pt x="787019" y="1746758"/>
                  </a:lnTo>
                  <a:lnTo>
                    <a:pt x="816356" y="1720088"/>
                  </a:lnTo>
                  <a:lnTo>
                    <a:pt x="853186" y="1684528"/>
                  </a:lnTo>
                  <a:lnTo>
                    <a:pt x="853186" y="1652778"/>
                  </a:lnTo>
                  <a:lnTo>
                    <a:pt x="874776" y="1613281"/>
                  </a:lnTo>
                  <a:lnTo>
                    <a:pt x="864616" y="1573911"/>
                  </a:lnTo>
                  <a:lnTo>
                    <a:pt x="864616" y="1538351"/>
                  </a:lnTo>
                  <a:lnTo>
                    <a:pt x="874776" y="1511681"/>
                  </a:lnTo>
                  <a:lnTo>
                    <a:pt x="920623" y="1440561"/>
                  </a:lnTo>
                  <a:lnTo>
                    <a:pt x="967613" y="1410081"/>
                  </a:lnTo>
                  <a:lnTo>
                    <a:pt x="991743" y="1413891"/>
                  </a:lnTo>
                  <a:lnTo>
                    <a:pt x="999744" y="1410081"/>
                  </a:lnTo>
                  <a:lnTo>
                    <a:pt x="1028700" y="1396111"/>
                  </a:lnTo>
                  <a:lnTo>
                    <a:pt x="1071880" y="1333881"/>
                  </a:lnTo>
                  <a:lnTo>
                    <a:pt x="1101090" y="1298321"/>
                  </a:lnTo>
                  <a:lnTo>
                    <a:pt x="1103630" y="1267841"/>
                  </a:lnTo>
                  <a:lnTo>
                    <a:pt x="1124077" y="1241171"/>
                  </a:lnTo>
                  <a:lnTo>
                    <a:pt x="1130427" y="1205611"/>
                  </a:lnTo>
                  <a:lnTo>
                    <a:pt x="1149477" y="1192911"/>
                  </a:lnTo>
                  <a:lnTo>
                    <a:pt x="1162177" y="1130554"/>
                  </a:lnTo>
                  <a:lnTo>
                    <a:pt x="1159637" y="1068324"/>
                  </a:lnTo>
                  <a:lnTo>
                    <a:pt x="1162177" y="1020064"/>
                  </a:lnTo>
                  <a:lnTo>
                    <a:pt x="1186307" y="965454"/>
                  </a:lnTo>
                  <a:lnTo>
                    <a:pt x="1209167" y="940054"/>
                  </a:lnTo>
                  <a:lnTo>
                    <a:pt x="1243584" y="900684"/>
                  </a:lnTo>
                  <a:lnTo>
                    <a:pt x="1274064" y="824484"/>
                  </a:lnTo>
                  <a:lnTo>
                    <a:pt x="1274064" y="740664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68780" y="3666743"/>
              <a:ext cx="1884045" cy="1150620"/>
            </a:xfrm>
            <a:custGeom>
              <a:avLst/>
              <a:gdLst/>
              <a:ahLst/>
              <a:cxnLst/>
              <a:rect l="l" t="t" r="r" b="b"/>
              <a:pathLst>
                <a:path w="1884045" h="1150620">
                  <a:moveTo>
                    <a:pt x="1883664" y="0"/>
                  </a:moveTo>
                  <a:lnTo>
                    <a:pt x="1062228" y="0"/>
                  </a:lnTo>
                  <a:lnTo>
                    <a:pt x="1061085" y="0"/>
                  </a:lnTo>
                  <a:lnTo>
                    <a:pt x="0" y="1074420"/>
                  </a:lnTo>
                  <a:lnTo>
                    <a:pt x="0" y="1150620"/>
                  </a:lnTo>
                  <a:lnTo>
                    <a:pt x="821182" y="1150620"/>
                  </a:lnTo>
                  <a:lnTo>
                    <a:pt x="821436" y="1150620"/>
                  </a:lnTo>
                  <a:lnTo>
                    <a:pt x="1883664" y="76200"/>
                  </a:lnTo>
                  <a:lnTo>
                    <a:pt x="18836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68780" y="3666744"/>
              <a:ext cx="1884045" cy="1150620"/>
            </a:xfrm>
            <a:custGeom>
              <a:avLst/>
              <a:gdLst/>
              <a:ahLst/>
              <a:cxnLst/>
              <a:rect l="l" t="t" r="r" b="b"/>
              <a:pathLst>
                <a:path w="1884045" h="1150620">
                  <a:moveTo>
                    <a:pt x="1062227" y="0"/>
                  </a:moveTo>
                  <a:lnTo>
                    <a:pt x="0" y="1074419"/>
                  </a:lnTo>
                </a:path>
                <a:path w="1884045" h="1150620">
                  <a:moveTo>
                    <a:pt x="821436" y="1150619"/>
                  </a:moveTo>
                  <a:lnTo>
                    <a:pt x="1883664" y="76199"/>
                  </a:lnTo>
                </a:path>
                <a:path w="1884045" h="1150620">
                  <a:moveTo>
                    <a:pt x="1883664" y="76199"/>
                  </a:moveTo>
                  <a:lnTo>
                    <a:pt x="1883664" y="0"/>
                  </a:lnTo>
                </a:path>
                <a:path w="1884045" h="1150620">
                  <a:moveTo>
                    <a:pt x="1883664" y="0"/>
                  </a:moveTo>
                  <a:lnTo>
                    <a:pt x="1062227" y="0"/>
                  </a:lnTo>
                </a:path>
                <a:path w="1884045" h="1150620">
                  <a:moveTo>
                    <a:pt x="0" y="1074419"/>
                  </a:moveTo>
                  <a:lnTo>
                    <a:pt x="821436" y="1074419"/>
                  </a:lnTo>
                </a:path>
                <a:path w="1884045" h="1150620">
                  <a:moveTo>
                    <a:pt x="821436" y="1074419"/>
                  </a:moveTo>
                  <a:lnTo>
                    <a:pt x="821436" y="1150619"/>
                  </a:lnTo>
                </a:path>
                <a:path w="1884045" h="1150620">
                  <a:moveTo>
                    <a:pt x="821436" y="1150619"/>
                  </a:moveTo>
                  <a:lnTo>
                    <a:pt x="0" y="1150619"/>
                  </a:lnTo>
                </a:path>
                <a:path w="1884045" h="1150620">
                  <a:moveTo>
                    <a:pt x="0" y="1150619"/>
                  </a:moveTo>
                  <a:lnTo>
                    <a:pt x="0" y="1074419"/>
                  </a:lnTo>
                </a:path>
                <a:path w="1884045" h="1150620">
                  <a:moveTo>
                    <a:pt x="821436" y="1074419"/>
                  </a:moveTo>
                  <a:lnTo>
                    <a:pt x="1883664" y="0"/>
                  </a:lnTo>
                </a:path>
              </a:pathLst>
            </a:custGeom>
            <a:ln w="12700">
              <a:solidFill>
                <a:srgbClr val="5353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28544" y="3610355"/>
              <a:ext cx="179578" cy="15938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60882" y="2241042"/>
              <a:ext cx="1910080" cy="1426845"/>
            </a:xfrm>
            <a:custGeom>
              <a:avLst/>
              <a:gdLst/>
              <a:ahLst/>
              <a:cxnLst/>
              <a:rect l="l" t="t" r="r" b="b"/>
              <a:pathLst>
                <a:path w="1910080" h="1426845">
                  <a:moveTo>
                    <a:pt x="1909572" y="1426464"/>
                  </a:moveTo>
                  <a:lnTo>
                    <a:pt x="0" y="0"/>
                  </a:lnTo>
                </a:path>
              </a:pathLst>
            </a:custGeom>
            <a:ln w="25398">
              <a:solidFill>
                <a:srgbClr val="6400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18816" y="3793236"/>
              <a:ext cx="176656" cy="16611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36498" y="2279142"/>
              <a:ext cx="1819910" cy="1567180"/>
            </a:xfrm>
            <a:custGeom>
              <a:avLst/>
              <a:gdLst/>
              <a:ahLst/>
              <a:cxnLst/>
              <a:rect l="l" t="t" r="r" b="b"/>
              <a:pathLst>
                <a:path w="1819910" h="1567179">
                  <a:moveTo>
                    <a:pt x="1819656" y="1566672"/>
                  </a:moveTo>
                  <a:lnTo>
                    <a:pt x="0" y="0"/>
                  </a:lnTo>
                </a:path>
              </a:pathLst>
            </a:custGeom>
            <a:ln w="25398">
              <a:solidFill>
                <a:srgbClr val="0000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86227" y="3939539"/>
              <a:ext cx="169037" cy="17068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98398" y="2317242"/>
              <a:ext cx="1732914" cy="1668780"/>
            </a:xfrm>
            <a:custGeom>
              <a:avLst/>
              <a:gdLst/>
              <a:ahLst/>
              <a:cxnLst/>
              <a:rect l="l" t="t" r="r" b="b"/>
              <a:pathLst>
                <a:path w="1732914" h="1668779">
                  <a:moveTo>
                    <a:pt x="1732788" y="1668780"/>
                  </a:moveTo>
                  <a:lnTo>
                    <a:pt x="0" y="0"/>
                  </a:lnTo>
                </a:path>
              </a:pathLst>
            </a:custGeom>
            <a:ln w="25398">
              <a:solidFill>
                <a:srgbClr val="0000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61260" y="4049267"/>
              <a:ext cx="168656" cy="1752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46582" y="2353818"/>
              <a:ext cx="1658620" cy="1744345"/>
            </a:xfrm>
            <a:custGeom>
              <a:avLst/>
              <a:gdLst/>
              <a:ahLst/>
              <a:cxnLst/>
              <a:rect l="l" t="t" r="r" b="b"/>
              <a:pathLst>
                <a:path w="1658620" h="1744345">
                  <a:moveTo>
                    <a:pt x="1658112" y="1744345"/>
                  </a:moveTo>
                  <a:lnTo>
                    <a:pt x="0" y="0"/>
                  </a:lnTo>
                </a:path>
              </a:pathLst>
            </a:custGeom>
            <a:ln w="25398">
              <a:solidFill>
                <a:srgbClr val="008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53055" y="4198620"/>
              <a:ext cx="162813" cy="17830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97814" y="2391918"/>
              <a:ext cx="1605280" cy="1845945"/>
            </a:xfrm>
            <a:custGeom>
              <a:avLst/>
              <a:gdLst/>
              <a:ahLst/>
              <a:cxnLst/>
              <a:rect l="l" t="t" r="r" b="b"/>
              <a:pathLst>
                <a:path w="1605280" h="1845945">
                  <a:moveTo>
                    <a:pt x="1604772" y="1845564"/>
                  </a:moveTo>
                  <a:lnTo>
                    <a:pt x="0" y="0"/>
                  </a:lnTo>
                </a:path>
              </a:pathLst>
            </a:custGeom>
            <a:ln w="2539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32660" y="4334255"/>
              <a:ext cx="158241" cy="18135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33044" y="2377440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762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1906" y="2442210"/>
              <a:ext cx="1506220" cy="1934210"/>
            </a:xfrm>
            <a:custGeom>
              <a:avLst/>
              <a:gdLst/>
              <a:ahLst/>
              <a:cxnLst/>
              <a:rect l="l" t="t" r="r" b="b"/>
              <a:pathLst>
                <a:path w="1506220" h="1934210">
                  <a:moveTo>
                    <a:pt x="1505712" y="1933956"/>
                  </a:moveTo>
                  <a:lnTo>
                    <a:pt x="0" y="0"/>
                  </a:lnTo>
                </a:path>
              </a:pathLst>
            </a:custGeom>
            <a:ln w="25398">
              <a:solidFill>
                <a:srgbClr val="FF6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72640" y="4456176"/>
              <a:ext cx="152019" cy="18440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47522" y="2480310"/>
              <a:ext cx="1377950" cy="2010410"/>
            </a:xfrm>
            <a:custGeom>
              <a:avLst/>
              <a:gdLst/>
              <a:ahLst/>
              <a:cxnLst/>
              <a:rect l="l" t="t" r="r" b="b"/>
              <a:pathLst>
                <a:path w="1377950" h="2010410">
                  <a:moveTo>
                    <a:pt x="1377696" y="2010156"/>
                  </a:moveTo>
                  <a:lnTo>
                    <a:pt x="0" y="0"/>
                  </a:lnTo>
                </a:path>
              </a:pathLst>
            </a:custGeom>
            <a:ln w="25398">
              <a:solidFill>
                <a:srgbClr val="D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381000" y="441959"/>
            <a:ext cx="8229600" cy="429895"/>
          </a:xfrm>
          <a:prstGeom prst="rect">
            <a:avLst/>
          </a:prstGeom>
          <a:solidFill>
            <a:srgbClr val="FF0000"/>
          </a:solidFill>
          <a:ln w="12578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3345" algn="ctr">
              <a:lnSpc>
                <a:spcPts val="3170"/>
              </a:lnSpc>
              <a:tabLst>
                <a:tab pos="1177290" algn="l"/>
              </a:tabLst>
            </a:pPr>
            <a:r>
              <a:rPr spc="-15" dirty="0">
                <a:solidFill>
                  <a:srgbClr val="000000"/>
                </a:solidFill>
                <a:latin typeface="Cambria"/>
                <a:cs typeface="Cambria"/>
              </a:rPr>
              <a:t>Black	</a:t>
            </a:r>
            <a:r>
              <a:rPr spc="254" dirty="0">
                <a:solidFill>
                  <a:srgbClr val="F7F7F7"/>
                </a:solidFill>
                <a:latin typeface="Cambria"/>
                <a:cs typeface="Cambria"/>
              </a:rPr>
              <a:t>&amp;</a:t>
            </a:r>
            <a:r>
              <a:rPr spc="40" dirty="0">
                <a:solidFill>
                  <a:srgbClr val="F7F7F7"/>
                </a:solidFill>
                <a:latin typeface="Cambria"/>
                <a:cs typeface="Cambria"/>
              </a:rPr>
              <a:t> </a:t>
            </a:r>
            <a:r>
              <a:rPr spc="-10" dirty="0">
                <a:solidFill>
                  <a:srgbClr val="FFFFFF"/>
                </a:solidFill>
                <a:latin typeface="Cambria"/>
                <a:cs typeface="Cambria"/>
              </a:rPr>
              <a:t>White</a:t>
            </a:r>
          </a:p>
        </p:txBody>
      </p:sp>
      <p:grpSp>
        <p:nvGrpSpPr>
          <p:cNvPr id="41" name="object 41"/>
          <p:cNvGrpSpPr/>
          <p:nvPr/>
        </p:nvGrpSpPr>
        <p:grpSpPr>
          <a:xfrm>
            <a:off x="4542663" y="2303907"/>
            <a:ext cx="3708400" cy="2595880"/>
            <a:chOff x="4542663" y="2303907"/>
            <a:chExt cx="3708400" cy="2595880"/>
          </a:xfrm>
        </p:grpSpPr>
        <p:sp>
          <p:nvSpPr>
            <p:cNvPr id="42" name="object 42"/>
            <p:cNvSpPr/>
            <p:nvPr/>
          </p:nvSpPr>
          <p:spPr>
            <a:xfrm>
              <a:off x="5478018" y="3743705"/>
              <a:ext cx="1885314" cy="1149350"/>
            </a:xfrm>
            <a:custGeom>
              <a:avLst/>
              <a:gdLst/>
              <a:ahLst/>
              <a:cxnLst/>
              <a:rect l="l" t="t" r="r" b="b"/>
              <a:pathLst>
                <a:path w="1885315" h="1149350">
                  <a:moveTo>
                    <a:pt x="1063752" y="0"/>
                  </a:moveTo>
                  <a:lnTo>
                    <a:pt x="0" y="1074420"/>
                  </a:lnTo>
                </a:path>
                <a:path w="1885315" h="1149350">
                  <a:moveTo>
                    <a:pt x="822960" y="1149096"/>
                  </a:moveTo>
                  <a:lnTo>
                    <a:pt x="1885188" y="76200"/>
                  </a:lnTo>
                </a:path>
                <a:path w="1885315" h="1149350">
                  <a:moveTo>
                    <a:pt x="1885188" y="75565"/>
                  </a:moveTo>
                  <a:lnTo>
                    <a:pt x="1885188" y="0"/>
                  </a:lnTo>
                </a:path>
                <a:path w="1885315" h="1149350">
                  <a:moveTo>
                    <a:pt x="1885188" y="0"/>
                  </a:moveTo>
                  <a:lnTo>
                    <a:pt x="1063752" y="0"/>
                  </a:lnTo>
                </a:path>
                <a:path w="1885315" h="1149350">
                  <a:moveTo>
                    <a:pt x="0" y="1074420"/>
                  </a:moveTo>
                  <a:lnTo>
                    <a:pt x="822960" y="1074420"/>
                  </a:lnTo>
                </a:path>
                <a:path w="1885315" h="1149350">
                  <a:moveTo>
                    <a:pt x="822960" y="1074420"/>
                  </a:moveTo>
                  <a:lnTo>
                    <a:pt x="822960" y="1149096"/>
                  </a:lnTo>
                </a:path>
                <a:path w="1885315" h="1149350">
                  <a:moveTo>
                    <a:pt x="822960" y="1149096"/>
                  </a:moveTo>
                  <a:lnTo>
                    <a:pt x="0" y="1149096"/>
                  </a:lnTo>
                </a:path>
                <a:path w="1885315" h="1149350">
                  <a:moveTo>
                    <a:pt x="0" y="1149096"/>
                  </a:moveTo>
                  <a:lnTo>
                    <a:pt x="0" y="1074420"/>
                  </a:lnTo>
                </a:path>
                <a:path w="1885315" h="1149350">
                  <a:moveTo>
                    <a:pt x="822960" y="1074420"/>
                  </a:moveTo>
                  <a:lnTo>
                    <a:pt x="1885188" y="0"/>
                  </a:lnTo>
                </a:path>
              </a:pathLst>
            </a:custGeom>
            <a:ln w="139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38544" y="3686555"/>
              <a:ext cx="179577" cy="15938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769358" y="2317241"/>
              <a:ext cx="1910714" cy="1426845"/>
            </a:xfrm>
            <a:custGeom>
              <a:avLst/>
              <a:gdLst/>
              <a:ahLst/>
              <a:cxnLst/>
              <a:rect l="l" t="t" r="r" b="b"/>
              <a:pathLst>
                <a:path w="1910715" h="1426845">
                  <a:moveTo>
                    <a:pt x="1910461" y="1426464"/>
                  </a:moveTo>
                  <a:lnTo>
                    <a:pt x="0" y="0"/>
                  </a:lnTo>
                </a:path>
              </a:pathLst>
            </a:custGeom>
            <a:ln w="26668">
              <a:solidFill>
                <a:srgbClr val="6400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28816" y="3869436"/>
              <a:ext cx="176275" cy="16611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744974" y="2353817"/>
              <a:ext cx="1821180" cy="1568450"/>
            </a:xfrm>
            <a:custGeom>
              <a:avLst/>
              <a:gdLst/>
              <a:ahLst/>
              <a:cxnLst/>
              <a:rect l="l" t="t" r="r" b="b"/>
              <a:pathLst>
                <a:path w="1821179" h="1568450">
                  <a:moveTo>
                    <a:pt x="1821179" y="1568196"/>
                  </a:moveTo>
                  <a:lnTo>
                    <a:pt x="0" y="0"/>
                  </a:lnTo>
                </a:path>
              </a:pathLst>
            </a:custGeom>
            <a:ln w="26668">
              <a:solidFill>
                <a:srgbClr val="0000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94704" y="4015739"/>
              <a:ext cx="170179" cy="17068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706874" y="2393441"/>
              <a:ext cx="1732914" cy="1668780"/>
            </a:xfrm>
            <a:custGeom>
              <a:avLst/>
              <a:gdLst/>
              <a:ahLst/>
              <a:cxnLst/>
              <a:rect l="l" t="t" r="r" b="b"/>
              <a:pathLst>
                <a:path w="1732914" h="1668779">
                  <a:moveTo>
                    <a:pt x="1732788" y="1668780"/>
                  </a:moveTo>
                  <a:lnTo>
                    <a:pt x="0" y="0"/>
                  </a:lnTo>
                </a:path>
              </a:pathLst>
            </a:custGeom>
            <a:ln w="26668">
              <a:solidFill>
                <a:srgbClr val="0000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71260" y="4125467"/>
              <a:ext cx="167131" cy="175259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655058" y="2430017"/>
              <a:ext cx="1659889" cy="1744345"/>
            </a:xfrm>
            <a:custGeom>
              <a:avLst/>
              <a:gdLst/>
              <a:ahLst/>
              <a:cxnLst/>
              <a:rect l="l" t="t" r="r" b="b"/>
              <a:pathLst>
                <a:path w="1659889" h="1744345">
                  <a:moveTo>
                    <a:pt x="1659636" y="1744345"/>
                  </a:moveTo>
                  <a:lnTo>
                    <a:pt x="0" y="0"/>
                  </a:lnTo>
                </a:path>
              </a:pathLst>
            </a:custGeom>
            <a:ln w="26668">
              <a:solidFill>
                <a:srgbClr val="008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61532" y="4274820"/>
              <a:ext cx="164083" cy="17678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606290" y="2468117"/>
              <a:ext cx="1605915" cy="1845945"/>
            </a:xfrm>
            <a:custGeom>
              <a:avLst/>
              <a:gdLst/>
              <a:ahLst/>
              <a:cxnLst/>
              <a:rect l="l" t="t" r="r" b="b"/>
              <a:pathLst>
                <a:path w="1605914" h="1845945">
                  <a:moveTo>
                    <a:pt x="1605661" y="1845564"/>
                  </a:moveTo>
                  <a:lnTo>
                    <a:pt x="0" y="0"/>
                  </a:lnTo>
                </a:path>
              </a:pathLst>
            </a:custGeom>
            <a:ln w="2666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41136" y="4410455"/>
              <a:ext cx="158241" cy="18135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580382" y="2518409"/>
              <a:ext cx="1507490" cy="1934210"/>
            </a:xfrm>
            <a:custGeom>
              <a:avLst/>
              <a:gdLst/>
              <a:ahLst/>
              <a:cxnLst/>
              <a:rect l="l" t="t" r="r" b="b"/>
              <a:pathLst>
                <a:path w="1507489" h="1934210">
                  <a:moveTo>
                    <a:pt x="1507235" y="1933956"/>
                  </a:moveTo>
                  <a:lnTo>
                    <a:pt x="0" y="0"/>
                  </a:lnTo>
                </a:path>
              </a:pathLst>
            </a:custGeom>
            <a:ln w="26668">
              <a:solidFill>
                <a:srgbClr val="FF6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82640" y="4532376"/>
              <a:ext cx="150495" cy="1844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555998" y="2556509"/>
              <a:ext cx="1379220" cy="2010410"/>
            </a:xfrm>
            <a:custGeom>
              <a:avLst/>
              <a:gdLst/>
              <a:ahLst/>
              <a:cxnLst/>
              <a:rect l="l" t="t" r="r" b="b"/>
              <a:pathLst>
                <a:path w="1379220" h="2010410">
                  <a:moveTo>
                    <a:pt x="1379219" y="2010156"/>
                  </a:moveTo>
                  <a:lnTo>
                    <a:pt x="0" y="0"/>
                  </a:lnTo>
                </a:path>
              </a:pathLst>
            </a:custGeom>
            <a:ln w="26668">
              <a:solidFill>
                <a:srgbClr val="D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19644" y="4328160"/>
              <a:ext cx="188467" cy="12179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023610" y="4388357"/>
              <a:ext cx="1811020" cy="303530"/>
            </a:xfrm>
            <a:custGeom>
              <a:avLst/>
              <a:gdLst/>
              <a:ahLst/>
              <a:cxnLst/>
              <a:rect l="l" t="t" r="r" b="b"/>
              <a:pathLst>
                <a:path w="1811020" h="303529">
                  <a:moveTo>
                    <a:pt x="0" y="303276"/>
                  </a:moveTo>
                  <a:lnTo>
                    <a:pt x="1810512" y="0"/>
                  </a:lnTo>
                </a:path>
              </a:pathLst>
            </a:custGeom>
            <a:ln w="26668">
              <a:solidFill>
                <a:srgbClr val="DD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490460" y="4238244"/>
              <a:ext cx="189992" cy="120268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174486" y="4301489"/>
              <a:ext cx="1329055" cy="277495"/>
            </a:xfrm>
            <a:custGeom>
              <a:avLst/>
              <a:gdLst/>
              <a:ahLst/>
              <a:cxnLst/>
              <a:rect l="l" t="t" r="r" b="b"/>
              <a:pathLst>
                <a:path w="1329054" h="277495">
                  <a:moveTo>
                    <a:pt x="0" y="277368"/>
                  </a:moveTo>
                  <a:lnTo>
                    <a:pt x="1328928" y="0"/>
                  </a:lnTo>
                </a:path>
              </a:pathLst>
            </a:custGeom>
            <a:ln w="26668">
              <a:solidFill>
                <a:srgbClr val="FF6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99376" y="4149851"/>
              <a:ext cx="189992" cy="122936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6314694" y="4213098"/>
              <a:ext cx="896619" cy="201295"/>
            </a:xfrm>
            <a:custGeom>
              <a:avLst/>
              <a:gdLst/>
              <a:ahLst/>
              <a:cxnLst/>
              <a:rect l="l" t="t" r="r" b="b"/>
              <a:pathLst>
                <a:path w="896620" h="201295">
                  <a:moveTo>
                    <a:pt x="0" y="201168"/>
                  </a:moveTo>
                  <a:lnTo>
                    <a:pt x="896111" y="0"/>
                  </a:lnTo>
                </a:path>
              </a:pathLst>
            </a:custGeom>
            <a:ln w="2666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566660" y="3919727"/>
              <a:ext cx="190500" cy="12026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427470" y="3986022"/>
              <a:ext cx="1152525" cy="303530"/>
            </a:xfrm>
            <a:custGeom>
              <a:avLst/>
              <a:gdLst/>
              <a:ahLst/>
              <a:cxnLst/>
              <a:rect l="l" t="t" r="r" b="b"/>
              <a:pathLst>
                <a:path w="1152525" h="303529">
                  <a:moveTo>
                    <a:pt x="0" y="303275"/>
                  </a:moveTo>
                  <a:lnTo>
                    <a:pt x="1152144" y="0"/>
                  </a:lnTo>
                </a:path>
              </a:pathLst>
            </a:custGeom>
            <a:ln w="26668">
              <a:solidFill>
                <a:srgbClr val="008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060690" y="3668267"/>
              <a:ext cx="189865" cy="120650"/>
            </a:xfrm>
            <a:custGeom>
              <a:avLst/>
              <a:gdLst/>
              <a:ahLst/>
              <a:cxnLst/>
              <a:rect l="l" t="t" r="r" b="b"/>
              <a:pathLst>
                <a:path w="189865" h="120650">
                  <a:moveTo>
                    <a:pt x="0" y="0"/>
                  </a:moveTo>
                  <a:lnTo>
                    <a:pt x="1650" y="38480"/>
                  </a:lnTo>
                  <a:lnTo>
                    <a:pt x="15748" y="87121"/>
                  </a:lnTo>
                  <a:lnTo>
                    <a:pt x="34798" y="120395"/>
                  </a:lnTo>
                  <a:lnTo>
                    <a:pt x="189864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41770" y="3731513"/>
              <a:ext cx="1544320" cy="429895"/>
            </a:xfrm>
            <a:custGeom>
              <a:avLst/>
              <a:gdLst/>
              <a:ahLst/>
              <a:cxnLst/>
              <a:rect l="l" t="t" r="r" b="b"/>
              <a:pathLst>
                <a:path w="1544320" h="429895">
                  <a:moveTo>
                    <a:pt x="0" y="429768"/>
                  </a:moveTo>
                  <a:lnTo>
                    <a:pt x="1543811" y="0"/>
                  </a:lnTo>
                </a:path>
              </a:pathLst>
            </a:custGeom>
            <a:ln w="26668">
              <a:solidFill>
                <a:srgbClr val="0000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17206" y="3671316"/>
              <a:ext cx="189865" cy="121538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680454" y="3731513"/>
              <a:ext cx="963294" cy="292735"/>
            </a:xfrm>
            <a:custGeom>
              <a:avLst/>
              <a:gdLst/>
              <a:ahLst/>
              <a:cxnLst/>
              <a:rect l="l" t="t" r="r" b="b"/>
              <a:pathLst>
                <a:path w="963295" h="292735">
                  <a:moveTo>
                    <a:pt x="0" y="292608"/>
                  </a:moveTo>
                  <a:lnTo>
                    <a:pt x="963168" y="0"/>
                  </a:lnTo>
                </a:path>
              </a:pathLst>
            </a:custGeom>
            <a:ln w="26668">
              <a:solidFill>
                <a:srgbClr val="0000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883652" y="3483863"/>
              <a:ext cx="188849" cy="12331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793230" y="3542538"/>
              <a:ext cx="1103630" cy="291465"/>
            </a:xfrm>
            <a:custGeom>
              <a:avLst/>
              <a:gdLst/>
              <a:ahLst/>
              <a:cxnLst/>
              <a:rect l="l" t="t" r="r" b="b"/>
              <a:pathLst>
                <a:path w="1103629" h="291464">
                  <a:moveTo>
                    <a:pt x="0" y="291084"/>
                  </a:moveTo>
                  <a:lnTo>
                    <a:pt x="1103376" y="0"/>
                  </a:lnTo>
                </a:path>
              </a:pathLst>
            </a:custGeom>
            <a:ln w="26668">
              <a:solidFill>
                <a:srgbClr val="6400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507593" y="5174996"/>
            <a:ext cx="3967479" cy="11696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57785">
              <a:lnSpc>
                <a:spcPct val="91800"/>
              </a:lnSpc>
              <a:spcBef>
                <a:spcPts val="300"/>
              </a:spcBef>
            </a:pPr>
            <a:r>
              <a:rPr sz="2000" spc="-5" dirty="0">
                <a:solidFill>
                  <a:srgbClr val="6D0042"/>
                </a:solidFill>
                <a:latin typeface="Palatino Linotype"/>
                <a:cs typeface="Palatino Linotype"/>
              </a:rPr>
              <a:t>If</a:t>
            </a:r>
            <a:r>
              <a:rPr sz="2000" spc="-15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a</a:t>
            </a:r>
            <a:r>
              <a:rPr sz="2000" spc="-15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sample</a:t>
            </a:r>
            <a:r>
              <a:rPr sz="2000" spc="-5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absorbs</a:t>
            </a:r>
            <a:r>
              <a:rPr sz="2000" spc="-20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all</a:t>
            </a:r>
            <a:r>
              <a:rPr sz="2000" spc="-10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wavelength </a:t>
            </a:r>
            <a:r>
              <a:rPr sz="2000" spc="-484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6D0042"/>
                </a:solidFill>
                <a:latin typeface="Palatino Linotype"/>
                <a:cs typeface="Palatino Linotype"/>
              </a:rPr>
              <a:t>of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visible light, </a:t>
            </a:r>
            <a:r>
              <a:rPr sz="2000" spc="-5" dirty="0">
                <a:solidFill>
                  <a:srgbClr val="6D0042"/>
                </a:solidFill>
                <a:latin typeface="Palatino Linotype"/>
                <a:cs typeface="Palatino Linotype"/>
              </a:rPr>
              <a:t>none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reaches our </a:t>
            </a:r>
            <a:r>
              <a:rPr sz="2000" spc="5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eyes from</a:t>
            </a:r>
            <a:r>
              <a:rPr sz="2000" spc="-20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6D0042"/>
                </a:solidFill>
                <a:latin typeface="Palatino Linotype"/>
                <a:cs typeface="Palatino Linotype"/>
              </a:rPr>
              <a:t>that</a:t>
            </a:r>
            <a:r>
              <a:rPr sz="2000" spc="-15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sample.</a:t>
            </a:r>
            <a:endParaRPr sz="2000" dirty="0">
              <a:latin typeface="Palatino Linotype"/>
              <a:cs typeface="Palatino Linotype"/>
            </a:endParaRPr>
          </a:p>
          <a:p>
            <a:pPr marL="70485">
              <a:lnSpc>
                <a:spcPts val="2195"/>
              </a:lnSpc>
            </a:pP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Consequently,</a:t>
            </a:r>
            <a:r>
              <a:rPr sz="2000" spc="-40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it</a:t>
            </a:r>
            <a:r>
              <a:rPr sz="2000" spc="-20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appears</a:t>
            </a:r>
            <a:r>
              <a:rPr sz="2000" spc="-30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6D0042"/>
                </a:solidFill>
                <a:latin typeface="Palatino Linotype"/>
                <a:cs typeface="Palatino Linotype"/>
              </a:rPr>
              <a:t>black.</a:t>
            </a:r>
            <a:endParaRPr sz="2000" dirty="0">
              <a:latin typeface="Palatino Linotype"/>
              <a:cs typeface="Palatino Linotype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72" name="object 72"/>
          <p:cNvSpPr txBox="1"/>
          <p:nvPr/>
        </p:nvSpPr>
        <p:spPr>
          <a:xfrm>
            <a:off x="972718" y="1223009"/>
            <a:ext cx="606488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35"/>
              </a:spcBef>
              <a:tabLst>
                <a:tab pos="4903470" algn="l"/>
              </a:tabLst>
            </a:pP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When</a:t>
            </a:r>
            <a:r>
              <a:rPr sz="2000" spc="-5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a</a:t>
            </a:r>
            <a:r>
              <a:rPr sz="2000" spc="5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sample</a:t>
            </a:r>
            <a:r>
              <a:rPr sz="2000" spc="5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absorbs</a:t>
            </a:r>
            <a:r>
              <a:rPr sz="2000" spc="10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6D0042"/>
                </a:solidFill>
                <a:latin typeface="Palatino Linotype"/>
                <a:cs typeface="Palatino Linotype"/>
              </a:rPr>
              <a:t>light,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 what</a:t>
            </a:r>
            <a:r>
              <a:rPr sz="2000" spc="-20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we</a:t>
            </a:r>
            <a:r>
              <a:rPr sz="2000" spc="5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see	is</a:t>
            </a:r>
            <a:r>
              <a:rPr sz="2000" spc="-50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6D0042"/>
                </a:solidFill>
                <a:latin typeface="Palatino Linotype"/>
                <a:cs typeface="Palatino Linotype"/>
              </a:rPr>
              <a:t>the</a:t>
            </a:r>
            <a:r>
              <a:rPr sz="2000" spc="-40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sum </a:t>
            </a:r>
            <a:r>
              <a:rPr sz="2000" spc="-484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6D0042"/>
                </a:solidFill>
                <a:latin typeface="Palatino Linotype"/>
                <a:cs typeface="Palatino Linotype"/>
              </a:rPr>
              <a:t>of</a:t>
            </a:r>
            <a:r>
              <a:rPr sz="2000" spc="-25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6D0042"/>
                </a:solidFill>
                <a:latin typeface="Palatino Linotype"/>
                <a:cs typeface="Palatino Linotype"/>
              </a:rPr>
              <a:t>the</a:t>
            </a:r>
            <a:r>
              <a:rPr sz="2000" spc="5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remaining</a:t>
            </a:r>
            <a:r>
              <a:rPr sz="2000" spc="-10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colors</a:t>
            </a:r>
            <a:r>
              <a:rPr sz="2000" spc="-20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6D0042"/>
                </a:solidFill>
                <a:latin typeface="Palatino Linotype"/>
                <a:cs typeface="Palatino Linotype"/>
              </a:rPr>
              <a:t>that</a:t>
            </a:r>
            <a:r>
              <a:rPr sz="2000" spc="-10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strikes</a:t>
            </a:r>
            <a:r>
              <a:rPr sz="2000" spc="-5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our</a:t>
            </a:r>
            <a:r>
              <a:rPr sz="2000" spc="-25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eyes.</a:t>
            </a:r>
            <a:endParaRPr sz="2000">
              <a:latin typeface="Palatino Linotype"/>
              <a:cs typeface="Palatino Linotype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305805" y="5251196"/>
            <a:ext cx="2759710" cy="8902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ct val="91800"/>
              </a:lnSpc>
              <a:spcBef>
                <a:spcPts val="300"/>
              </a:spcBef>
            </a:pPr>
            <a:r>
              <a:rPr sz="2000" spc="-5" dirty="0">
                <a:solidFill>
                  <a:srgbClr val="6D0042"/>
                </a:solidFill>
                <a:latin typeface="Palatino Linotype"/>
                <a:cs typeface="Palatino Linotype"/>
              </a:rPr>
              <a:t>If</a:t>
            </a:r>
            <a:r>
              <a:rPr sz="2000" spc="-20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6D0042"/>
                </a:solidFill>
                <a:latin typeface="Palatino Linotype"/>
                <a:cs typeface="Palatino Linotype"/>
              </a:rPr>
              <a:t>the</a:t>
            </a:r>
            <a:r>
              <a:rPr sz="2000" spc="-15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sample</a:t>
            </a:r>
            <a:r>
              <a:rPr sz="2000" spc="-20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absorbs</a:t>
            </a:r>
            <a:r>
              <a:rPr sz="2000" spc="-20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6D0042"/>
                </a:solidFill>
                <a:latin typeface="Palatino Linotype"/>
                <a:cs typeface="Palatino Linotype"/>
              </a:rPr>
              <a:t>no </a:t>
            </a:r>
            <a:r>
              <a:rPr sz="2000" spc="-484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visible </a:t>
            </a:r>
            <a:r>
              <a:rPr sz="2000" spc="-5" dirty="0">
                <a:solidFill>
                  <a:srgbClr val="6D0042"/>
                </a:solidFill>
                <a:latin typeface="Palatino Linotype"/>
                <a:cs typeface="Palatino Linotype"/>
              </a:rPr>
              <a:t>light,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it is white </a:t>
            </a:r>
            <a:r>
              <a:rPr sz="2000" spc="5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spc="-5" dirty="0">
                <a:solidFill>
                  <a:srgbClr val="6D0042"/>
                </a:solidFill>
                <a:latin typeface="Palatino Linotype"/>
                <a:cs typeface="Palatino Linotype"/>
              </a:rPr>
              <a:t>or</a:t>
            </a:r>
            <a:r>
              <a:rPr sz="2000" spc="-15" dirty="0">
                <a:solidFill>
                  <a:srgbClr val="6D0042"/>
                </a:solidFill>
                <a:latin typeface="Palatino Linotype"/>
                <a:cs typeface="Palatino Linotype"/>
              </a:rPr>
              <a:t> </a:t>
            </a:r>
            <a:r>
              <a:rPr sz="2000" dirty="0">
                <a:solidFill>
                  <a:srgbClr val="6D0042"/>
                </a:solidFill>
                <a:latin typeface="Palatino Linotype"/>
                <a:cs typeface="Palatino Linotype"/>
              </a:rPr>
              <a:t>colorless.</a:t>
            </a:r>
            <a:endParaRPr sz="20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</TotalTime>
  <Words>1892</Words>
  <Application>Microsoft Office PowerPoint</Application>
  <PresentationFormat>On-screen Show (4:3)</PresentationFormat>
  <Paragraphs>226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Arial MT</vt:lpstr>
      <vt:lpstr>Calibri</vt:lpstr>
      <vt:lpstr>Cambria</vt:lpstr>
      <vt:lpstr>Lucida Sans Unicode</vt:lpstr>
      <vt:lpstr>Microsoft Sans Serif</vt:lpstr>
      <vt:lpstr>Palatino Linotype</vt:lpstr>
      <vt:lpstr>Symbol</vt:lpstr>
      <vt:lpstr>Times New Roman</vt:lpstr>
      <vt:lpstr>Office Theme</vt:lpstr>
      <vt:lpstr>PowerPoint Presentation</vt:lpstr>
      <vt:lpstr>PowerPoint Presentation</vt:lpstr>
      <vt:lpstr>Crystal field diagrams for octahedral and  tetrahedral complexes.</vt:lpstr>
      <vt:lpstr>Why tetrahedral complexes are always high-spin and paramagnetic in  depended on the ligand field and why ∆t = 4/9 ∆o  ?</vt:lpstr>
      <vt:lpstr>PowerPoint Presentation</vt:lpstr>
      <vt:lpstr>Q4/determine the CFSE of d6 complex having Δo = 25000 cm-1 and P=15000  cm-1</vt:lpstr>
      <vt:lpstr>PowerPoint Presentation</vt:lpstr>
      <vt:lpstr>PowerPoint Presentation</vt:lpstr>
      <vt:lpstr>Black &amp; White</vt:lpstr>
      <vt:lpstr>Light absorption Properties of Metal Complexes</vt:lpstr>
      <vt:lpstr>Colors &amp; How We Perceive it</vt:lpstr>
      <vt:lpstr>PowerPoint Presentation</vt:lpstr>
      <vt:lpstr>PowerPoint Presentation</vt:lpstr>
      <vt:lpstr>Colors of Transition Metal Complexes</vt:lpstr>
      <vt:lpstr>PowerPoint Presentation</vt:lpstr>
      <vt:lpstr>The spectrochemical series.</vt:lpstr>
      <vt:lpstr>PowerPoint Presentation</vt:lpstr>
      <vt:lpstr>The spectrochemical series of color and magnetic properties: weak field (red, high spin), strong field (violet, low spin)</vt:lpstr>
      <vt:lpstr>Color of complexes depend on the value of 0 = h = E</vt:lpstr>
      <vt:lpstr>Crystal Field Splitting of d orbitals: high spin and low spin situations for a d5 metal (why are some complexes colorless?)</vt:lpstr>
      <vt:lpstr>Hexaquotitanium (III) Solutions Appear Violet Due to</vt:lpstr>
      <vt:lpstr>The Colors of Transition Metal Complexes can be Correlated with the Ligands They Bind</vt:lpstr>
      <vt:lpstr>PowerPoint Presentation</vt:lpstr>
      <vt:lpstr>PowerPoint Presentation</vt:lpstr>
      <vt:lpstr>Complex Influence on Color</vt:lpstr>
      <vt:lpstr>PowerPoint Presentation</vt:lpstr>
      <vt:lpstr>PowerPoint Presentation</vt:lpstr>
      <vt:lpstr>PowerPoint Presentation</vt:lpstr>
      <vt:lpstr>Crystal-Field Theory</vt:lpstr>
      <vt:lpstr>Energetics</vt:lpstr>
      <vt:lpstr>Magnitude of CF Splitting ( or 10Dq)</vt:lpstr>
      <vt:lpstr>Octahedral, Tetrahedral &amp; Square Planar</vt:lpstr>
      <vt:lpstr>PowerPoint Presentation</vt:lpstr>
      <vt:lpstr>Q1/What color expected for complex that absorbs light at 600 nm?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max</cp:lastModifiedBy>
  <cp:revision>10</cp:revision>
  <dcterms:created xsi:type="dcterms:W3CDTF">2023-02-11T17:55:33Z</dcterms:created>
  <dcterms:modified xsi:type="dcterms:W3CDTF">2024-05-28T19:35:53Z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2023-02-11T00:00:00Z</vt:filetime>
  </property>
</Properties>
</file>