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03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T (sec)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Sheet2!$A$2:$A$14</c:f>
              <c:numCache>
                <c:formatCode>General</c:formatCode>
                <c:ptCount val="13"/>
                <c:pt idx="0">
                  <c:v>-600</c:v>
                </c:pt>
                <c:pt idx="1">
                  <c:v>-500</c:v>
                </c:pt>
                <c:pt idx="2">
                  <c:v>-400</c:v>
                </c:pt>
                <c:pt idx="3">
                  <c:v>-300</c:v>
                </c:pt>
                <c:pt idx="4">
                  <c:v>-200</c:v>
                </c:pt>
                <c:pt idx="5">
                  <c:v>-100</c:v>
                </c:pt>
                <c:pt idx="6">
                  <c:v>0</c:v>
                </c:pt>
                <c:pt idx="7">
                  <c:v>100</c:v>
                </c:pt>
                <c:pt idx="8">
                  <c:v>200</c:v>
                </c:pt>
                <c:pt idx="9">
                  <c:v>300</c:v>
                </c:pt>
                <c:pt idx="10">
                  <c:v>400</c:v>
                </c:pt>
                <c:pt idx="11">
                  <c:v>500</c:v>
                </c:pt>
                <c:pt idx="12">
                  <c:v>600</c:v>
                </c:pt>
              </c:numCache>
            </c:numRef>
          </c:xVal>
          <c:yVal>
            <c:numRef>
              <c:f>Sheet2!$B$2:$B$14</c:f>
              <c:numCache>
                <c:formatCode>0.000</c:formatCode>
                <c:ptCount val="13"/>
                <c:pt idx="0">
                  <c:v>0.10760000000000003</c:v>
                </c:pt>
                <c:pt idx="1">
                  <c:v>9.0000000000000024E-2</c:v>
                </c:pt>
                <c:pt idx="2">
                  <c:v>7.5600000000000014E-2</c:v>
                </c:pt>
                <c:pt idx="3">
                  <c:v>6.4400000000000013E-2</c:v>
                </c:pt>
                <c:pt idx="4">
                  <c:v>5.6400000000000006E-2</c:v>
                </c:pt>
                <c:pt idx="5">
                  <c:v>5.16E-2</c:v>
                </c:pt>
                <c:pt idx="6">
                  <c:v>0.05</c:v>
                </c:pt>
                <c:pt idx="7">
                  <c:v>5.16E-2</c:v>
                </c:pt>
                <c:pt idx="8">
                  <c:v>5.6400000000000006E-2</c:v>
                </c:pt>
                <c:pt idx="9">
                  <c:v>6.4400000000000013E-2</c:v>
                </c:pt>
                <c:pt idx="10">
                  <c:v>7.5600000000000014E-2</c:v>
                </c:pt>
                <c:pt idx="11">
                  <c:v>9.0000000000000024E-2</c:v>
                </c:pt>
                <c:pt idx="12">
                  <c:v>0.10760000000000003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449472"/>
        <c:axId val="201451008"/>
      </c:scatterChart>
      <c:valAx>
        <c:axId val="201449472"/>
        <c:scaling>
          <c:orientation val="minMax"/>
          <c:max val="600"/>
          <c:min val="-600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01451008"/>
        <c:crosses val="autoZero"/>
        <c:crossBetween val="midCat"/>
        <c:majorUnit val="200"/>
        <c:minorUnit val="40"/>
      </c:valAx>
      <c:valAx>
        <c:axId val="201451008"/>
        <c:scaling>
          <c:orientation val="minMax"/>
          <c:max val="0.12000000000000001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.000" sourceLinked="1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01449472"/>
        <c:crossesAt val="-800"/>
        <c:crossBetween val="midCat"/>
        <c:majorUnit val="1.0000000000000002E-2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0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5410200"/>
            <a:ext cx="8991600" cy="1371600"/>
          </a:xfrm>
          <a:prstGeom prst="rect">
            <a:avLst/>
          </a:prstGeom>
          <a:solidFill>
            <a:srgbClr val="C86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Muhammad A. </a:t>
            </a:r>
            <a:r>
              <a:rPr lang="en-US" sz="2000" b="1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Salaee</a:t>
            </a:r>
            <a:endParaRPr lang="en-US" sz="2000" b="1" dirty="0" smtClean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MSc. In Applied Geophysics</a:t>
            </a:r>
          </a:p>
          <a:p>
            <a:pPr algn="ctr"/>
            <a:r>
              <a:rPr lang="en-US" sz="2000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Email: </a:t>
            </a:r>
            <a:r>
              <a:rPr lang="en-US" sz="2000" b="1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muhammed.ahmad@su.edu.krd</a:t>
            </a:r>
            <a:endParaRPr lang="en-US" sz="2000" b="1" dirty="0" smtClean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76200"/>
            <a:ext cx="8991600" cy="1524000"/>
          </a:xfrm>
          <a:prstGeom prst="rect">
            <a:avLst/>
          </a:prstGeom>
          <a:solidFill>
            <a:srgbClr val="3C323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Salahaddin University- Erbil</a:t>
            </a:r>
          </a:p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College of Science</a:t>
            </a:r>
          </a:p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Department of Geology</a:t>
            </a:r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828800"/>
            <a:ext cx="3352800" cy="1085850"/>
          </a:xfrm>
          <a:gradFill>
            <a:gsLst>
              <a:gs pos="0">
                <a:srgbClr val="BE9650"/>
              </a:gs>
              <a:gs pos="100000">
                <a:srgbClr val="B48C46"/>
              </a:gs>
            </a:gsLst>
          </a:gra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p3d extrusionH="57150">
              <a:bevelT w="38100" h="38100"/>
            </a:sp3d>
          </a:bodyPr>
          <a:lstStyle/>
          <a:p>
            <a:pPr algn="ctr"/>
            <a:r>
              <a:rPr lang="en-US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lfredo Heavy Hollow Condensed" pitchFamily="2" charset="0"/>
              </a:rPr>
              <a:t>Lab. no. 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lfredo Heavy Hollow Condensed" pitchFamily="2" charset="0"/>
              </a:rPr>
              <a:t>4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lfredo Heavy Hollow Condense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3200400"/>
            <a:ext cx="5257800" cy="1066800"/>
          </a:xfrm>
          <a:solidFill>
            <a:srgbClr val="966F37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 Black" pitchFamily="34" charset="0"/>
              </a:rPr>
              <a:t>Reflection from a single horizontal layer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4419600"/>
            <a:ext cx="4267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2000" b="1" baseline="3000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rd</a:t>
            </a:r>
            <a:r>
              <a:rPr lang="en-US" sz="20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Class geology</a:t>
            </a: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2019-2020</a:t>
            </a:r>
            <a:endParaRPr lang="en-US" sz="2000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Image result for salahaddin universit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41564"/>
            <a:ext cx="1624012" cy="160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9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rot="16200000">
            <a:off x="133860" y="1962660"/>
            <a:ext cx="1219200" cy="494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(sec)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23456" y="4077720"/>
            <a:ext cx="1813199" cy="494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Distance (m)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71600" y="4486795"/>
            <a:ext cx="6705600" cy="2142605"/>
            <a:chOff x="1250443" y="4151883"/>
            <a:chExt cx="6705600" cy="2142605"/>
          </a:xfrm>
        </p:grpSpPr>
        <p:grpSp>
          <p:nvGrpSpPr>
            <p:cNvPr id="6" name="Group 5"/>
            <p:cNvGrpSpPr/>
            <p:nvPr/>
          </p:nvGrpSpPr>
          <p:grpSpPr>
            <a:xfrm>
              <a:off x="1524000" y="4778574"/>
              <a:ext cx="6248400" cy="1515914"/>
              <a:chOff x="459658" y="3825977"/>
              <a:chExt cx="7924800" cy="1676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59658" y="4664177"/>
                <a:ext cx="7924800" cy="838200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59658" y="3825977"/>
                <a:ext cx="7924800" cy="838200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498" b="23158"/>
            <a:stretch/>
          </p:blipFill>
          <p:spPr bwMode="auto">
            <a:xfrm rot="10800000">
              <a:off x="1250443" y="4465229"/>
              <a:ext cx="6705600" cy="394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Striped Right Arrow 7"/>
            <p:cNvSpPr/>
            <p:nvPr/>
          </p:nvSpPr>
          <p:spPr>
            <a:xfrm rot="5400000">
              <a:off x="4296753" y="4198530"/>
              <a:ext cx="626694" cy="533400"/>
            </a:xfrm>
            <a:prstGeom prst="stripedRightArrow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267199" y="4117379"/>
            <a:ext cx="914400" cy="45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S. P.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38400" y="4267200"/>
            <a:ext cx="609600" cy="454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2043"/>
              </p:ext>
            </p:extLst>
          </p:nvPr>
        </p:nvGraphicFramePr>
        <p:xfrm>
          <a:off x="1005840" y="0"/>
          <a:ext cx="7071360" cy="4117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5" name="Freeform 34"/>
          <p:cNvSpPr/>
          <p:nvPr/>
        </p:nvSpPr>
        <p:spPr>
          <a:xfrm>
            <a:off x="4769357" y="5108632"/>
            <a:ext cx="2949701" cy="736131"/>
          </a:xfrm>
          <a:custGeom>
            <a:avLst/>
            <a:gdLst>
              <a:gd name="connsiteX0" fmla="*/ 2026920 w 2026920"/>
              <a:gd name="connsiteY0" fmla="*/ 0 h 3550920"/>
              <a:gd name="connsiteX1" fmla="*/ 1021080 w 2026920"/>
              <a:gd name="connsiteY1" fmla="*/ 3550920 h 3550920"/>
              <a:gd name="connsiteX2" fmla="*/ 0 w 2026920"/>
              <a:gd name="connsiteY2" fmla="*/ 0 h 35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6920" h="3550920">
                <a:moveTo>
                  <a:pt x="2026920" y="0"/>
                </a:moveTo>
                <a:lnTo>
                  <a:pt x="1021080" y="3550920"/>
                </a:lnTo>
                <a:lnTo>
                  <a:pt x="0" y="0"/>
                </a:ln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766316" y="5113486"/>
            <a:ext cx="2987801" cy="736131"/>
          </a:xfrm>
          <a:custGeom>
            <a:avLst/>
            <a:gdLst>
              <a:gd name="connsiteX0" fmla="*/ 2026920 w 2026920"/>
              <a:gd name="connsiteY0" fmla="*/ 0 h 3550920"/>
              <a:gd name="connsiteX1" fmla="*/ 1021080 w 2026920"/>
              <a:gd name="connsiteY1" fmla="*/ 3550920 h 3550920"/>
              <a:gd name="connsiteX2" fmla="*/ 0 w 2026920"/>
              <a:gd name="connsiteY2" fmla="*/ 0 h 35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6920" h="3550920">
                <a:moveTo>
                  <a:pt x="2026920" y="0"/>
                </a:moveTo>
                <a:lnTo>
                  <a:pt x="1021080" y="3550920"/>
                </a:lnTo>
                <a:lnTo>
                  <a:pt x="0" y="0"/>
                </a:ln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738877" y="5108633"/>
            <a:ext cx="1966723" cy="736131"/>
          </a:xfrm>
          <a:custGeom>
            <a:avLst/>
            <a:gdLst>
              <a:gd name="connsiteX0" fmla="*/ 2026920 w 2026920"/>
              <a:gd name="connsiteY0" fmla="*/ 0 h 3550920"/>
              <a:gd name="connsiteX1" fmla="*/ 1021080 w 2026920"/>
              <a:gd name="connsiteY1" fmla="*/ 3550920 h 3550920"/>
              <a:gd name="connsiteX2" fmla="*/ 0 w 2026920"/>
              <a:gd name="connsiteY2" fmla="*/ 0 h 35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6920" h="3550920">
                <a:moveTo>
                  <a:pt x="2026920" y="0"/>
                </a:moveTo>
                <a:lnTo>
                  <a:pt x="1021080" y="3550920"/>
                </a:ln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758440" y="5113485"/>
            <a:ext cx="1995677" cy="736131"/>
          </a:xfrm>
          <a:custGeom>
            <a:avLst/>
            <a:gdLst>
              <a:gd name="connsiteX0" fmla="*/ 2026920 w 2026920"/>
              <a:gd name="connsiteY0" fmla="*/ 0 h 3550920"/>
              <a:gd name="connsiteX1" fmla="*/ 1021080 w 2026920"/>
              <a:gd name="connsiteY1" fmla="*/ 3550920 h 3550920"/>
              <a:gd name="connsiteX2" fmla="*/ 0 w 2026920"/>
              <a:gd name="connsiteY2" fmla="*/ 0 h 35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6920" h="3550920">
                <a:moveTo>
                  <a:pt x="2026920" y="0"/>
                </a:moveTo>
                <a:lnTo>
                  <a:pt x="1021080" y="3550920"/>
                </a:ln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738877" y="5113484"/>
            <a:ext cx="983361" cy="736131"/>
          </a:xfrm>
          <a:custGeom>
            <a:avLst/>
            <a:gdLst>
              <a:gd name="connsiteX0" fmla="*/ 2026920 w 2026920"/>
              <a:gd name="connsiteY0" fmla="*/ 0 h 3550920"/>
              <a:gd name="connsiteX1" fmla="*/ 1021080 w 2026920"/>
              <a:gd name="connsiteY1" fmla="*/ 3550920 h 3550920"/>
              <a:gd name="connsiteX2" fmla="*/ 0 w 2026920"/>
              <a:gd name="connsiteY2" fmla="*/ 0 h 35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6920" h="3550920">
                <a:moveTo>
                  <a:pt x="2026920" y="0"/>
                </a:moveTo>
                <a:lnTo>
                  <a:pt x="1021080" y="3550920"/>
                </a:lnTo>
                <a:lnTo>
                  <a:pt x="0" y="0"/>
                </a:ln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725798" y="5124398"/>
            <a:ext cx="1028319" cy="736131"/>
          </a:xfrm>
          <a:custGeom>
            <a:avLst/>
            <a:gdLst>
              <a:gd name="connsiteX0" fmla="*/ 2026920 w 2026920"/>
              <a:gd name="connsiteY0" fmla="*/ 0 h 3550920"/>
              <a:gd name="connsiteX1" fmla="*/ 1021080 w 2026920"/>
              <a:gd name="connsiteY1" fmla="*/ 3550920 h 3550920"/>
              <a:gd name="connsiteX2" fmla="*/ 0 w 2026920"/>
              <a:gd name="connsiteY2" fmla="*/ 0 h 35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6920" h="3550920">
                <a:moveTo>
                  <a:pt x="2026920" y="0"/>
                </a:moveTo>
                <a:lnTo>
                  <a:pt x="1021080" y="3550920"/>
                </a:lnTo>
                <a:lnTo>
                  <a:pt x="0" y="0"/>
                </a:ln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41" idx="0"/>
          </p:cNvCxnSpPr>
          <p:nvPr/>
        </p:nvCxnSpPr>
        <p:spPr>
          <a:xfrm flipH="1">
            <a:off x="4746497" y="5124398"/>
            <a:ext cx="7620" cy="7470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16419" y="152400"/>
            <a:ext cx="1813199" cy="4942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</a:rPr>
              <a:t>-x Diagram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611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4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6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6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00041"/>
            <a:ext cx="7339478" cy="396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705600" y="1676400"/>
            <a:ext cx="0" cy="1494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33136" y="3170904"/>
            <a:ext cx="33724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22954" y="5257800"/>
                <a:ext cx="3048000" cy="69474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𝑉𝑒𝑙𝑜𝑐𝑖𝑡𝑦</m:t>
                    </m:r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𝑠𝑙𝑜𝑝𝑒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954" y="5257800"/>
                <a:ext cx="3048000" cy="6947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67464" y="1078468"/>
                <a:ext cx="818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m:rPr>
                          <m:nor/>
                        </m:rPr>
                        <a:rPr lang="en-US" baseline="30000"/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464" y="1078468"/>
                <a:ext cx="81853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23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1319980" y="1662332"/>
            <a:ext cx="538562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319980" y="3166404"/>
            <a:ext cx="538562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33136" y="3206250"/>
            <a:ext cx="0" cy="12133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05600" y="3206250"/>
            <a:ext cx="0" cy="12133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7645" y="5257800"/>
                <a:ext cx="3628044" cy="6806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𝑠𝑙𝑜𝑝𝑒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m:rPr>
                            <m:nor/>
                          </m:rPr>
                          <a:rPr lang="en-US" sz="2400" baseline="30000"/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en-US" sz="2400" baseline="30000"/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baseline="30000"/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)−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baseline="30000"/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baseline="30000"/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)−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baseline="30000"/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45" y="5257800"/>
                <a:ext cx="3628044" cy="6806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16200000">
                <a:off x="-806983" y="1889513"/>
                <a:ext cx="207522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𝒕𝒊𝒎𝒆</m:t>
                    </m:r>
                  </m:oMath>
                </a14:m>
                <a:r>
                  <a:rPr lang="en-US" b="1" dirty="0" smtClean="0"/>
                  <a:t> t</a:t>
                </a:r>
                <a:r>
                  <a:rPr lang="en-US" baseline="30000" dirty="0"/>
                  <a:t>2 </a:t>
                </a:r>
                <a:r>
                  <a:rPr lang="en-US" b="1" dirty="0" smtClean="0"/>
                  <a:t>(sec</a:t>
                </a:r>
                <a:r>
                  <a:rPr lang="en-US" baseline="30000" dirty="0"/>
                  <a:t>2 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806983" y="1889513"/>
                <a:ext cx="2075228" cy="453137"/>
              </a:xfrm>
              <a:prstGeom prst="rect">
                <a:avLst/>
              </a:prstGeom>
              <a:blipFill rotWithShape="1">
                <a:blip r:embed="rId7"/>
                <a:stretch>
                  <a:fillRect r="-20270" b="-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73128" y="4864598"/>
                <a:ext cx="2703872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𝑫𝒊𝒔𝒕𝒂𝒏𝒄𝒆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𝑿</m:t>
                      </m:r>
                      <m:r>
                        <m:rPr>
                          <m:nor/>
                        </m:rPr>
                        <a:rPr lang="en-US" sz="2000" baseline="30000"/>
                        <m:t>2</m:t>
                      </m:r>
                      <m:r>
                        <a:rPr lang="en-US" sz="2000" b="1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128" y="4864598"/>
                <a:ext cx="2703872" cy="407099"/>
              </a:xfrm>
              <a:prstGeom prst="rect">
                <a:avLst/>
              </a:prstGeom>
              <a:blipFill rotWithShape="1">
                <a:blip r:embed="rId8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671031" y="378438"/>
                <a:ext cx="2413993" cy="49428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t</a:t>
                </a:r>
                <a:r>
                  <a:rPr lang="en-US" sz="2400" baseline="30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aseline="30000"/>
                      <m:t>2</m:t>
                    </m:r>
                    <m:r>
                      <a:rPr lang="en-US" sz="2400" i="1" baseline="3000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-x</a:t>
                </a:r>
                <a:r>
                  <a:rPr lang="en-US" sz="2400" baseline="30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aseline="30000"/>
                      <m:t>2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 Diagram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031" y="378438"/>
                <a:ext cx="2413993" cy="494280"/>
              </a:xfrm>
              <a:prstGeom prst="rect">
                <a:avLst/>
              </a:prstGeom>
              <a:blipFill rotWithShape="1">
                <a:blip r:embed="rId9"/>
                <a:stretch>
                  <a:fillRect t="-3529" b="-2117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319980" y="2773418"/>
                <a:ext cx="818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m:rPr>
                          <m:nor/>
                        </m:rPr>
                        <a:rPr lang="en-US" baseline="30000"/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980" y="2773418"/>
                <a:ext cx="81853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23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3860" y="3493740"/>
                <a:ext cx="818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m:rPr>
                          <m:nor/>
                        </m:rPr>
                        <a:rPr lang="en-US" baseline="30000"/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860" y="3493740"/>
                <a:ext cx="818536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730218" y="3473811"/>
                <a:ext cx="818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m:rPr>
                          <m:nor/>
                        </m:rPr>
                        <a:rPr lang="en-US" baseline="30000"/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218" y="3473811"/>
                <a:ext cx="818536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22954" y="6036975"/>
                <a:ext cx="3048000" cy="6148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𝐷𝑒𝑝𝑡</m:t>
                    </m:r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𝑉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954" y="6036975"/>
                <a:ext cx="3048000" cy="61484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3852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9" grpId="0" animBg="1"/>
      <p:bldP spid="22" grpId="0"/>
      <p:bldP spid="23" grpId="0"/>
      <p:bldP spid="26" grpId="0"/>
      <p:bldP spid="27" grpId="0"/>
      <p:bldP spid="28" grpId="0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23.7|2.7|1.1|1.8|1.5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152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Lab. no.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Lab. no. 3</dc:title>
  <dc:creator>Mhmd</dc:creator>
  <cp:lastModifiedBy>MHMD</cp:lastModifiedBy>
  <cp:revision>34</cp:revision>
  <dcterms:created xsi:type="dcterms:W3CDTF">2006-08-16T00:00:00Z</dcterms:created>
  <dcterms:modified xsi:type="dcterms:W3CDTF">2020-02-15T11:20:08Z</dcterms:modified>
</cp:coreProperties>
</file>