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3" r:id="rId3"/>
    <p:sldId id="258" r:id="rId4"/>
    <p:sldId id="259" r:id="rId5"/>
    <p:sldId id="265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6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0441" autoAdjust="0"/>
    <p:restoredTop sz="94624" autoAdjust="0"/>
  </p:normalViewPr>
  <p:slideViewPr>
    <p:cSldViewPr>
      <p:cViewPr>
        <p:scale>
          <a:sx n="66" d="100"/>
          <a:sy n="66" d="100"/>
        </p:scale>
        <p:origin x="47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neshnameh.roshd.ir/mavara/mavara" TargetMode="External"/><Relationship Id="rId2" Type="http://schemas.openxmlformats.org/officeDocument/2006/relationships/hyperlink" Target="http://en.wikipedia.org/wiki/Color_whee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.wikipedia.org/wiki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406640" cy="122248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 rtl="1"/>
            <a:r>
              <a:rPr lang="ar-IQ" sz="2400" b="0" dirty="0" smtClean="0">
                <a:cs typeface="Ali_K_Alwand" pitchFamily="2" charset="-78"/>
              </a:rPr>
              <a:t>هةريَمي كوردستان - عيَراق</a:t>
            </a:r>
            <a:r>
              <a:rPr lang="en-US" sz="2400" b="0" dirty="0" smtClean="0">
                <a:cs typeface="Ali_K_Alwand" pitchFamily="2" charset="-78"/>
              </a:rPr>
              <a:t/>
            </a:r>
            <a:br>
              <a:rPr lang="en-US" sz="2400" b="0" dirty="0" smtClean="0">
                <a:cs typeface="Ali_K_Alwand" pitchFamily="2" charset="-78"/>
              </a:rPr>
            </a:br>
            <a:r>
              <a:rPr lang="ar-IQ" sz="2400" b="0" dirty="0" smtClean="0">
                <a:cs typeface="Ali_K_Alwand" pitchFamily="2" charset="-78"/>
              </a:rPr>
              <a:t>وةزارةتي خويَندني بالاَ وتويَذينةوةي زانستي</a:t>
            </a:r>
            <a:r>
              <a:rPr lang="en-US" sz="2400" b="0" dirty="0" smtClean="0">
                <a:cs typeface="Ali_K_Alwand" pitchFamily="2" charset="-78"/>
              </a:rPr>
              <a:t/>
            </a:r>
            <a:br>
              <a:rPr lang="en-US" sz="2400" b="0" dirty="0" smtClean="0">
                <a:cs typeface="Ali_K_Alwand" pitchFamily="2" charset="-78"/>
              </a:rPr>
            </a:br>
            <a:r>
              <a:rPr lang="ar-IQ" sz="2400" b="0" dirty="0" smtClean="0">
                <a:cs typeface="Ali_K_Alwand" pitchFamily="2" charset="-78"/>
              </a:rPr>
              <a:t>زانكؤي سةلاحةدين - هةوليَر</a:t>
            </a:r>
            <a:endParaRPr lang="en-US" sz="2400" b="0" dirty="0">
              <a:solidFill>
                <a:schemeClr val="tx1"/>
              </a:solidFill>
              <a:latin typeface="UniQAIDAR_Hewal 006" pitchFamily="34" charset="-78"/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406640" cy="3200400"/>
          </a:xfrm>
        </p:spPr>
        <p:txBody>
          <a:bodyPr>
            <a:noAutofit/>
          </a:bodyPr>
          <a:lstStyle/>
          <a:p>
            <a:pPr algn="ctr"/>
            <a:r>
              <a:rPr lang="ar-IQ" sz="2400" b="1" dirty="0" smtClean="0">
                <a:latin typeface="Times New Roman" pitchFamily="18" charset="0"/>
                <a:cs typeface="Ali_K_Alwand" pitchFamily="2" charset="-78"/>
              </a:rPr>
              <a:t>زانكؤي سةلاحةدين </a:t>
            </a:r>
            <a:endParaRPr lang="en-US" sz="2400" dirty="0" smtClean="0">
              <a:latin typeface="Times New Roman" pitchFamily="18" charset="0"/>
              <a:cs typeface="Ali_K_Alwand" pitchFamily="2" charset="-78"/>
            </a:endParaRPr>
          </a:p>
          <a:p>
            <a:pPr algn="ctr"/>
            <a:r>
              <a:rPr lang="ar-IQ" sz="2400" b="1" dirty="0" smtClean="0">
                <a:latin typeface="Times New Roman" pitchFamily="18" charset="0"/>
                <a:cs typeface="Ali_K_Alwand" pitchFamily="2" charset="-78"/>
              </a:rPr>
              <a:t>كؤليَذي هونةرة </a:t>
            </a:r>
            <a:r>
              <a:rPr lang="ar-IQ" sz="2400" b="1" dirty="0" smtClean="0">
                <a:latin typeface="Times New Roman" pitchFamily="18" charset="0"/>
                <a:cs typeface="Ali_K_Alwand" pitchFamily="2" charset="-78"/>
              </a:rPr>
              <a:t>جوانةكان</a:t>
            </a:r>
            <a:endParaRPr lang="ar-IQ" sz="2000" dirty="0" smtClean="0">
              <a:latin typeface="Times New Roman" pitchFamily="18" charset="0"/>
              <a:cs typeface="Ali_K_Alwand" pitchFamily="2" charset="-78"/>
            </a:endParaRPr>
          </a:p>
          <a:p>
            <a:pPr algn="ctr"/>
            <a:r>
              <a:rPr lang="ar-IQ" sz="2000" dirty="0" smtClean="0">
                <a:latin typeface="Times New Roman" pitchFamily="18" charset="0"/>
                <a:cs typeface="Ali_K_Alwand" pitchFamily="2" charset="-78"/>
              </a:rPr>
              <a:t> </a:t>
            </a:r>
          </a:p>
          <a:p>
            <a:pPr algn="ctr"/>
            <a:r>
              <a:rPr lang="ar-IQ" sz="2400" b="1" dirty="0" smtClean="0">
                <a:latin typeface="Times New Roman" pitchFamily="18" charset="0"/>
                <a:cs typeface="Ali_K_Alwand" pitchFamily="2" charset="-78"/>
              </a:rPr>
              <a:t>هونةري هيَلَكاري</a:t>
            </a:r>
            <a:endParaRPr lang="en-US" sz="2400" b="1" dirty="0" smtClean="0">
              <a:latin typeface="Times New Roman" pitchFamily="18" charset="0"/>
              <a:cs typeface="Ali_K_Alwand" pitchFamily="2" charset="-78"/>
            </a:endParaRPr>
          </a:p>
          <a:p>
            <a:pPr algn="ctr"/>
            <a:r>
              <a:rPr lang="ar-IQ" sz="2400" dirty="0" smtClean="0">
                <a:latin typeface="Times New Roman" pitchFamily="18" charset="0"/>
                <a:cs typeface="Ali_K_Alwand" pitchFamily="2" charset="-78"/>
              </a:rPr>
              <a:t>مامؤستاي </a:t>
            </a:r>
            <a:r>
              <a:rPr lang="ar-IQ" sz="2400" dirty="0" smtClean="0">
                <a:latin typeface="Times New Roman" pitchFamily="18" charset="0"/>
                <a:cs typeface="Ali_K_Alwand" pitchFamily="2" charset="-78"/>
              </a:rPr>
              <a:t>وانة: محمد حميد حسن</a:t>
            </a:r>
            <a:endParaRPr lang="en-US" sz="2400" dirty="0" smtClean="0">
              <a:latin typeface="Times New Roman" pitchFamily="18" charset="0"/>
              <a:cs typeface="Ali_K_Alwand" pitchFamily="2" charset="-78"/>
            </a:endParaRPr>
          </a:p>
          <a:p>
            <a:pPr algn="ctr" rtl="1"/>
            <a:r>
              <a:rPr lang="ar-IQ" sz="2400" dirty="0" smtClean="0">
                <a:latin typeface="Times New Roman" pitchFamily="18" charset="0"/>
                <a:cs typeface="Ali_K_Alwand" pitchFamily="2" charset="-78"/>
              </a:rPr>
              <a:t>ماستةر</a:t>
            </a:r>
            <a:r>
              <a:rPr lang="ar-IQ" sz="2400" dirty="0" smtClean="0">
                <a:latin typeface="Times New Roman" pitchFamily="18" charset="0"/>
                <a:cs typeface="Ali_K_Alwand" pitchFamily="2" charset="-78"/>
              </a:rPr>
              <a:t>: هونةري شيَوةكاري لقي ويَنةكيَشان</a:t>
            </a:r>
            <a:endParaRPr lang="en-US" sz="2400" dirty="0" smtClean="0">
              <a:latin typeface="Eras Demi ITC" pitchFamily="34" charset="0"/>
              <a:cs typeface="Ali_K_Alwand" pitchFamily="2" charset="-78"/>
            </a:endParaRPr>
          </a:p>
          <a:p>
            <a:pPr algn="ctr" rtl="1"/>
            <a:r>
              <a:rPr lang="en-US" sz="1600" dirty="0" smtClean="0">
                <a:latin typeface="Eras Demi ITC" pitchFamily="34" charset="0"/>
                <a:cs typeface="Ali_K_Alwand" pitchFamily="2" charset="-78"/>
              </a:rPr>
              <a:t>Mob:0750 1985 123</a:t>
            </a:r>
          </a:p>
          <a:p>
            <a:pPr algn="ctr" rtl="1"/>
            <a:r>
              <a:rPr lang="en-US" sz="1600" dirty="0" smtClean="0">
                <a:latin typeface="Eras Demi ITC" pitchFamily="34" charset="0"/>
                <a:cs typeface="Ali_K_Alwand" pitchFamily="2" charset="-78"/>
              </a:rPr>
              <a:t>Email: Muhammed_hh@yahoo.com</a:t>
            </a:r>
            <a:endParaRPr lang="ar-IQ" sz="1600" dirty="0" smtClean="0">
              <a:latin typeface="Eras Demi ITC" pitchFamily="34" charset="0"/>
              <a:cs typeface="Ali_K_Alwand" pitchFamily="2" charset="-78"/>
            </a:endParaRPr>
          </a:p>
        </p:txBody>
      </p:sp>
      <p:pic>
        <p:nvPicPr>
          <p:cNvPr id="4" name="Picture 3" descr="FIL528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371600" cy="1358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482" name="Picture 2" descr="C:\Users\MiQDAD\Desktop\untitledww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62200"/>
            <a:ext cx="2209800" cy="2847975"/>
          </a:xfrm>
          <a:prstGeom prst="rect">
            <a:avLst/>
          </a:prstGeom>
          <a:noFill/>
        </p:spPr>
      </p:pic>
      <p:pic>
        <p:nvPicPr>
          <p:cNvPr id="20483" name="Picture 3" descr="C:\Users\MiQDAD\Desktop\untitleddd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362200"/>
            <a:ext cx="24193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1506" name="Picture 2" descr="C:\Users\MiQDAD\Desktop\x_6cfdf6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163" y="1263650"/>
            <a:ext cx="575310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2530" name="Picture 2" descr="C:\Users\MiQDAD\Desktop\x_b9d0c5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9738" y="1604963"/>
            <a:ext cx="5753100" cy="401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3554" name="Picture 2" descr="C:\Users\MiQDAD\Desktop\two_figu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513" y="315913"/>
            <a:ext cx="5600700" cy="575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4578" name="Picture 2" descr="C:\Users\MiQDAD\Desktop\old_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-133350"/>
            <a:ext cx="5619750" cy="575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400" dirty="0" smtClean="0">
                <a:solidFill>
                  <a:schemeClr val="tx1"/>
                </a:solidFill>
                <a:latin typeface="Times New Roman" pitchFamily="18" charset="0"/>
                <a:cs typeface="Ali_K_Alwand" pitchFamily="2" charset="-78"/>
              </a:rPr>
              <a:t>سةرضاوةكان:</a:t>
            </a:r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02880" cy="3429000"/>
          </a:xfrm>
        </p:spPr>
        <p:txBody>
          <a:bodyPr>
            <a:normAutofit/>
          </a:bodyPr>
          <a:lstStyle/>
          <a:p>
            <a:pPr lvl="0" algn="r" rtl="1"/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عبو، فرج، </a:t>
            </a:r>
            <a:r>
              <a:rPr lang="ar-IQ" sz="2400" b="1" u="sng" dirty="0" smtClean="0">
                <a:latin typeface="Simplified Arabic" pitchFamily="18" charset="-78"/>
                <a:cs typeface="Simplified Arabic" pitchFamily="18" charset="-78"/>
              </a:rPr>
              <a:t>علم عناصر الفن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، ج1، دار دلفين للنشر، ميلانو- ايطاليا، 1982.</a:t>
            </a:r>
            <a:endParaRPr lang="en-US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شيرزاد, شيرين احسان. </a:t>
            </a:r>
            <a:r>
              <a:rPr lang="ar-SA" sz="2400" b="1" u="sng" dirty="0" smtClean="0">
                <a:latin typeface="Simplified Arabic" pitchFamily="18" charset="-78"/>
                <a:cs typeface="Simplified Arabic" pitchFamily="18" charset="-78"/>
              </a:rPr>
              <a:t>مباديء الفن والعمارة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, بغداد, مطبعة الدار العربية, 1985.</a:t>
            </a:r>
            <a:endParaRPr lang="en-US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r" rtl="1"/>
            <a:r>
              <a:rPr lang="en-US" sz="2400" u="sng" dirty="0" smtClean="0">
                <a:hlinkClick r:id="rId2"/>
              </a:rPr>
              <a:t>http://en.wikipedia.org/wiki/Color_wheel</a:t>
            </a:r>
            <a:endParaRPr lang="en-US" sz="2400" u="sng" dirty="0" smtClean="0"/>
          </a:p>
          <a:p>
            <a:pPr lvl="0" algn="r" rtl="1"/>
            <a:r>
              <a:rPr lang="en-US" sz="2400" u="sng" dirty="0" smtClean="0">
                <a:hlinkClick r:id="rId3"/>
              </a:rPr>
              <a:t>http://daneshnameh.roshd.ir/mavara/mavara</a:t>
            </a:r>
            <a:endParaRPr lang="en-US" sz="2400" u="sng" dirty="0" smtClean="0"/>
          </a:p>
          <a:p>
            <a:pPr lvl="0" algn="r" rtl="1"/>
            <a:r>
              <a:rPr lang="ar-SA" sz="2400" u="sng" dirty="0" smtClean="0">
                <a:solidFill>
                  <a:srgbClr val="FF9521"/>
                </a:solidFill>
                <a:latin typeface="Simplified Arabic" pitchFamily="18" charset="-78"/>
                <a:cs typeface="Simplified Arabic" pitchFamily="18" charset="-78"/>
              </a:rPr>
              <a:t>کمپوزیشن/ </a:t>
            </a:r>
            <a:r>
              <a:rPr lang="en-US" sz="2400" u="sng" dirty="0" smtClean="0">
                <a:solidFill>
                  <a:srgbClr val="FF9521"/>
                </a:solidFill>
                <a:hlinkClick r:id="rId4"/>
              </a:rPr>
              <a:t>http://fa.wikipedia.org/wiki</a:t>
            </a:r>
            <a:r>
              <a:rPr lang="ar-IQ" sz="2400" u="sng" dirty="0" smtClean="0"/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8674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000" dirty="0" smtClean="0">
                <a:cs typeface="Ali_K_Alwand" pitchFamily="2" charset="-78"/>
              </a:rPr>
              <a:t>10</a:t>
            </a:r>
            <a:endParaRPr lang="en-US" sz="4000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514600"/>
            <a:ext cx="1752600" cy="914400"/>
          </a:xfrm>
        </p:spPr>
        <p:txBody>
          <a:bodyPr/>
          <a:lstStyle/>
          <a:p>
            <a:r>
              <a:rPr lang="ar-IQ" sz="5400" dirty="0" smtClean="0">
                <a:cs typeface="Ali_K_Alwand" pitchFamily="2" charset="-78"/>
              </a:rPr>
              <a:t>سوثاس</a:t>
            </a:r>
            <a:endParaRPr lang="en-US" sz="5400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dirty="0" smtClean="0">
                <a:solidFill>
                  <a:schemeClr val="tx1"/>
                </a:solidFill>
                <a:cs typeface="Ali_K_Alwand" pitchFamily="2" charset="-78"/>
              </a:rPr>
              <a:t>تةوةرةكاني وانةكة</a:t>
            </a:r>
            <a:endParaRPr lang="en-US" sz="4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ar-IQ" sz="3200" dirty="0" smtClean="0">
                <a:latin typeface="Times New Roman" pitchFamily="18" charset="0"/>
                <a:cs typeface="Ali_K_Alwand" pitchFamily="2" charset="-78"/>
              </a:rPr>
              <a:t>1-</a:t>
            </a:r>
            <a:r>
              <a:rPr lang="ar-IQ" dirty="0" smtClean="0"/>
              <a:t> </a:t>
            </a:r>
            <a:r>
              <a:rPr lang="ar-IQ" sz="3200" dirty="0" smtClean="0">
                <a:latin typeface="Times New Roman" pitchFamily="18" charset="0"/>
                <a:cs typeface="Ali_K_Alwand" pitchFamily="2" charset="-78"/>
              </a:rPr>
              <a:t>ثيَناسةي زانستي </a:t>
            </a:r>
            <a:r>
              <a:rPr lang="ar-IQ" sz="3200" dirty="0" smtClean="0">
                <a:latin typeface="Times New Roman" pitchFamily="18" charset="0"/>
                <a:cs typeface="Ali_K_Alwand" pitchFamily="2" charset="-78"/>
              </a:rPr>
              <a:t>هونةري هيَلَكاري</a:t>
            </a:r>
            <a:endParaRPr lang="ar-IQ" sz="3200" dirty="0" smtClean="0">
              <a:latin typeface="Times New Roman" pitchFamily="18" charset="0"/>
              <a:cs typeface="Ali_K_Alwand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IQ" sz="3200" dirty="0" smtClean="0">
                <a:latin typeface="Times New Roman" pitchFamily="18" charset="0"/>
                <a:cs typeface="Ali_K_Alwand" pitchFamily="2" charset="-78"/>
              </a:rPr>
              <a:t>2- بةشةكاني </a:t>
            </a:r>
            <a:r>
              <a:rPr lang="ar-IQ" sz="3200" dirty="0" smtClean="0">
                <a:latin typeface="Times New Roman" pitchFamily="18" charset="0"/>
                <a:cs typeface="Ali_K_Alwand" pitchFamily="2" charset="-78"/>
              </a:rPr>
              <a:t>هونةري هيَلَكاري</a:t>
            </a:r>
            <a:endParaRPr lang="ar-IQ" sz="3200" dirty="0" smtClean="0">
              <a:latin typeface="Times New Roman" pitchFamily="18" charset="0"/>
              <a:cs typeface="Ali_K_Alwand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IQ" sz="3200" dirty="0" smtClean="0">
                <a:latin typeface="Times New Roman" pitchFamily="18" charset="0"/>
                <a:cs typeface="Ali_K_Alwand" pitchFamily="2" charset="-78"/>
              </a:rPr>
              <a:t>3- </a:t>
            </a:r>
            <a:r>
              <a:rPr lang="ar-IQ" sz="3200" dirty="0" smtClean="0">
                <a:latin typeface="Times New Roman" pitchFamily="18" charset="0"/>
                <a:cs typeface="Ali_K_Alwand" pitchFamily="2" charset="-78"/>
              </a:rPr>
              <a:t>ضةند ويَنةيةك وضالاَكيةك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638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000" dirty="0" smtClean="0">
                <a:cs typeface="Ali_K_Alwand" pitchFamily="2" charset="-78"/>
              </a:rPr>
              <a:t>1</a:t>
            </a:r>
            <a:endParaRPr lang="en-US" sz="4000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sz="4400" dirty="0" smtClean="0">
                <a:solidFill>
                  <a:schemeClr val="tx1"/>
                </a:solidFill>
                <a:latin typeface="Times New Roman" pitchFamily="18" charset="0"/>
                <a:cs typeface="Ali_K_Alwand" pitchFamily="2" charset="-78"/>
              </a:rPr>
              <a:t>ثيَناسةي </a:t>
            </a:r>
            <a:r>
              <a:rPr lang="ar-IQ" sz="4400" dirty="0" smtClean="0">
                <a:solidFill>
                  <a:schemeClr val="tx1"/>
                </a:solidFill>
                <a:latin typeface="Times New Roman" pitchFamily="18" charset="0"/>
                <a:cs typeface="Ali_K_Alwand" pitchFamily="2" charset="-78"/>
              </a:rPr>
              <a:t>هونةري هيَلَكاري</a:t>
            </a:r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572000"/>
          </a:xfrm>
        </p:spPr>
        <p:txBody>
          <a:bodyPr/>
          <a:lstStyle/>
          <a:p>
            <a:pPr algn="r" rtl="1"/>
            <a:r>
              <a:rPr lang="ar-IQ" dirty="0" smtClean="0">
                <a:cs typeface="Ali_K_Alwand" pitchFamily="2" charset="-78"/>
              </a:rPr>
              <a:t>بريتية لةم زانستة كة لةسةر رووةكي دوو رِةهةندي بؤ دةستنيشان كردني قولاَيي يان دووري </a:t>
            </a:r>
            <a:r>
              <a:rPr lang="ar-IQ" dirty="0" smtClean="0">
                <a:cs typeface="Ali_K_Alwand" pitchFamily="2" charset="-78"/>
              </a:rPr>
              <a:t>سيَيةم, لة رِيَطاي هيَلَكاري</a:t>
            </a:r>
            <a:endParaRPr lang="ar-IQ" dirty="0" smtClean="0">
              <a:cs typeface="Ali_K_Alwand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7691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000" dirty="0" smtClean="0">
                <a:cs typeface="Ali_K_Alwand" pitchFamily="2" charset="-78"/>
              </a:rPr>
              <a:t>2</a:t>
            </a:r>
            <a:endParaRPr lang="en-US" sz="4000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98080" cy="1143000"/>
          </a:xfrm>
        </p:spPr>
        <p:txBody>
          <a:bodyPr/>
          <a:lstStyle/>
          <a:p>
            <a:pPr algn="ctr" rtl="1"/>
            <a:r>
              <a:rPr lang="ar-IQ" sz="4400" dirty="0" smtClean="0">
                <a:solidFill>
                  <a:schemeClr val="tx1"/>
                </a:solidFill>
                <a:latin typeface="Times New Roman" pitchFamily="18" charset="0"/>
                <a:cs typeface="Ali_K_Alwand" pitchFamily="2" charset="-78"/>
              </a:rPr>
              <a:t>بةشةكاني رِوانطة</a:t>
            </a:r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Ali_K_Alwand" pitchFamily="2" charset="-7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3523488" cy="39624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Symbol" pitchFamily="18" charset="2"/>
              <a:buChar char="·"/>
            </a:pPr>
            <a:r>
              <a:rPr lang="ar-IQ" dirty="0" smtClean="0">
                <a:cs typeface="Ali_K_Alwand" pitchFamily="2" charset="-78"/>
              </a:rPr>
              <a:t>رِوانطةي يةك خالي.</a:t>
            </a:r>
          </a:p>
          <a:p>
            <a:pPr algn="r" rtl="1">
              <a:lnSpc>
                <a:spcPct val="150000"/>
              </a:lnSpc>
              <a:buFont typeface="Symbol" pitchFamily="18" charset="2"/>
              <a:buChar char="·"/>
            </a:pPr>
            <a:r>
              <a:rPr lang="ar-IQ" dirty="0" smtClean="0">
                <a:cs typeface="Ali_K_Alwand" pitchFamily="2" charset="-78"/>
              </a:rPr>
              <a:t>رِوانطة سيَ خالي.</a:t>
            </a:r>
          </a:p>
          <a:p>
            <a:pPr algn="r" rtl="1">
              <a:lnSpc>
                <a:spcPct val="150000"/>
              </a:lnSpc>
              <a:buFont typeface="Symbol" pitchFamily="18" charset="2"/>
              <a:buChar char="·"/>
            </a:pPr>
            <a:r>
              <a:rPr lang="ar-IQ" dirty="0" smtClean="0">
                <a:cs typeface="Ali_K_Alwand" pitchFamily="2" charset="-78"/>
              </a:rPr>
              <a:t>رِوانطةي ازوميتريك.</a:t>
            </a:r>
          </a:p>
          <a:p>
            <a:pPr algn="r" rtl="1">
              <a:lnSpc>
                <a:spcPct val="150000"/>
              </a:lnSpc>
              <a:buFont typeface="Symbol" pitchFamily="18" charset="2"/>
              <a:buChar char="·"/>
            </a:pPr>
            <a:r>
              <a:rPr lang="ar-IQ" dirty="0" smtClean="0">
                <a:cs typeface="Ali_K_Alwand" pitchFamily="2" charset="-78"/>
              </a:rPr>
              <a:t>رِوانطةي ئاميَري.</a:t>
            </a:r>
            <a:endParaRPr lang="ar-IQ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5791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000" dirty="0" smtClean="0">
                <a:cs typeface="Ali_K_Alwand" pitchFamily="2" charset="-78"/>
              </a:rPr>
              <a:t>3</a:t>
            </a:r>
            <a:endParaRPr lang="en-US" sz="4000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590800"/>
            <a:ext cx="7498080" cy="1143000"/>
          </a:xfrm>
        </p:spPr>
        <p:txBody>
          <a:bodyPr>
            <a:noAutofit/>
          </a:bodyPr>
          <a:lstStyle/>
          <a:p>
            <a:pPr algn="ctr" rtl="1"/>
            <a:r>
              <a:rPr lang="ar-IQ" sz="4400" dirty="0" smtClean="0">
                <a:solidFill>
                  <a:schemeClr val="tx1"/>
                </a:solidFill>
                <a:cs typeface="Ali_K_Alwand" pitchFamily="2" charset="-78"/>
              </a:rPr>
              <a:t>ضةند ويَنةيةك وضالاَكيةك</a:t>
            </a:r>
            <a:endParaRPr lang="en-US" sz="4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6386" name="Picture 2" descr="C:\Users\MiQDAD\Desktop\untitledww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5838" y="341197"/>
            <a:ext cx="3205162" cy="4130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7410" name="Picture 2" descr="C:\Users\MiQDAD\Desktop\37294_130380780328168_100000687410008_207184_502468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2913" y="1643063"/>
            <a:ext cx="2687637" cy="3652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8434" name="Picture 2" descr="C:\Users\MiQDAD\Desktop\x_0ef576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0438" y="388938"/>
            <a:ext cx="4276725" cy="575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9458" name="Picture 2" descr="C:\Users\MiQDAD\Desktop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9963" y="1536700"/>
            <a:ext cx="2209800" cy="284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6518</TotalTime>
  <Words>140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هةريَمي كوردستان - عيَراق وةزارةتي خويَندني بالاَ وتويَذينةوةي زانستي زانكؤي سةلاحةدين - هةوليَر</vt:lpstr>
      <vt:lpstr>تةوةرةكاني وانةكة</vt:lpstr>
      <vt:lpstr>ثيَناسةي هونةري هيَلَكاري</vt:lpstr>
      <vt:lpstr>بةشةكاني رِوانطة</vt:lpstr>
      <vt:lpstr>ضةند ويَنةيةك وضالاَكيةك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سةرضاوةكان:</vt:lpstr>
      <vt:lpstr>سوثاس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بنەماکانی هونەری شێوەکاری</dc:title>
  <dc:creator>YAD</dc:creator>
  <cp:lastModifiedBy>MiQDAD</cp:lastModifiedBy>
  <cp:revision>411</cp:revision>
  <dcterms:created xsi:type="dcterms:W3CDTF">2006-08-16T00:00:00Z</dcterms:created>
  <dcterms:modified xsi:type="dcterms:W3CDTF">2016-06-20T20:09:29Z</dcterms:modified>
</cp:coreProperties>
</file>