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sldIdLst>
    <p:sldId id="256" r:id="rId2"/>
    <p:sldId id="257" r:id="rId3"/>
    <p:sldId id="258" r:id="rId4"/>
    <p:sldId id="374" r:id="rId5"/>
    <p:sldId id="375" r:id="rId6"/>
    <p:sldId id="376" r:id="rId7"/>
    <p:sldId id="389" r:id="rId8"/>
    <p:sldId id="259" r:id="rId9"/>
    <p:sldId id="260" r:id="rId10"/>
    <p:sldId id="289"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90" r:id="rId40"/>
    <p:sldId id="291" r:id="rId41"/>
    <p:sldId id="292" r:id="rId42"/>
    <p:sldId id="294" r:id="rId43"/>
    <p:sldId id="293" r:id="rId44"/>
    <p:sldId id="295" r:id="rId45"/>
    <p:sldId id="296" r:id="rId46"/>
    <p:sldId id="297" r:id="rId47"/>
    <p:sldId id="298" r:id="rId48"/>
    <p:sldId id="299" r:id="rId49"/>
    <p:sldId id="300" r:id="rId50"/>
    <p:sldId id="301" r:id="rId51"/>
    <p:sldId id="302" r:id="rId52"/>
    <p:sldId id="303" r:id="rId53"/>
    <p:sldId id="304" r:id="rId54"/>
    <p:sldId id="305" r:id="rId55"/>
    <p:sldId id="307" r:id="rId56"/>
    <p:sldId id="308" r:id="rId57"/>
    <p:sldId id="306" r:id="rId58"/>
    <p:sldId id="309" r:id="rId59"/>
    <p:sldId id="310" r:id="rId60"/>
    <p:sldId id="319" r:id="rId61"/>
    <p:sldId id="311" r:id="rId62"/>
    <p:sldId id="312" r:id="rId63"/>
    <p:sldId id="313" r:id="rId64"/>
    <p:sldId id="314" r:id="rId65"/>
    <p:sldId id="320" r:id="rId66"/>
    <p:sldId id="316" r:id="rId67"/>
    <p:sldId id="315" r:id="rId68"/>
    <p:sldId id="317" r:id="rId69"/>
    <p:sldId id="321" r:id="rId70"/>
    <p:sldId id="318" r:id="rId71"/>
    <p:sldId id="322" r:id="rId72"/>
    <p:sldId id="323" r:id="rId73"/>
    <p:sldId id="324" r:id="rId74"/>
    <p:sldId id="330" r:id="rId75"/>
    <p:sldId id="325" r:id="rId76"/>
    <p:sldId id="326" r:id="rId77"/>
    <p:sldId id="327" r:id="rId78"/>
    <p:sldId id="328" r:id="rId79"/>
    <p:sldId id="329"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77" r:id="rId106"/>
    <p:sldId id="378" r:id="rId107"/>
    <p:sldId id="379" r:id="rId108"/>
    <p:sldId id="380" r:id="rId109"/>
    <p:sldId id="381" r:id="rId110"/>
    <p:sldId id="382" r:id="rId111"/>
    <p:sldId id="383" r:id="rId112"/>
    <p:sldId id="384" r:id="rId113"/>
    <p:sldId id="385" r:id="rId114"/>
    <p:sldId id="386" r:id="rId115"/>
    <p:sldId id="387" r:id="rId116"/>
    <p:sldId id="388" r:id="rId117"/>
    <p:sldId id="356" r:id="rId118"/>
    <p:sldId id="357" r:id="rId119"/>
    <p:sldId id="358" r:id="rId120"/>
    <p:sldId id="359" r:id="rId121"/>
    <p:sldId id="360" r:id="rId122"/>
    <p:sldId id="361" r:id="rId123"/>
    <p:sldId id="362" r:id="rId124"/>
    <p:sldId id="363" r:id="rId125"/>
    <p:sldId id="364" r:id="rId126"/>
    <p:sldId id="365" r:id="rId127"/>
    <p:sldId id="366" r:id="rId128"/>
    <p:sldId id="367" r:id="rId129"/>
    <p:sldId id="368" r:id="rId130"/>
    <p:sldId id="369" r:id="rId131"/>
    <p:sldId id="370" r:id="rId132"/>
    <p:sldId id="371" r:id="rId133"/>
    <p:sldId id="372" r:id="rId134"/>
    <p:sldId id="373" r:id="rId1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p:scale>
          <a:sx n="70" d="100"/>
          <a:sy n="70" d="100"/>
        </p:scale>
        <p:origin x="-1392"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4CE4C-76AD-432E-80BF-A9B9B35615A7}" type="datetimeFigureOut">
              <a:rPr lang="en-US" smtClean="0"/>
              <a:t>10/19/2022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C3274-698C-499D-A735-90E20F58365E}" type="slidenum">
              <a:rPr lang="en-US" smtClean="0"/>
              <a:t>‹#›</a:t>
            </a:fld>
            <a:endParaRPr lang="en-US"/>
          </a:p>
        </p:txBody>
      </p:sp>
    </p:spTree>
    <p:extLst>
      <p:ext uri="{BB962C8B-B14F-4D97-AF65-F5344CB8AC3E}">
        <p14:creationId xmlns:p14="http://schemas.microsoft.com/office/powerpoint/2010/main" val="1103318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C3274-698C-499D-A735-90E20F58365E}" type="slidenum">
              <a:rPr lang="en-US" smtClean="0"/>
              <a:t>6</a:t>
            </a:fld>
            <a:endParaRPr lang="en-US"/>
          </a:p>
        </p:txBody>
      </p:sp>
    </p:spTree>
    <p:extLst>
      <p:ext uri="{BB962C8B-B14F-4D97-AF65-F5344CB8AC3E}">
        <p14:creationId xmlns:p14="http://schemas.microsoft.com/office/powerpoint/2010/main" val="352729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C3274-698C-499D-A735-90E20F58365E}" type="slidenum">
              <a:rPr lang="en-US" smtClean="0"/>
              <a:t>19</a:t>
            </a:fld>
            <a:endParaRPr lang="en-US"/>
          </a:p>
        </p:txBody>
      </p:sp>
    </p:spTree>
    <p:extLst>
      <p:ext uri="{BB962C8B-B14F-4D97-AF65-F5344CB8AC3E}">
        <p14:creationId xmlns:p14="http://schemas.microsoft.com/office/powerpoint/2010/main" val="2599631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0C3274-698C-499D-A735-90E20F58365E}" type="slidenum">
              <a:rPr lang="en-US" smtClean="0"/>
              <a:t>71</a:t>
            </a:fld>
            <a:endParaRPr lang="en-US"/>
          </a:p>
        </p:txBody>
      </p:sp>
    </p:spTree>
    <p:extLst>
      <p:ext uri="{BB962C8B-B14F-4D97-AF65-F5344CB8AC3E}">
        <p14:creationId xmlns:p14="http://schemas.microsoft.com/office/powerpoint/2010/main" val="123979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C3274-698C-499D-A735-90E20F58365E}" type="slidenum">
              <a:rPr lang="en-US" smtClean="0"/>
              <a:t>86</a:t>
            </a:fld>
            <a:endParaRPr lang="en-US"/>
          </a:p>
        </p:txBody>
      </p:sp>
    </p:spTree>
    <p:extLst>
      <p:ext uri="{BB962C8B-B14F-4D97-AF65-F5344CB8AC3E}">
        <p14:creationId xmlns:p14="http://schemas.microsoft.com/office/powerpoint/2010/main" val="395775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795EA9-73D1-49A7-935B-F43DBFAD06CA}"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E511E-A262-4813-B931-B0EF20F12169}" type="slidenum">
              <a:rPr lang="en-US" smtClean="0"/>
              <a:t>‹#›</a:t>
            </a:fld>
            <a:endParaRPr lang="en-US"/>
          </a:p>
        </p:txBody>
      </p:sp>
    </p:spTree>
    <p:extLst>
      <p:ext uri="{BB962C8B-B14F-4D97-AF65-F5344CB8AC3E}">
        <p14:creationId xmlns:p14="http://schemas.microsoft.com/office/powerpoint/2010/main" val="3799314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95EA9-73D1-49A7-935B-F43DBFAD06CA}"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E511E-A262-4813-B931-B0EF20F12169}" type="slidenum">
              <a:rPr lang="en-US" smtClean="0"/>
              <a:t>‹#›</a:t>
            </a:fld>
            <a:endParaRPr lang="en-US"/>
          </a:p>
        </p:txBody>
      </p:sp>
    </p:spTree>
    <p:extLst>
      <p:ext uri="{BB962C8B-B14F-4D97-AF65-F5344CB8AC3E}">
        <p14:creationId xmlns:p14="http://schemas.microsoft.com/office/powerpoint/2010/main" val="379225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95EA9-73D1-49A7-935B-F43DBFAD06CA}"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E511E-A262-4813-B931-B0EF20F12169}" type="slidenum">
              <a:rPr lang="en-US" smtClean="0"/>
              <a:t>‹#›</a:t>
            </a:fld>
            <a:endParaRPr lang="en-US"/>
          </a:p>
        </p:txBody>
      </p:sp>
    </p:spTree>
    <p:extLst>
      <p:ext uri="{BB962C8B-B14F-4D97-AF65-F5344CB8AC3E}">
        <p14:creationId xmlns:p14="http://schemas.microsoft.com/office/powerpoint/2010/main" val="428130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95EA9-73D1-49A7-935B-F43DBFAD06CA}"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E511E-A262-4813-B931-B0EF20F12169}" type="slidenum">
              <a:rPr lang="en-US" smtClean="0"/>
              <a:t>‹#›</a:t>
            </a:fld>
            <a:endParaRPr lang="en-US"/>
          </a:p>
        </p:txBody>
      </p:sp>
    </p:spTree>
    <p:extLst>
      <p:ext uri="{BB962C8B-B14F-4D97-AF65-F5344CB8AC3E}">
        <p14:creationId xmlns:p14="http://schemas.microsoft.com/office/powerpoint/2010/main" val="183777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95EA9-73D1-49A7-935B-F43DBFAD06CA}"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E511E-A262-4813-B931-B0EF20F12169}" type="slidenum">
              <a:rPr lang="en-US" smtClean="0"/>
              <a:t>‹#›</a:t>
            </a:fld>
            <a:endParaRPr lang="en-US"/>
          </a:p>
        </p:txBody>
      </p:sp>
    </p:spTree>
    <p:extLst>
      <p:ext uri="{BB962C8B-B14F-4D97-AF65-F5344CB8AC3E}">
        <p14:creationId xmlns:p14="http://schemas.microsoft.com/office/powerpoint/2010/main" val="20284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795EA9-73D1-49A7-935B-F43DBFAD06CA}"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E511E-A262-4813-B931-B0EF20F12169}" type="slidenum">
              <a:rPr lang="en-US" smtClean="0"/>
              <a:t>‹#›</a:t>
            </a:fld>
            <a:endParaRPr lang="en-US"/>
          </a:p>
        </p:txBody>
      </p:sp>
    </p:spTree>
    <p:extLst>
      <p:ext uri="{BB962C8B-B14F-4D97-AF65-F5344CB8AC3E}">
        <p14:creationId xmlns:p14="http://schemas.microsoft.com/office/powerpoint/2010/main" val="43660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795EA9-73D1-49A7-935B-F43DBFAD06CA}"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E511E-A262-4813-B931-B0EF20F12169}" type="slidenum">
              <a:rPr lang="en-US" smtClean="0"/>
              <a:t>‹#›</a:t>
            </a:fld>
            <a:endParaRPr lang="en-US"/>
          </a:p>
        </p:txBody>
      </p:sp>
    </p:spTree>
    <p:extLst>
      <p:ext uri="{BB962C8B-B14F-4D97-AF65-F5344CB8AC3E}">
        <p14:creationId xmlns:p14="http://schemas.microsoft.com/office/powerpoint/2010/main" val="309749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795EA9-73D1-49A7-935B-F43DBFAD06CA}"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E511E-A262-4813-B931-B0EF20F12169}" type="slidenum">
              <a:rPr lang="en-US" smtClean="0"/>
              <a:t>‹#›</a:t>
            </a:fld>
            <a:endParaRPr lang="en-US"/>
          </a:p>
        </p:txBody>
      </p:sp>
    </p:spTree>
    <p:extLst>
      <p:ext uri="{BB962C8B-B14F-4D97-AF65-F5344CB8AC3E}">
        <p14:creationId xmlns:p14="http://schemas.microsoft.com/office/powerpoint/2010/main" val="219739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95EA9-73D1-49A7-935B-F43DBFAD06CA}"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E511E-A262-4813-B931-B0EF20F12169}" type="slidenum">
              <a:rPr lang="en-US" smtClean="0"/>
              <a:t>‹#›</a:t>
            </a:fld>
            <a:endParaRPr lang="en-US"/>
          </a:p>
        </p:txBody>
      </p:sp>
    </p:spTree>
    <p:extLst>
      <p:ext uri="{BB962C8B-B14F-4D97-AF65-F5344CB8AC3E}">
        <p14:creationId xmlns:p14="http://schemas.microsoft.com/office/powerpoint/2010/main" val="305258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95EA9-73D1-49A7-935B-F43DBFAD06CA}"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E511E-A262-4813-B931-B0EF20F12169}" type="slidenum">
              <a:rPr lang="en-US" smtClean="0"/>
              <a:t>‹#›</a:t>
            </a:fld>
            <a:endParaRPr lang="en-US"/>
          </a:p>
        </p:txBody>
      </p:sp>
    </p:spTree>
    <p:extLst>
      <p:ext uri="{BB962C8B-B14F-4D97-AF65-F5344CB8AC3E}">
        <p14:creationId xmlns:p14="http://schemas.microsoft.com/office/powerpoint/2010/main" val="406223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95EA9-73D1-49A7-935B-F43DBFAD06CA}"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E511E-A262-4813-B931-B0EF20F12169}" type="slidenum">
              <a:rPr lang="en-US" smtClean="0"/>
              <a:t>‹#›</a:t>
            </a:fld>
            <a:endParaRPr lang="en-US"/>
          </a:p>
        </p:txBody>
      </p:sp>
    </p:spTree>
    <p:extLst>
      <p:ext uri="{BB962C8B-B14F-4D97-AF65-F5344CB8AC3E}">
        <p14:creationId xmlns:p14="http://schemas.microsoft.com/office/powerpoint/2010/main" val="309185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95EA9-73D1-49A7-935B-F43DBFAD06CA}" type="datetimeFigureOut">
              <a:rPr lang="en-US" smtClean="0"/>
              <a:t>10/19/2022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E511E-A262-4813-B931-B0EF20F12169}" type="slidenum">
              <a:rPr lang="en-US" smtClean="0"/>
              <a:t>‹#›</a:t>
            </a:fld>
            <a:endParaRPr lang="en-US"/>
          </a:p>
        </p:txBody>
      </p:sp>
    </p:spTree>
    <p:extLst>
      <p:ext uri="{BB962C8B-B14F-4D97-AF65-F5344CB8AC3E}">
        <p14:creationId xmlns:p14="http://schemas.microsoft.com/office/powerpoint/2010/main" val="3149341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r" rtl="1"/>
            <a:r>
              <a:rPr lang="ar-IQ" dirty="0" smtClean="0">
                <a:solidFill>
                  <a:srgbClr val="FF0000"/>
                </a:solidFill>
                <a:cs typeface="Zanest_DecoType Naskh Swashes" pitchFamily="2" charset="-78"/>
              </a:rPr>
              <a:t/>
            </a:r>
            <a:br>
              <a:rPr lang="ar-IQ" dirty="0" smtClean="0">
                <a:solidFill>
                  <a:srgbClr val="FF0000"/>
                </a:solidFill>
                <a:cs typeface="Zanest_DecoType Naskh Swashes" pitchFamily="2" charset="-78"/>
              </a:rPr>
            </a:br>
            <a:r>
              <a:rPr lang="ar-IQ" dirty="0">
                <a:solidFill>
                  <a:srgbClr val="FF0000"/>
                </a:solidFill>
                <a:cs typeface="Zanest_DecoType Naskh Swashes" pitchFamily="2" charset="-78"/>
              </a:rPr>
              <a:t/>
            </a:r>
            <a:br>
              <a:rPr lang="ar-IQ" dirty="0">
                <a:solidFill>
                  <a:srgbClr val="FF0000"/>
                </a:solidFill>
                <a:cs typeface="Zanest_DecoType Naskh Swashes" pitchFamily="2" charset="-78"/>
              </a:rPr>
            </a:br>
            <a:r>
              <a:rPr lang="ar-IQ" dirty="0" smtClean="0">
                <a:solidFill>
                  <a:srgbClr val="FF0000"/>
                </a:solidFill>
                <a:cs typeface="Zanest_DecoType Naskh Swashes" pitchFamily="2" charset="-78"/>
              </a:rPr>
              <a:t>                                </a:t>
            </a:r>
            <a:r>
              <a:rPr lang="en-US" dirty="0">
                <a:solidFill>
                  <a:srgbClr val="FF0000"/>
                </a:solidFill>
                <a:cs typeface="Zanest_DecoType Naskh Swashes" pitchFamily="2" charset="-78"/>
              </a:rPr>
              <a:t/>
            </a:r>
            <a:br>
              <a:rPr lang="en-US" dirty="0">
                <a:solidFill>
                  <a:srgbClr val="FF0000"/>
                </a:solidFill>
                <a:cs typeface="Zanest_DecoType Naskh Swashes" pitchFamily="2" charset="-78"/>
              </a:rPr>
            </a:br>
            <a:r>
              <a:rPr lang="en-US" dirty="0" smtClean="0">
                <a:solidFill>
                  <a:srgbClr val="FF0000"/>
                </a:solidFill>
                <a:cs typeface="Zanest_DecoType Naskh Swashes" pitchFamily="2" charset="-78"/>
              </a:rPr>
              <a:t>                     </a:t>
            </a:r>
            <a:r>
              <a:rPr lang="ar-IQ" dirty="0" smtClean="0">
                <a:solidFill>
                  <a:srgbClr val="FF0000"/>
                </a:solidFill>
                <a:cs typeface="Zanest_DecoType Naskh Swashes" pitchFamily="2" charset="-78"/>
              </a:rPr>
              <a:t> </a:t>
            </a:r>
            <a:r>
              <a:rPr lang="ar-IQ" dirty="0" smtClean="0">
                <a:solidFill>
                  <a:srgbClr val="FF0000"/>
                </a:solidFill>
                <a:cs typeface="Ali_K_Azzam" pitchFamily="2" charset="-78"/>
              </a:rPr>
              <a:t>سةردةمى </a:t>
            </a:r>
            <a:r>
              <a:rPr lang="ar-IQ" sz="4800" dirty="0" smtClean="0">
                <a:solidFill>
                  <a:srgbClr val="FF0000"/>
                </a:solidFill>
                <a:cs typeface="Ali_K_Azzam" pitchFamily="2" charset="-78"/>
              </a:rPr>
              <a:t>ثيَغةمبةر</a:t>
            </a:r>
            <a:r>
              <a:rPr lang="ar-IQ" dirty="0" smtClean="0">
                <a:solidFill>
                  <a:srgbClr val="FF0000"/>
                </a:solidFill>
                <a:cs typeface="Ali_K_Azzam" pitchFamily="2" charset="-78"/>
              </a:rPr>
              <a:t> و راشدى</a:t>
            </a:r>
            <a:r>
              <a:rPr lang="ar-JO" smtClean="0">
                <a:solidFill>
                  <a:srgbClr val="FF0000"/>
                </a:solidFill>
                <a:cs typeface="Ali_K_Azzam" pitchFamily="2" charset="-78"/>
              </a:rPr>
              <a:t/>
            </a:r>
            <a:br>
              <a:rPr lang="ar-JO" smtClean="0">
                <a:solidFill>
                  <a:srgbClr val="FF0000"/>
                </a:solidFill>
                <a:cs typeface="Ali_K_Azzam" pitchFamily="2" charset="-78"/>
              </a:rPr>
            </a:br>
            <a:r>
              <a:rPr lang="ar-JO" smtClean="0">
                <a:solidFill>
                  <a:srgbClr val="FF0000"/>
                </a:solidFill>
                <a:cs typeface="Ali_K_Azzam" pitchFamily="2" charset="-78"/>
              </a:rPr>
              <a:t>كؤرسي يةكةم/ سةردةمي ثيَغةمبةر(د.خ)</a:t>
            </a:r>
            <a:r>
              <a:rPr lang="ar-IQ" dirty="0" smtClean="0">
                <a:solidFill>
                  <a:srgbClr val="FF0000"/>
                </a:solidFill>
                <a:cs typeface="Zanest_DecoType Naskh Swashes" pitchFamily="2" charset="-78"/>
              </a:rPr>
              <a:t/>
            </a:r>
            <a:br>
              <a:rPr lang="ar-IQ" dirty="0" smtClean="0">
                <a:solidFill>
                  <a:srgbClr val="FF0000"/>
                </a:solidFill>
                <a:cs typeface="Zanest_DecoType Naskh Swashes" pitchFamily="2" charset="-78"/>
              </a:rPr>
            </a:br>
            <a:r>
              <a:rPr lang="ar-IQ" sz="3600" dirty="0">
                <a:solidFill>
                  <a:srgbClr val="0070C0"/>
                </a:solidFill>
                <a:latin typeface="+mj-lt"/>
                <a:ea typeface="+mj-ea"/>
                <a:cs typeface="Zanest_Monotype Koufi Bold" pitchFamily="2" charset="-78"/>
              </a:rPr>
              <a:t>بةشى يةكةم/ </a:t>
            </a:r>
            <a:r>
              <a:rPr lang="ar-IQ" sz="4000" dirty="0">
                <a:solidFill>
                  <a:srgbClr val="00B050"/>
                </a:solidFill>
                <a:latin typeface="+mj-lt"/>
                <a:ea typeface="+mj-ea"/>
                <a:cs typeface="Ali_K_Samik" pitchFamily="2" charset="-78"/>
              </a:rPr>
              <a:t>دةروازة</a:t>
            </a:r>
            <a:r>
              <a:rPr lang="ar-IQ" dirty="0" smtClean="0">
                <a:solidFill>
                  <a:srgbClr val="FF0000"/>
                </a:solidFill>
                <a:cs typeface="Zanest_DecoType Naskh Swashes" pitchFamily="2" charset="-78"/>
              </a:rPr>
              <a:t/>
            </a:r>
            <a:br>
              <a:rPr lang="ar-IQ" dirty="0" smtClean="0">
                <a:solidFill>
                  <a:srgbClr val="FF0000"/>
                </a:solidFill>
                <a:cs typeface="Zanest_DecoType Naskh Swashes" pitchFamily="2" charset="-78"/>
              </a:rPr>
            </a:br>
            <a:r>
              <a:rPr lang="en-US" sz="3300" dirty="0" smtClean="0">
                <a:solidFill>
                  <a:schemeClr val="tx1"/>
                </a:solidFill>
                <a:cs typeface="Ali_k_Sayid" pitchFamily="2" charset="-78"/>
              </a:rPr>
              <a:t>1</a:t>
            </a:r>
            <a:r>
              <a:rPr lang="ar-IQ" sz="3300" dirty="0" smtClean="0">
                <a:solidFill>
                  <a:schemeClr val="tx1"/>
                </a:solidFill>
                <a:cs typeface="Ali_k_Sayid" pitchFamily="2" charset="-78"/>
              </a:rPr>
              <a:t>- سنوور و طرنطى نيمضة دوورطةى عةرةبى</a:t>
            </a:r>
            <a:br>
              <a:rPr lang="ar-IQ" sz="3300" dirty="0" smtClean="0">
                <a:solidFill>
                  <a:schemeClr val="tx1"/>
                </a:solidFill>
                <a:cs typeface="Ali_k_Sayid" pitchFamily="2" charset="-78"/>
              </a:rPr>
            </a:br>
            <a:r>
              <a:rPr lang="en-US" sz="3300" dirty="0" smtClean="0">
                <a:solidFill>
                  <a:schemeClr val="tx1"/>
                </a:solidFill>
                <a:cs typeface="Ali_k_Sayid" pitchFamily="2" charset="-78"/>
              </a:rPr>
              <a:t>2</a:t>
            </a:r>
            <a:r>
              <a:rPr lang="ar-IQ" sz="3300" dirty="0" smtClean="0">
                <a:solidFill>
                  <a:schemeClr val="tx1"/>
                </a:solidFill>
                <a:cs typeface="Ali_k_Sayid" pitchFamily="2" charset="-78"/>
              </a:rPr>
              <a:t>- ناوى مةككة</a:t>
            </a:r>
            <a:br>
              <a:rPr lang="ar-IQ" sz="3300" dirty="0" smtClean="0">
                <a:solidFill>
                  <a:schemeClr val="tx1"/>
                </a:solidFill>
                <a:cs typeface="Ali_k_Sayid" pitchFamily="2" charset="-78"/>
              </a:rPr>
            </a:br>
            <a:r>
              <a:rPr lang="en-US" sz="3300" dirty="0" smtClean="0">
                <a:solidFill>
                  <a:schemeClr val="tx1"/>
                </a:solidFill>
                <a:cs typeface="Ali_k_Sayid" pitchFamily="2" charset="-78"/>
              </a:rPr>
              <a:t>3</a:t>
            </a:r>
            <a:r>
              <a:rPr lang="ar-IQ" sz="3300" dirty="0" smtClean="0">
                <a:solidFill>
                  <a:schemeClr val="tx1"/>
                </a:solidFill>
                <a:cs typeface="Ali_k_Sayid" pitchFamily="2" charset="-78"/>
              </a:rPr>
              <a:t>- شويَنى جوطرافى مةككة</a:t>
            </a:r>
            <a:br>
              <a:rPr lang="ar-IQ" sz="3300" dirty="0" smtClean="0">
                <a:solidFill>
                  <a:schemeClr val="tx1"/>
                </a:solidFill>
                <a:cs typeface="Ali_k_Sayid" pitchFamily="2" charset="-78"/>
              </a:rPr>
            </a:br>
            <a:r>
              <a:rPr lang="en-US" sz="3300" dirty="0" smtClean="0">
                <a:solidFill>
                  <a:schemeClr val="tx1"/>
                </a:solidFill>
                <a:cs typeface="Ali_k_Sayid" pitchFamily="2" charset="-78"/>
              </a:rPr>
              <a:t>4</a:t>
            </a:r>
            <a:r>
              <a:rPr lang="ar-IQ" sz="3300" dirty="0" smtClean="0">
                <a:solidFill>
                  <a:schemeClr val="tx1"/>
                </a:solidFill>
                <a:cs typeface="Ali_k_Sayid" pitchFamily="2" charset="-78"/>
              </a:rPr>
              <a:t>- ئاو و هةواى مةككة</a:t>
            </a:r>
            <a:br>
              <a:rPr lang="ar-IQ" sz="3300" dirty="0" smtClean="0">
                <a:solidFill>
                  <a:schemeClr val="tx1"/>
                </a:solidFill>
                <a:cs typeface="Ali_k_Sayid" pitchFamily="2" charset="-78"/>
              </a:rPr>
            </a:br>
            <a:r>
              <a:rPr lang="en-US" sz="3300" dirty="0" smtClean="0">
                <a:solidFill>
                  <a:schemeClr val="tx1"/>
                </a:solidFill>
                <a:cs typeface="Ali_k_Sayid" pitchFamily="2" charset="-78"/>
              </a:rPr>
              <a:t>5</a:t>
            </a:r>
            <a:r>
              <a:rPr lang="ar-IQ" sz="3300" dirty="0" smtClean="0">
                <a:solidFill>
                  <a:schemeClr val="tx1"/>
                </a:solidFill>
                <a:cs typeface="Ali_k_Sayid" pitchFamily="2" charset="-78"/>
              </a:rPr>
              <a:t>- تؤثؤطرافياى مةككة</a:t>
            </a:r>
            <a:r>
              <a:rPr lang="en-US" sz="3300" dirty="0" smtClean="0">
                <a:solidFill>
                  <a:schemeClr val="tx1"/>
                </a:solidFill>
                <a:cs typeface="Ali_k_Sayid" pitchFamily="2" charset="-78"/>
              </a:rPr>
              <a:t/>
            </a:r>
            <a:br>
              <a:rPr lang="en-US" sz="3300" dirty="0" smtClean="0">
                <a:solidFill>
                  <a:schemeClr val="tx1"/>
                </a:solidFill>
                <a:cs typeface="Ali_k_Sayid" pitchFamily="2" charset="-78"/>
              </a:rPr>
            </a:br>
            <a:r>
              <a:rPr lang="en-US" sz="3300" dirty="0" smtClean="0">
                <a:solidFill>
                  <a:schemeClr val="tx1"/>
                </a:solidFill>
                <a:cs typeface="Ali_k_Sayid" pitchFamily="2" charset="-78"/>
              </a:rPr>
              <a:t>-6</a:t>
            </a:r>
            <a:r>
              <a:rPr lang="ar-IQ" sz="3300" dirty="0" smtClean="0">
                <a:solidFill>
                  <a:schemeClr val="tx1"/>
                </a:solidFill>
                <a:cs typeface="Ali_k_Sayid" pitchFamily="2" charset="-78"/>
              </a:rPr>
              <a:t> ثيَكهاتةى دانيشتوانى مةككة</a:t>
            </a:r>
            <a:br>
              <a:rPr lang="ar-IQ" sz="3300" dirty="0" smtClean="0">
                <a:solidFill>
                  <a:schemeClr val="tx1"/>
                </a:solidFill>
                <a:cs typeface="Ali_k_Sayid" pitchFamily="2" charset="-78"/>
              </a:rPr>
            </a:br>
            <a:r>
              <a:rPr lang="en-US" sz="3300" dirty="0" smtClean="0">
                <a:solidFill>
                  <a:schemeClr val="tx1"/>
                </a:solidFill>
                <a:cs typeface="Ali_k_Sayid" pitchFamily="2" charset="-78"/>
              </a:rPr>
              <a:t>7</a:t>
            </a:r>
            <a:r>
              <a:rPr lang="ar-IQ" sz="3300" dirty="0" smtClean="0">
                <a:solidFill>
                  <a:schemeClr val="tx1"/>
                </a:solidFill>
                <a:cs typeface="Ali_k_Sayid" pitchFamily="2" charset="-78"/>
              </a:rPr>
              <a:t>- بارودؤخى مةككة ثيَش هاتنى ئاينى ئيسلام لة:</a:t>
            </a:r>
            <a:br>
              <a:rPr lang="ar-IQ" sz="3300" dirty="0" smtClean="0">
                <a:solidFill>
                  <a:schemeClr val="tx1"/>
                </a:solidFill>
                <a:cs typeface="Ali_k_Sayid" pitchFamily="2" charset="-78"/>
              </a:rPr>
            </a:br>
            <a:r>
              <a:rPr lang="ar-IQ" sz="3300" dirty="0" smtClean="0">
                <a:solidFill>
                  <a:schemeClr val="tx1"/>
                </a:solidFill>
                <a:cs typeface="Ali_k_Sayid" pitchFamily="2" charset="-78"/>
              </a:rPr>
              <a:t>أ- رووى سياسى</a:t>
            </a:r>
            <a:br>
              <a:rPr lang="ar-IQ" sz="3300" dirty="0" smtClean="0">
                <a:solidFill>
                  <a:schemeClr val="tx1"/>
                </a:solidFill>
                <a:cs typeface="Ali_k_Sayid" pitchFamily="2" charset="-78"/>
              </a:rPr>
            </a:br>
            <a:r>
              <a:rPr lang="ar-IQ" sz="3300" dirty="0" smtClean="0">
                <a:solidFill>
                  <a:schemeClr val="tx1"/>
                </a:solidFill>
                <a:cs typeface="Ali_k_Sayid" pitchFamily="2" charset="-78"/>
              </a:rPr>
              <a:t>ب- لةرووى كؤمةلاَيةتى</a:t>
            </a:r>
            <a:br>
              <a:rPr lang="ar-IQ" sz="3300" dirty="0" smtClean="0">
                <a:solidFill>
                  <a:schemeClr val="tx1"/>
                </a:solidFill>
                <a:cs typeface="Ali_k_Sayid" pitchFamily="2" charset="-78"/>
              </a:rPr>
            </a:br>
            <a:r>
              <a:rPr lang="ar-IQ" sz="3300" dirty="0" smtClean="0">
                <a:solidFill>
                  <a:schemeClr val="tx1"/>
                </a:solidFill>
                <a:cs typeface="Ali_k_Sayid" pitchFamily="2" charset="-78"/>
              </a:rPr>
              <a:t>ج- لةرووى ئاينى </a:t>
            </a:r>
            <a:r>
              <a:rPr lang="en-US" sz="3300" dirty="0" smtClean="0">
                <a:solidFill>
                  <a:schemeClr val="tx1"/>
                </a:solidFill>
                <a:cs typeface="Ali_k_Sayid" pitchFamily="2" charset="-78"/>
              </a:rPr>
              <a:t/>
            </a:r>
            <a:br>
              <a:rPr lang="en-US" sz="3300" dirty="0" smtClean="0">
                <a:solidFill>
                  <a:schemeClr val="tx1"/>
                </a:solidFill>
                <a:cs typeface="Ali_k_Sayid" pitchFamily="2" charset="-78"/>
              </a:rPr>
            </a:br>
            <a:r>
              <a:rPr lang="ar-IQ" sz="3300" dirty="0" smtClean="0">
                <a:solidFill>
                  <a:schemeClr val="tx1"/>
                </a:solidFill>
                <a:cs typeface="Ali_k_Sayid" pitchFamily="2" charset="-78"/>
              </a:rPr>
              <a:t>د- كارطيَرِى  </a:t>
            </a:r>
            <a:r>
              <a:rPr lang="ar-IQ" sz="3300" dirty="0" smtClean="0">
                <a:solidFill>
                  <a:srgbClr val="00B050"/>
                </a:solidFill>
                <a:cs typeface="Ali_k_Sayid" pitchFamily="2" charset="-78"/>
              </a:rPr>
              <a:t/>
            </a:r>
            <a:br>
              <a:rPr lang="ar-IQ" sz="3300" dirty="0" smtClean="0">
                <a:solidFill>
                  <a:srgbClr val="00B050"/>
                </a:solidFill>
                <a:cs typeface="Ali_k_Sayid" pitchFamily="2" charset="-78"/>
              </a:rPr>
            </a:br>
            <a:r>
              <a:rPr lang="ar-IQ" sz="3300" dirty="0">
                <a:solidFill>
                  <a:srgbClr val="00B050"/>
                </a:solidFill>
                <a:cs typeface="Ali_k_Sayid" pitchFamily="2" charset="-78"/>
              </a:rPr>
              <a:t/>
            </a:r>
            <a:br>
              <a:rPr lang="ar-IQ" sz="3300" dirty="0">
                <a:solidFill>
                  <a:srgbClr val="00B050"/>
                </a:solidFill>
                <a:cs typeface="Ali_k_Sayid" pitchFamily="2" charset="-78"/>
              </a:rPr>
            </a:br>
            <a:r>
              <a:rPr lang="ar-IQ" sz="3300" dirty="0" smtClean="0">
                <a:solidFill>
                  <a:srgbClr val="FF0000"/>
                </a:solidFill>
                <a:cs typeface="Ali_k_Sayid" pitchFamily="2" charset="-78"/>
              </a:rPr>
              <a:t/>
            </a:r>
            <a:br>
              <a:rPr lang="ar-IQ" sz="3300" dirty="0" smtClean="0">
                <a:solidFill>
                  <a:srgbClr val="FF0000"/>
                </a:solidFill>
                <a:cs typeface="Ali_k_Sayid" pitchFamily="2" charset="-78"/>
              </a:rPr>
            </a:br>
            <a:r>
              <a:rPr lang="ar-IQ" sz="3300" dirty="0" smtClean="0">
                <a:solidFill>
                  <a:srgbClr val="FF0000"/>
                </a:solidFill>
                <a:cs typeface="Ali_k_Sayid" pitchFamily="2" charset="-78"/>
              </a:rPr>
              <a:t/>
            </a:r>
            <a:br>
              <a:rPr lang="ar-IQ" sz="3300" dirty="0" smtClean="0">
                <a:solidFill>
                  <a:srgbClr val="FF0000"/>
                </a:solidFill>
                <a:cs typeface="Ali_k_Sayid" pitchFamily="2" charset="-78"/>
              </a:rPr>
            </a:br>
            <a:endParaRPr lang="en-US" sz="3300" dirty="0">
              <a:solidFill>
                <a:srgbClr val="FF0000"/>
              </a:solidFill>
              <a:cs typeface="Ali_k_Sayid" pitchFamily="2" charset="-78"/>
            </a:endParaRPr>
          </a:p>
        </p:txBody>
      </p:sp>
    </p:spTree>
    <p:extLst>
      <p:ext uri="{BB962C8B-B14F-4D97-AF65-F5344CB8AC3E}">
        <p14:creationId xmlns:p14="http://schemas.microsoft.com/office/powerpoint/2010/main" val="33322917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Jalajil_map2.jpg"/>
          <p:cNvPicPr>
            <a:picLocks noGrp="1" noChangeAspect="1"/>
          </p:cNvPicPr>
          <p:nvPr isPhoto="1"/>
        </p:nvPicPr>
        <p:blipFill>
          <a:blip r:embed="rId2" cstate="print">
            <a:lum/>
          </a:blip>
          <a:stretch>
            <a:fillRect/>
          </a:stretch>
        </p:blipFill>
        <p:spPr>
          <a:xfrm>
            <a:off x="0" y="0"/>
            <a:ext cx="9144000" cy="7286604"/>
          </a:xfrm>
          <a:prstGeom prst="rect">
            <a:avLst/>
          </a:prstGeom>
          <a:noFill/>
          <a:ln>
            <a:noFill/>
          </a:ln>
        </p:spPr>
      </p:pic>
    </p:spTree>
    <p:extLst>
      <p:ext uri="{BB962C8B-B14F-4D97-AF65-F5344CB8AC3E}">
        <p14:creationId xmlns:p14="http://schemas.microsoft.com/office/powerpoint/2010/main" val="418548325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44"/>
            <a:ext cx="9144000" cy="6494085"/>
          </a:xfrm>
          <a:prstGeom prst="rect">
            <a:avLst/>
          </a:prstGeom>
        </p:spPr>
        <p:txBody>
          <a:bodyPr wrap="square">
            <a:spAutoFit/>
          </a:bodyPr>
          <a:lstStyle/>
          <a:p>
            <a:pPr algn="just" rtl="1"/>
            <a:r>
              <a:rPr lang="ar-IQ" sz="3200" dirty="0">
                <a:cs typeface="Ali_K_Alwand" pitchFamily="2" charset="-78"/>
              </a:rPr>
              <a:t>ذمارةيةك لة شارى ئةرمينيا هةنديَك بة ئاشتى و هةنديَك بة شةرِ فةتح بكةن وةك :(قاليقلا، دبيل، النشوى، جرزان، تةفليس) و ضةندانى تر. دواى فةتحكردنى ناوضةكة خةليفة عوسمان (</a:t>
            </a:r>
            <a:r>
              <a:rPr lang="ar-IQ" sz="3200" dirty="0">
                <a:solidFill>
                  <a:srgbClr val="FF0000"/>
                </a:solidFill>
                <a:cs typeface="Ali-A-Alwand" pitchFamily="2" charset="-78"/>
              </a:rPr>
              <a:t>حذيفه ى كورى يه مان</a:t>
            </a:r>
            <a:r>
              <a:rPr lang="ar-IQ" sz="3200" dirty="0">
                <a:cs typeface="Ali_K_Alwand" pitchFamily="2" charset="-78"/>
              </a:rPr>
              <a:t>)ى بة والى ئةرمينيا دانا. </a:t>
            </a:r>
            <a:endParaRPr lang="en-US" sz="3200" dirty="0">
              <a:cs typeface="Ali_K_Alwand" pitchFamily="2" charset="-78"/>
            </a:endParaRPr>
          </a:p>
          <a:p>
            <a:pPr algn="just" rtl="1"/>
            <a:r>
              <a:rPr lang="ar-IQ" sz="3200" dirty="0">
                <a:cs typeface="Ali_K_Alwand" pitchFamily="2" charset="-78"/>
              </a:rPr>
              <a:t>ثاش ئةرمينيا عوسمانى كورِى عةفان روويكردة ناوضةكانى ئةفريقيا بؤ تةواوكردنى ثرؤسةى فتوحات لةويَدا. بؤ ئةم مةبةستةش لة </a:t>
            </a:r>
            <a:r>
              <a:rPr lang="ar-IQ" sz="3200" dirty="0" smtClean="0">
                <a:cs typeface="Ali_K_Alwand" pitchFamily="2" charset="-78"/>
              </a:rPr>
              <a:t>سالَى (</a:t>
            </a:r>
            <a:r>
              <a:rPr lang="en-US" sz="3200" dirty="0" smtClean="0">
                <a:cs typeface="Ali_K_Alwand" pitchFamily="2" charset="-78"/>
              </a:rPr>
              <a:t>27</a:t>
            </a:r>
            <a:r>
              <a:rPr lang="ar-IQ" sz="3200" dirty="0" smtClean="0">
                <a:cs typeface="Ali_K_Alwand" pitchFamily="2" charset="-78"/>
              </a:rPr>
              <a:t>ك) ريَطةى </a:t>
            </a:r>
            <a:r>
              <a:rPr lang="ar-IQ" sz="3200" dirty="0">
                <a:cs typeface="Ali_K_Alwand" pitchFamily="2" charset="-78"/>
              </a:rPr>
              <a:t>بة (</a:t>
            </a:r>
            <a:r>
              <a:rPr lang="ar-IQ" sz="3200" dirty="0">
                <a:solidFill>
                  <a:srgbClr val="FF0000"/>
                </a:solidFill>
                <a:cs typeface="Ali-A-Alwand" pitchFamily="2" charset="-78"/>
              </a:rPr>
              <a:t>عبدالله بن سعد بن ابى وقاص</a:t>
            </a:r>
            <a:r>
              <a:rPr lang="ar-IQ" sz="3200" dirty="0">
                <a:cs typeface="Ali_K_Alwand" pitchFamily="2" charset="-78"/>
              </a:rPr>
              <a:t>) دا كة سةركردايةتى هةلَمةتيَك بكات بؤ رزطاركردنى ولاَتى مةغريب. ئةم سةركردةية دواى ئةوةى شارى (</a:t>
            </a:r>
            <a:r>
              <a:rPr lang="ar-IQ" sz="3200" dirty="0">
                <a:solidFill>
                  <a:srgbClr val="FF0000"/>
                </a:solidFill>
                <a:cs typeface="Ali_K_Alwand" pitchFamily="2" charset="-78"/>
              </a:rPr>
              <a:t>تةرابلوس و قابس</a:t>
            </a:r>
            <a:r>
              <a:rPr lang="ar-IQ" sz="3200" dirty="0">
                <a:cs typeface="Ali_K_Alwand" pitchFamily="2" charset="-78"/>
              </a:rPr>
              <a:t>) ى برِى توانى بطاتة شارى (</a:t>
            </a:r>
            <a:r>
              <a:rPr lang="ar-IQ" sz="3200" dirty="0">
                <a:solidFill>
                  <a:srgbClr val="FF0000"/>
                </a:solidFill>
                <a:cs typeface="Ali-A-Alwand" pitchFamily="2" charset="-78"/>
              </a:rPr>
              <a:t>سبيطلة</a:t>
            </a:r>
            <a:r>
              <a:rPr lang="ar-IQ" sz="3200" dirty="0">
                <a:cs typeface="Ali_K_Alwand" pitchFamily="2" charset="-78"/>
              </a:rPr>
              <a:t>). لةم شارةدا شةرِيَكى يةكلاكةرةوة لةطةلَ هيَزةكانى بيَزةنتي روويدا كة لةذيَر سةركردايةتى فةرمانرِةواى بيَزةنتى لة ئةفريقيا (</a:t>
            </a:r>
            <a:r>
              <a:rPr lang="ar-IQ" sz="3200" dirty="0">
                <a:solidFill>
                  <a:srgbClr val="FF0000"/>
                </a:solidFill>
                <a:cs typeface="Ali_K_Alwand" pitchFamily="2" charset="-78"/>
              </a:rPr>
              <a:t>جرجؤريؤس</a:t>
            </a:r>
            <a:r>
              <a:rPr lang="ar-IQ" sz="3200" dirty="0">
                <a:cs typeface="Ali_K_Alwand" pitchFamily="2" charset="-78"/>
              </a:rPr>
              <a:t>) دا بوون. موسلَمانةكان توانيان لةم شةرِةدا سةركةوتن بة دةست بهيَنن و سةركردة بيَزةنتيةكةش بكوذن. ئةم سةركةوتنةش بووة هؤى ئةوةى كة </a:t>
            </a:r>
            <a:r>
              <a:rPr lang="ar-IQ" sz="3200" dirty="0" smtClean="0">
                <a:cs typeface="Ali_K_Alwand" pitchFamily="2" charset="-78"/>
              </a:rPr>
              <a:t>ريَطةى</a:t>
            </a:r>
            <a:endParaRPr lang="en-US" sz="3200" dirty="0">
              <a:cs typeface="Ali_K_Alwand" pitchFamily="2" charset="-78"/>
            </a:endParaRPr>
          </a:p>
        </p:txBody>
      </p:sp>
    </p:spTree>
    <p:extLst>
      <p:ext uri="{BB962C8B-B14F-4D97-AF65-F5344CB8AC3E}">
        <p14:creationId xmlns:p14="http://schemas.microsoft.com/office/powerpoint/2010/main" val="23655896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49"/>
            <a:ext cx="9144000" cy="2062103"/>
          </a:xfrm>
          <a:prstGeom prst="rect">
            <a:avLst/>
          </a:prstGeom>
        </p:spPr>
        <p:txBody>
          <a:bodyPr wrap="square">
            <a:spAutoFit/>
          </a:bodyPr>
          <a:lstStyle/>
          <a:p>
            <a:pPr algn="just" rtl="1"/>
            <a:r>
              <a:rPr lang="ar-IQ" sz="3200" dirty="0">
                <a:cs typeface="Ali_K_Alwand" pitchFamily="2" charset="-78"/>
              </a:rPr>
              <a:t>فةتحكردنى ناوضةكانى ولاَتى مةغريب لةبةردةم هيَزى موسلَمانان ببيَتةوةو بة ئاسانى ناوضةكانى تر رزطاربكةن. بؤية ناضار بيَزةنتيةكان داواى ريَككةوتنى ئاشتيان كردو رازى بوون بة دانى سةرانة (</a:t>
            </a:r>
            <a:r>
              <a:rPr lang="ar-IQ" sz="3200" dirty="0">
                <a:cs typeface="Ali-A-Alwand" pitchFamily="2" charset="-78"/>
              </a:rPr>
              <a:t>الجزية</a:t>
            </a:r>
            <a:r>
              <a:rPr lang="ar-IQ" sz="3200" dirty="0">
                <a:cs typeface="Ali_K_Alwand" pitchFamily="2" charset="-78"/>
              </a:rPr>
              <a:t>) بة موسلَمانةكان</a:t>
            </a:r>
            <a:r>
              <a:rPr lang="ar-IQ" dirty="0">
                <a:cs typeface="Ali_K_Alwand" pitchFamily="2" charset="-78"/>
              </a:rPr>
              <a:t>. </a:t>
            </a:r>
            <a:endParaRPr lang="en-US" dirty="0">
              <a:cs typeface="Ali_K_Alwand" pitchFamily="2" charset="-78"/>
            </a:endParaRPr>
          </a:p>
        </p:txBody>
      </p:sp>
    </p:spTree>
    <p:extLst>
      <p:ext uri="{BB962C8B-B14F-4D97-AF65-F5344CB8AC3E}">
        <p14:creationId xmlns:p14="http://schemas.microsoft.com/office/powerpoint/2010/main" val="186612453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452"/>
            <a:ext cx="9144000" cy="6986528"/>
          </a:xfrm>
          <a:prstGeom prst="rect">
            <a:avLst/>
          </a:prstGeom>
        </p:spPr>
        <p:txBody>
          <a:bodyPr wrap="square">
            <a:spAutoFit/>
          </a:bodyPr>
          <a:lstStyle/>
          <a:p>
            <a:pPr algn="just" rtl="1"/>
            <a:r>
              <a:rPr lang="ar-IQ" sz="3200" dirty="0" smtClean="0">
                <a:cs typeface="Zanest_Monotype Koufi Bold" pitchFamily="2" charset="-78"/>
              </a:rPr>
              <a:t>   </a:t>
            </a:r>
            <a:r>
              <a:rPr lang="en-US" sz="3200" dirty="0" smtClean="0">
                <a:cs typeface="Zanest_Monotype Koufi Bold" pitchFamily="2" charset="-78"/>
              </a:rPr>
              <a:t>2</a:t>
            </a:r>
            <a:r>
              <a:rPr lang="ar-IQ" sz="3200" dirty="0" smtClean="0">
                <a:cs typeface="Zanest_Monotype Koufi Bold" pitchFamily="2" charset="-78"/>
              </a:rPr>
              <a:t>- </a:t>
            </a:r>
            <a:r>
              <a:rPr lang="ar-IQ" sz="3200" dirty="0">
                <a:cs typeface="Zanest_Monotype Koufi Bold" pitchFamily="2" charset="-78"/>
              </a:rPr>
              <a:t>دامةزراندنى هيَزى </a:t>
            </a:r>
            <a:r>
              <a:rPr lang="ar-IQ" sz="3200" dirty="0" smtClean="0">
                <a:cs typeface="Zanest_Monotype Koufi Bold" pitchFamily="2" charset="-78"/>
              </a:rPr>
              <a:t>دةريايى</a:t>
            </a:r>
            <a:endParaRPr lang="en-US" sz="3200" dirty="0">
              <a:cs typeface="Ali_K_Alwand" pitchFamily="2" charset="-78"/>
            </a:endParaRPr>
          </a:p>
          <a:p>
            <a:pPr algn="just" rtl="1"/>
            <a:r>
              <a:rPr lang="ar-IQ" sz="3200" dirty="0">
                <a:cs typeface="Ali_K_Alwand" pitchFamily="2" charset="-78"/>
              </a:rPr>
              <a:t>عوسمانى كورِى عةفان لةرِيَطةى تواناو شارةزاييةكانى موعاويةى كورِى ئةبو سوفيان توانى يةكةم كةشتيطةلى ئيسلامى دروست بكات. موعاويةش سوودى لة ثسثؤرى سورى و ميصريةكان وةرطرت بؤ دامةزراندنى كةشتيطةليَكى بةهيَزو لة سالَى </a:t>
            </a:r>
            <a:r>
              <a:rPr lang="ar-IQ" sz="3200" dirty="0" smtClean="0">
                <a:cs typeface="Ali_K_Alwand" pitchFamily="2" charset="-78"/>
              </a:rPr>
              <a:t>(</a:t>
            </a:r>
            <a:r>
              <a:rPr lang="en-US" sz="3200" dirty="0" smtClean="0">
                <a:cs typeface="Ali_K_Alwand" pitchFamily="2" charset="-78"/>
              </a:rPr>
              <a:t>28</a:t>
            </a:r>
            <a:r>
              <a:rPr lang="ar-IQ" sz="3200" dirty="0" smtClean="0">
                <a:cs typeface="Ali_K_Alwand" pitchFamily="2" charset="-78"/>
              </a:rPr>
              <a:t>ك)ذمارةى </a:t>
            </a:r>
            <a:r>
              <a:rPr lang="ar-IQ" sz="3200" dirty="0">
                <a:cs typeface="Ali_K_Alwand" pitchFamily="2" charset="-78"/>
              </a:rPr>
              <a:t>كةشتيةكانى طةيشتة </a:t>
            </a:r>
            <a:r>
              <a:rPr lang="ar-IQ" sz="3200" dirty="0" smtClean="0">
                <a:cs typeface="Ali_K_Alwand" pitchFamily="2" charset="-78"/>
              </a:rPr>
              <a:t>(</a:t>
            </a:r>
            <a:r>
              <a:rPr lang="en-US" sz="3200" dirty="0" smtClean="0">
                <a:cs typeface="Ali_K_Alwand" pitchFamily="2" charset="-78"/>
              </a:rPr>
              <a:t>1700</a:t>
            </a:r>
            <a:r>
              <a:rPr lang="ar-IQ" sz="3200" dirty="0" smtClean="0">
                <a:cs typeface="Ali_K_Alwand" pitchFamily="2" charset="-78"/>
              </a:rPr>
              <a:t>)كةشتى </a:t>
            </a:r>
            <a:r>
              <a:rPr lang="ar-IQ" sz="3200" dirty="0">
                <a:cs typeface="Ali_K_Alwand" pitchFamily="2" charset="-78"/>
              </a:rPr>
              <a:t>و بةلةم، بؤية ليَرةوة كةشتيطةلى موسلَمانان لة قؤناغى بةرطريةوة ضوونة قؤناغى هيَرش بردن و دةيانتوانى رووبةرِووى كةشتيطةلى بيَزةنتيةكان ببنةوة. لة سةرةتاشدا كةشتيطةلى ئيسلامى بةسةركردايةتى موعاوية بة </a:t>
            </a:r>
            <a:r>
              <a:rPr lang="ar-IQ" sz="3200" dirty="0" smtClean="0">
                <a:cs typeface="Ali_K_Alwand" pitchFamily="2" charset="-78"/>
              </a:rPr>
              <a:t>(</a:t>
            </a:r>
            <a:r>
              <a:rPr lang="en-US" sz="3200" dirty="0" smtClean="0">
                <a:cs typeface="Ali_K_Alwand" pitchFamily="2" charset="-78"/>
              </a:rPr>
              <a:t>500</a:t>
            </a:r>
            <a:r>
              <a:rPr lang="ar-IQ" sz="3200" dirty="0" smtClean="0">
                <a:cs typeface="Ali_K_Alwand" pitchFamily="2" charset="-78"/>
              </a:rPr>
              <a:t>) </a:t>
            </a:r>
            <a:r>
              <a:rPr lang="ar-IQ" sz="3200" dirty="0">
                <a:cs typeface="Ali_K_Alwand" pitchFamily="2" charset="-78"/>
              </a:rPr>
              <a:t>كةشتى و بةلةمةوة هيَرشى كردة سةر دوورطةى (قوبرص) كة ئةو كاتة لةذيَر دةسةلاَتى بيَزةنتيةكان دابوو و يةكيَك بوو لة بنكة طرنطةكانيان و لةويَوة هيَرشةكانيان ئةنجام دةدا. بةم شيَوةية لة سالَى(</a:t>
            </a:r>
            <a:r>
              <a:rPr lang="en-US" sz="3200" dirty="0">
                <a:cs typeface="Ali_K_Alwand" pitchFamily="2" charset="-78"/>
              </a:rPr>
              <a:t>33</a:t>
            </a:r>
            <a:r>
              <a:rPr lang="ar-IQ" sz="3200" dirty="0" smtClean="0">
                <a:cs typeface="Ali_K_Alwand" pitchFamily="2" charset="-78"/>
              </a:rPr>
              <a:t>ك-</a:t>
            </a:r>
            <a:r>
              <a:rPr lang="en-US" sz="3200" dirty="0" smtClean="0">
                <a:cs typeface="Ali_K_Alwand" pitchFamily="2" charset="-78"/>
              </a:rPr>
              <a:t>654</a:t>
            </a:r>
            <a:r>
              <a:rPr lang="ar-IQ" sz="3200" dirty="0" smtClean="0">
                <a:cs typeface="Ali_K_Alwand" pitchFamily="2" charset="-78"/>
              </a:rPr>
              <a:t>م) </a:t>
            </a:r>
            <a:r>
              <a:rPr lang="ar-IQ" sz="3200" dirty="0">
                <a:cs typeface="Ali_K_Alwand" pitchFamily="2" charset="-78"/>
              </a:rPr>
              <a:t>موسلَمانان توانيان دوورطةكة رزطار بكةن و مزطةوتيشى تيَدا دروست بكةن. ئةم شةرِةش بة يةكةمين جةنطى دةريايى موسلَمانةكان دادةنرىَ. </a:t>
            </a:r>
          </a:p>
          <a:p>
            <a:pPr algn="just" rtl="1"/>
            <a:endParaRPr lang="en-US" sz="3200" dirty="0">
              <a:cs typeface="Ali_K_Alwand" pitchFamily="2" charset="-78"/>
            </a:endParaRPr>
          </a:p>
        </p:txBody>
      </p:sp>
    </p:spTree>
    <p:extLst>
      <p:ext uri="{BB962C8B-B14F-4D97-AF65-F5344CB8AC3E}">
        <p14:creationId xmlns:p14="http://schemas.microsoft.com/office/powerpoint/2010/main" val="17654078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p:spPr>
        <p:txBody>
          <a:bodyPr wrap="square">
            <a:spAutoFit/>
          </a:bodyPr>
          <a:lstStyle/>
          <a:p>
            <a:pPr algn="just" rtl="1"/>
            <a:r>
              <a:rPr lang="ar-IQ" sz="3200" dirty="0">
                <a:cs typeface="Ali_K_Alwand" pitchFamily="2" charset="-78"/>
              </a:rPr>
              <a:t>ثاش ئةم رووداوانة بيَزةنتيةكان هةستيان بة مةترسى دةركةوتنى كةشتيطةلى ئيسلامى كرد لةم ناوضانةدا، بؤية لةذيَر سةركردايةتى (قوستةنتينى دووةمى كورِى هيرةقل) ى ئيمثرِاتؤردا هيَزيَكى زؤريان كؤكردةوة كة ذمارةيان زياتر بوو لة </a:t>
            </a:r>
            <a:r>
              <a:rPr lang="ar-IQ" sz="3200" dirty="0" smtClean="0">
                <a:cs typeface="Ali_K_Alwand" pitchFamily="2" charset="-78"/>
              </a:rPr>
              <a:t>(</a:t>
            </a:r>
            <a:r>
              <a:rPr lang="en-US" sz="3200" dirty="0" smtClean="0">
                <a:cs typeface="Ali_K_Alwand" pitchFamily="2" charset="-78"/>
              </a:rPr>
              <a:t>500</a:t>
            </a:r>
            <a:r>
              <a:rPr lang="ar-IQ" sz="3200" dirty="0" smtClean="0">
                <a:cs typeface="Ali_K_Alwand" pitchFamily="2" charset="-78"/>
              </a:rPr>
              <a:t>) </a:t>
            </a:r>
            <a:r>
              <a:rPr lang="ar-IQ" sz="3200" dirty="0">
                <a:cs typeface="Ali_K_Alwand" pitchFamily="2" charset="-78"/>
              </a:rPr>
              <a:t>كةشتى و بةلةم كة تا ئةو كاتة بيَزةنتيةكان سوثايةكى ئاوا طةورةيان بؤ رووبةرِووبوونةوةى موسلَمانان ئامادةنةكردبوو. لة بةرامبةريشدا موسلَمانةكان لةذيَر سةركردايةتى (عبدالله بن ابى سرح) نزيكةى </a:t>
            </a:r>
            <a:r>
              <a:rPr lang="ar-IQ" sz="3200" dirty="0" smtClean="0">
                <a:cs typeface="Ali_K_Alwand" pitchFamily="2" charset="-78"/>
              </a:rPr>
              <a:t>(</a:t>
            </a:r>
            <a:r>
              <a:rPr lang="en-US" sz="3200" dirty="0" smtClean="0">
                <a:cs typeface="Ali_K_Alwand" pitchFamily="2" charset="-78"/>
              </a:rPr>
              <a:t>700</a:t>
            </a:r>
            <a:r>
              <a:rPr lang="ar-IQ" sz="3200" dirty="0" smtClean="0">
                <a:cs typeface="Ali_K_Alwand" pitchFamily="2" charset="-78"/>
              </a:rPr>
              <a:t>) </a:t>
            </a:r>
            <a:r>
              <a:rPr lang="ar-IQ" sz="3200" dirty="0">
                <a:cs typeface="Ali_K_Alwand" pitchFamily="2" charset="-78"/>
              </a:rPr>
              <a:t>كةشتى و بةلةميان ئامادةكرد لة هةردوو بةرةى شام و ميصرةوة. لة سالَى </a:t>
            </a:r>
            <a:r>
              <a:rPr lang="ar-IQ" sz="3200" dirty="0" smtClean="0">
                <a:cs typeface="Ali_K_Alwand" pitchFamily="2" charset="-78"/>
              </a:rPr>
              <a:t>(</a:t>
            </a:r>
            <a:r>
              <a:rPr lang="en-US" sz="3200" dirty="0" smtClean="0">
                <a:cs typeface="Ali_K_Alwand" pitchFamily="2" charset="-78"/>
              </a:rPr>
              <a:t>34</a:t>
            </a:r>
            <a:r>
              <a:rPr lang="ar-IQ" sz="3200" dirty="0" smtClean="0">
                <a:cs typeface="Ali_K_Alwand" pitchFamily="2" charset="-78"/>
              </a:rPr>
              <a:t>ك)هةردوو </a:t>
            </a:r>
            <a:r>
              <a:rPr lang="ar-IQ" sz="3200" dirty="0">
                <a:cs typeface="Ali_K_Alwand" pitchFamily="2" charset="-78"/>
              </a:rPr>
              <a:t>هيَز لة نزيك كةناراوةكانى ئاسياى بضووك بةيةك طةيشتن و جةنطيَكى طةروة روويدا كة ناسرا بة (</a:t>
            </a:r>
            <a:r>
              <a:rPr lang="ar-IQ" sz="3200" dirty="0">
                <a:cs typeface="Ali-A-Alwand" pitchFamily="2" charset="-78"/>
              </a:rPr>
              <a:t>ذات الصوارى</a:t>
            </a:r>
            <a:r>
              <a:rPr lang="ar-IQ" sz="3200" dirty="0">
                <a:cs typeface="Ali_K_Alwand" pitchFamily="2" charset="-78"/>
              </a:rPr>
              <a:t>)، ناوةكةش لةوةوة هاتووة كة لةكاتى جةنطةكةدا لة ناوضةكة ذمارةيةكى زؤر كةشتى كؤبوونةتةوة. ئةم جةنطة ذمارةيةكى زؤر كوذراوى لة هةردوولا ليَكةوتةوة. لة كؤتايشدا موسلَمانةكان توانيان سةركةوتن بةدةست بهيَنن و كةشتيطةلى بيَزةنتى تيَك بشكيَنن. لة دةرةنجامةكانى </a:t>
            </a:r>
            <a:r>
              <a:rPr lang="ar-IQ" sz="3200" dirty="0" smtClean="0">
                <a:cs typeface="Ali_K_Alwand" pitchFamily="2" charset="-78"/>
              </a:rPr>
              <a:t>ئةو</a:t>
            </a:r>
            <a:endParaRPr lang="en-US" dirty="0"/>
          </a:p>
        </p:txBody>
      </p:sp>
    </p:spTree>
    <p:extLst>
      <p:ext uri="{BB962C8B-B14F-4D97-AF65-F5344CB8AC3E}">
        <p14:creationId xmlns:p14="http://schemas.microsoft.com/office/powerpoint/2010/main" val="28130380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90985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rtl="1"/>
            <a:r>
              <a:rPr lang="ar-IQ" sz="3200" dirty="0">
                <a:cs typeface="Ali_K_Alwand" pitchFamily="2" charset="-78"/>
              </a:rPr>
              <a:t>جةنطة ئةوةبوو كة سوثاى ئيسلام توانى هةردوو دوورطةى (صةقليةو رؤدس) فةتح بكةن. جةنطى (</a:t>
            </a:r>
            <a:r>
              <a:rPr lang="ar-IQ" sz="3200" dirty="0">
                <a:cs typeface="Ali-A-Alwand" pitchFamily="2" charset="-78"/>
              </a:rPr>
              <a:t>ذات الصوارى</a:t>
            </a:r>
            <a:r>
              <a:rPr lang="ar-IQ" sz="3200" dirty="0">
                <a:cs typeface="Ali_K_Alwand" pitchFamily="2" charset="-78"/>
              </a:rPr>
              <a:t>) خالَيَكى يةكلاكةرةوة بوو لةميَذووى دةرياى ناوةرِاست، ضونكة قوستةنتينى دووةم هةولَى دةدا هيَزى دةريايى موسلَمانان هةر لة سةرةتاى دامةزراندنيةوة لةناوببات، ئةطةر سةركةوتوو بواية ئةوة بيَطومان سةروةرى دةرياى ناوةرِاست بة دةستى بيَزةنتيةكان دةمايةوةو موسلَمانةكانيش دةسةلاَتيان لةويَدا نةدةبوو. لةو كاتةوة كةشتيطةلى ئيسلامى بووة خاوةن ميَذوويةكى ثرِشنطدار كة ضاكةى دامةزراندنى دةطةرِيَتةوة بؤ عوسمانى كورِى عةفان</a:t>
            </a:r>
            <a:r>
              <a:rPr lang="ar-IQ" dirty="0"/>
              <a:t>. </a:t>
            </a:r>
            <a:endParaRPr lang="en-US" dirty="0" smtClean="0"/>
          </a:p>
          <a:p>
            <a:pPr algn="just" rtl="1"/>
            <a:endParaRPr lang="en-US" dirty="0"/>
          </a:p>
          <a:p>
            <a:pPr algn="just" rtl="1"/>
            <a:endParaRPr lang="en-US" dirty="0" smtClean="0"/>
          </a:p>
          <a:p>
            <a:pPr algn="just" rtl="1"/>
            <a:endParaRPr lang="en-US" dirty="0"/>
          </a:p>
          <a:p>
            <a:pPr algn="just" rtl="1"/>
            <a:endParaRPr lang="en-US" dirty="0" smtClean="0"/>
          </a:p>
          <a:p>
            <a:pPr algn="just" rtl="1"/>
            <a:endParaRPr lang="en-US" dirty="0"/>
          </a:p>
          <a:p>
            <a:pPr algn="just" rtl="1"/>
            <a:endParaRPr lang="en-US" dirty="0" smtClean="0"/>
          </a:p>
          <a:p>
            <a:pPr algn="just" rtl="1"/>
            <a:endParaRPr lang="en-US" dirty="0"/>
          </a:p>
          <a:p>
            <a:pPr algn="just" rtl="1"/>
            <a:endParaRPr lang="en-US" dirty="0" smtClean="0"/>
          </a:p>
          <a:p>
            <a:pPr algn="just" rtl="1"/>
            <a:endParaRPr lang="en-US" dirty="0"/>
          </a:p>
          <a:p>
            <a:pPr algn="just" rtl="1"/>
            <a:endParaRPr lang="en-US" dirty="0" smtClean="0"/>
          </a:p>
          <a:p>
            <a:pPr algn="just" rtl="1"/>
            <a:endParaRPr lang="en-US" dirty="0"/>
          </a:p>
          <a:p>
            <a:pPr algn="just" rtl="1"/>
            <a:endParaRPr lang="en-US" dirty="0" smtClean="0"/>
          </a:p>
          <a:p>
            <a:pPr algn="just" rtl="1"/>
            <a:endParaRPr lang="en-US" dirty="0"/>
          </a:p>
        </p:txBody>
      </p:sp>
    </p:spTree>
    <p:extLst>
      <p:ext uri="{BB962C8B-B14F-4D97-AF65-F5344CB8AC3E}">
        <p14:creationId xmlns:p14="http://schemas.microsoft.com/office/powerpoint/2010/main" val="21539148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p:spPr>
        <p:txBody>
          <a:bodyPr wrap="square">
            <a:spAutoFit/>
          </a:bodyPr>
          <a:lstStyle/>
          <a:p>
            <a:pPr algn="just" rtl="1"/>
            <a:r>
              <a:rPr lang="ar-IQ" sz="3200" dirty="0">
                <a:solidFill>
                  <a:schemeClr val="dk1"/>
                </a:solidFill>
                <a:cs typeface="Ali_K_Alwand" pitchFamily="2" charset="-78"/>
              </a:rPr>
              <a:t> </a:t>
            </a:r>
            <a:r>
              <a:rPr lang="ar-IQ" sz="3600" b="1" spc="50" dirty="0" smtClean="0">
                <a:ln w="11430"/>
                <a:solidFill>
                  <a:srgbClr val="FF0000"/>
                </a:solidFill>
                <a:effectLst>
                  <a:outerShdw blurRad="76200" dist="50800" dir="5400000" algn="tl" rotWithShape="0">
                    <a:srgbClr val="000000">
                      <a:alpha val="65000"/>
                    </a:srgbClr>
                  </a:outerShdw>
                </a:effectLst>
                <a:cs typeface="Ali_K_Jiddah" pitchFamily="2" charset="-78"/>
              </a:rPr>
              <a:t>دووةم / سياسةتى </a:t>
            </a:r>
            <a:r>
              <a:rPr lang="ar-IQ" sz="3600" b="1" spc="50" dirty="0">
                <a:ln w="11430"/>
                <a:solidFill>
                  <a:srgbClr val="FF0000"/>
                </a:solidFill>
                <a:effectLst>
                  <a:outerShdw blurRad="76200" dist="50800" dir="5400000" algn="tl" rotWithShape="0">
                    <a:srgbClr val="000000">
                      <a:alpha val="65000"/>
                    </a:srgbClr>
                  </a:outerShdw>
                </a:effectLst>
                <a:cs typeface="Ali_K_Jiddah" pitchFamily="2" charset="-78"/>
              </a:rPr>
              <a:t>ناوخؤى عوسمان:</a:t>
            </a:r>
            <a:endParaRPr lang="en-US" sz="3600" b="1" spc="50" dirty="0">
              <a:ln w="11430"/>
              <a:solidFill>
                <a:srgbClr val="FF0000"/>
              </a:solidFill>
              <a:effectLst>
                <a:outerShdw blurRad="76200" dist="50800" dir="5400000" algn="tl" rotWithShape="0">
                  <a:srgbClr val="000000">
                    <a:alpha val="65000"/>
                  </a:srgbClr>
                </a:outerShdw>
              </a:effectLst>
              <a:cs typeface="Ali_K_Jiddah" pitchFamily="2" charset="-78"/>
            </a:endParaRPr>
          </a:p>
          <a:p>
            <a:pPr algn="just" rtl="1"/>
            <a:r>
              <a:rPr lang="en-US" sz="3200" dirty="0" smtClean="0">
                <a:solidFill>
                  <a:schemeClr val="dk1"/>
                </a:solidFill>
                <a:cs typeface="Ali_K_Alwand" pitchFamily="2" charset="-78"/>
              </a:rPr>
              <a:t>1</a:t>
            </a:r>
            <a:r>
              <a:rPr lang="ar-IQ" sz="3200" dirty="0" smtClean="0">
                <a:solidFill>
                  <a:schemeClr val="dk1"/>
                </a:solidFill>
                <a:cs typeface="Ali_K_Alwand" pitchFamily="2" charset="-78"/>
              </a:rPr>
              <a:t>/ </a:t>
            </a:r>
            <a:r>
              <a:rPr lang="ar-IQ" sz="3200" dirty="0">
                <a:solidFill>
                  <a:schemeClr val="dk1"/>
                </a:solidFill>
                <a:cs typeface="Ali_K_Alwand" pitchFamily="2" charset="-78"/>
              </a:rPr>
              <a:t>كؤكردنةوةى قورئانى ثيرؤزو نووسينةوةى لة يةك نوسخةدا:</a:t>
            </a:r>
            <a:endParaRPr lang="en-US" sz="3200" dirty="0">
              <a:solidFill>
                <a:schemeClr val="dk1"/>
              </a:solidFill>
              <a:cs typeface="Ali_K_Alwand" pitchFamily="2" charset="-78"/>
            </a:endParaRPr>
          </a:p>
          <a:p>
            <a:pPr algn="just" rtl="1"/>
            <a:r>
              <a:rPr lang="ar-IQ" sz="3200" dirty="0">
                <a:solidFill>
                  <a:schemeClr val="dk1"/>
                </a:solidFill>
                <a:cs typeface="Ali_K_Alwand" pitchFamily="2" charset="-78"/>
              </a:rPr>
              <a:t>يةكةمين هةولَى كؤكردنةوةى قورئانى ثيرؤز لةلايةن ئةبوبةكرى صديقةوة درا، كة توانى لة يةك ثةرِاودا كؤى بكاتةوة. لة سةردةمى عوسماندا كاتيَك بنكةى دةولَةتى ئيسلامى بةرفراوان بوو، زؤرينةى خيلَة عةرةبةكان بةجياوازى شيَوةى ئاخاوتنيان هاتنة نيَو ئيسلامةوة، لةطةلَ زؤريَك لة خةلَكى بيَطانة كة ضةندين زمانى جياوازيان هةبوو، هةروةها ريَنووسى عةرةبى شيَوازى طونجاوى نةبوو تا بةجوانى و ئاسانى بخويَندريَتةوة. كة ئةمةش دةبووة مايةى ئةوةى خةلَك بةشيَوازى جياواز قورئان بخويَننةوة. تةنانةت لةناو مةدينةدا هةر مامؤستايةك بةشيَوةيةكى جياواز لةوى تر قورئانى دةخويَندةوةو لةسةر شيَوازى خؤى فيَرى قوتابيةكانى دةكرد، بةمةش جياوازى لةنيَوانياندا ثةيدابوو. دةطيَرِنةوة كة يةكةم كةس هةستى بة مةترسى ئةم ثرسة كرد (حذيفة)ى كورِى (يةمان) بوو، ئةمةش </a:t>
            </a:r>
            <a:r>
              <a:rPr lang="ar-IQ" sz="3200" dirty="0" smtClean="0">
                <a:solidFill>
                  <a:schemeClr val="dk1"/>
                </a:solidFill>
                <a:cs typeface="Ali_K_Alwand" pitchFamily="2" charset="-78"/>
              </a:rPr>
              <a:t>كاتىَ</a:t>
            </a:r>
            <a:endParaRPr lang="en-US" sz="3200" dirty="0">
              <a:solidFill>
                <a:schemeClr val="dk1"/>
              </a:solidFill>
              <a:cs typeface="Ali_K_Alwand" pitchFamily="2" charset="-78"/>
            </a:endParaRPr>
          </a:p>
        </p:txBody>
      </p:sp>
    </p:spTree>
    <p:extLst>
      <p:ext uri="{BB962C8B-B14F-4D97-AF65-F5344CB8AC3E}">
        <p14:creationId xmlns:p14="http://schemas.microsoft.com/office/powerpoint/2010/main" val="21498321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5509200"/>
          </a:xfrm>
          <a:prstGeom prst="rect">
            <a:avLst/>
          </a:prstGeom>
        </p:spPr>
        <p:txBody>
          <a:bodyPr wrap="square">
            <a:spAutoFit/>
          </a:bodyPr>
          <a:lstStyle/>
          <a:p>
            <a:pPr algn="just" rtl="1"/>
            <a:r>
              <a:rPr lang="ar-IQ" sz="3200" dirty="0">
                <a:solidFill>
                  <a:schemeClr val="dk1"/>
                </a:solidFill>
                <a:cs typeface="Ali_K_Alwand" pitchFamily="2" charset="-78"/>
              </a:rPr>
              <a:t>بةشدارى لة فتوحاتى ئازةربيَجان و ئةرمينيادا كرد. بؤية داواى لة خةليفة عوسمان كردووة تا ئةم مةسةلةية ضارةسةر بكات. عوسمانيش ناردى نوسخةكةى لاى (حةفصةى كضى عومةر)يان هيَنا و فةرمانيكرد بة هةر يةك لة (زةيدى كورِى ثابت و عبدالله ى كورِى زوبيَرو سعيدى كورِى عاص و عبدالرحمانى كورِى حارثى كورِى هيشام) كة ضةند نوسخةيةكى لىَ بنووسنةوةو ئةوانيش ضوار دانةيان لىَ نوسيةوة، لةرِاستيدا ئةمانة شارةزاترين كةس بوون لة زمانى عةرةبى و قورئانى ثيرؤزدا. ئينجا ئةم ضوار نوسخةيان بؤ ناوضة جياوازةكانى دةولَةتى ئيسلام نارد، كة دانةيةكيان لة مةدينةدا مايةوةو ئةوانى تريش بؤ كوفةو بةصرةو شام ناردران.ثاشان خةليفة هةموو نوسخةو لاثةرِةكانى ترى قورئانى جطة لةم نوسخةية سووتاند</a:t>
            </a:r>
            <a:r>
              <a:rPr lang="ar-IQ" dirty="0">
                <a:solidFill>
                  <a:schemeClr val="dk1"/>
                </a:solidFill>
                <a:cs typeface="Ali_K_Alwand" pitchFamily="2" charset="-78"/>
              </a:rPr>
              <a:t>. </a:t>
            </a:r>
            <a:endParaRPr lang="en-US" dirty="0">
              <a:solidFill>
                <a:schemeClr val="dk1"/>
              </a:solidFill>
              <a:cs typeface="Ali_K_Alwand" pitchFamily="2" charset="-78"/>
            </a:endParaRPr>
          </a:p>
        </p:txBody>
      </p:sp>
    </p:spTree>
    <p:extLst>
      <p:ext uri="{BB962C8B-B14F-4D97-AF65-F5344CB8AC3E}">
        <p14:creationId xmlns:p14="http://schemas.microsoft.com/office/powerpoint/2010/main" val="13545577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7478970"/>
          </a:xfrm>
          <a:prstGeom prst="rect">
            <a:avLst/>
          </a:prstGeom>
        </p:spPr>
        <p:txBody>
          <a:bodyPr wrap="square">
            <a:spAutoFit/>
          </a:bodyPr>
          <a:lstStyle/>
          <a:p>
            <a:pPr algn="just" rtl="1"/>
            <a:r>
              <a:rPr lang="en-US" sz="3200" dirty="0">
                <a:solidFill>
                  <a:srgbClr val="FF0000"/>
                </a:solidFill>
                <a:cs typeface="Ali_K_Jiddah" pitchFamily="2" charset="-78"/>
              </a:rPr>
              <a:t> </a:t>
            </a:r>
            <a:r>
              <a:rPr lang="ar-IQ" sz="2600" dirty="0">
                <a:solidFill>
                  <a:srgbClr val="FF0000"/>
                </a:solidFill>
                <a:cs typeface="Zanest_Monotype Koufi Bold" pitchFamily="2" charset="-78"/>
              </a:rPr>
              <a:t>دةرةنجامةكانى كؤكردنةوةو نووسينةوةى قورئان:</a:t>
            </a:r>
            <a:endParaRPr lang="en-US" sz="2600" dirty="0">
              <a:solidFill>
                <a:srgbClr val="FF0000"/>
              </a:solidFill>
              <a:cs typeface="Zanest_Monotype Koufi Bold" pitchFamily="2" charset="-78"/>
            </a:endParaRPr>
          </a:p>
          <a:p>
            <a:pPr algn="just" rtl="1"/>
            <a:r>
              <a:rPr lang="ar-IQ" sz="3200" dirty="0">
                <a:solidFill>
                  <a:schemeClr val="dk1"/>
                </a:solidFill>
                <a:cs typeface="Ali_K_Alwand" pitchFamily="2" charset="-78"/>
              </a:rPr>
              <a:t>1- لابردنى طومان لة دلَى هةنديَك كةس دةربارةى ئةوةى كة دةقى قورئان وةك خؤيةتى و دةستكارى نةكراوةو هيضى ليَنةطؤرِاوة. </a:t>
            </a:r>
            <a:endParaRPr lang="en-US" sz="3200" dirty="0">
              <a:solidFill>
                <a:schemeClr val="dk1"/>
              </a:solidFill>
              <a:cs typeface="Ali_K_Alwand" pitchFamily="2" charset="-78"/>
            </a:endParaRPr>
          </a:p>
          <a:p>
            <a:pPr algn="just" rtl="1"/>
            <a:r>
              <a:rPr lang="ar-IQ" sz="3200" dirty="0">
                <a:solidFill>
                  <a:schemeClr val="dk1"/>
                </a:solidFill>
                <a:cs typeface="Ali_K_Alwand" pitchFamily="2" charset="-78"/>
              </a:rPr>
              <a:t>2- يةكبوونى شيَوةكانى دةقى قورئان لاى هةموو شارو ناوضةكان: بةهؤى ئةم كارةوة قورئان لة يةك نوسخةدا كؤكرايةوةو دةبوو هى هةموو ناوضةكان هةر ئةم نوسخةية بيَت كة دةقاو دةق هاوشيَوةى ئةو نوسخةيةية كة بؤ ثيَغةمبةر هاتووة. بؤية دواى ئةمة كةس نةيدةتوانى بة بؤضوون و شيَوازى تايبةتى خؤى قورئان بخويَنيَتةوة. </a:t>
            </a:r>
            <a:endParaRPr lang="en-US" sz="3200" dirty="0">
              <a:solidFill>
                <a:schemeClr val="dk1"/>
              </a:solidFill>
              <a:cs typeface="Ali_K_Alwand" pitchFamily="2" charset="-78"/>
            </a:endParaRPr>
          </a:p>
          <a:p>
            <a:pPr algn="just" rtl="1"/>
            <a:r>
              <a:rPr lang="ar-IQ" sz="3200" dirty="0">
                <a:solidFill>
                  <a:schemeClr val="dk1"/>
                </a:solidFill>
                <a:cs typeface="Ali_K_Alwand" pitchFamily="2" charset="-78"/>
              </a:rPr>
              <a:t>3- برِياردانى طشتى لةسةر رِاستى ئةم نوسخةية: موسلَمانان بة طشتى ئةم نوسخةيان بة تةواوترين و راستترين نوسخةى قورئان داناو هةر نوسخةيةكى تر كة لاى كةسةكان مابيَتةوة كاريان لةسةر نةدةكردو شويَنى طومان بوو.</a:t>
            </a:r>
            <a:endParaRPr lang="en-US" sz="3200" dirty="0">
              <a:solidFill>
                <a:schemeClr val="dk1"/>
              </a:solidFill>
              <a:cs typeface="Ali_K_Alwand" pitchFamily="2" charset="-78"/>
            </a:endParaRPr>
          </a:p>
          <a:p>
            <a:pPr algn="just" rtl="1"/>
            <a:r>
              <a:rPr lang="ar-IQ" sz="3200" dirty="0">
                <a:solidFill>
                  <a:schemeClr val="dk1"/>
                </a:solidFill>
                <a:cs typeface="Ali_K_Alwand" pitchFamily="2" charset="-78"/>
              </a:rPr>
              <a:t>4- ريَكخستنى سورةتةكانى قورئان: لة دةرةنجامةكانى ليَذنةى كؤكردنةوةى قورئان بريتى بوو لة ريَكخستنى سورةتةكان لة نوسخةكةدا، ئةمة لة كاتيَكدا كة ثيَشتر ئةم شيَوازة ريَكخستنة لة نوسخة تايبةتيةكاندا نةبوو. </a:t>
            </a:r>
            <a:endParaRPr lang="en-US" sz="3200" dirty="0">
              <a:solidFill>
                <a:schemeClr val="dk1"/>
              </a:solidFill>
              <a:cs typeface="Ali_K_Alwand" pitchFamily="2" charset="-78"/>
            </a:endParaRPr>
          </a:p>
          <a:p>
            <a:pPr algn="just" rtl="1"/>
            <a:endParaRPr lang="en-US" sz="3200" dirty="0">
              <a:solidFill>
                <a:schemeClr val="dk1"/>
              </a:solidFill>
              <a:cs typeface="Ali_K_Alwand" pitchFamily="2" charset="-78"/>
            </a:endParaRPr>
          </a:p>
        </p:txBody>
      </p:sp>
    </p:spTree>
    <p:extLst>
      <p:ext uri="{BB962C8B-B14F-4D97-AF65-F5344CB8AC3E}">
        <p14:creationId xmlns:p14="http://schemas.microsoft.com/office/powerpoint/2010/main" val="6459112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91600" cy="5324535"/>
          </a:xfrm>
          <a:prstGeom prst="rect">
            <a:avLst/>
          </a:prstGeom>
        </p:spPr>
        <p:txBody>
          <a:bodyPr wrap="square">
            <a:spAutoFit/>
          </a:bodyPr>
          <a:lstStyle/>
          <a:p>
            <a:pPr algn="just" rtl="1"/>
            <a:r>
              <a:rPr lang="ar-IQ" sz="3200" dirty="0">
                <a:solidFill>
                  <a:schemeClr val="dk1"/>
                </a:solidFill>
                <a:cs typeface="Ali_K_Alwand" pitchFamily="2" charset="-78"/>
              </a:rPr>
              <a:t>5- سووتاندنى نوسخةكانى ديكةى قورئان: دواى كؤكردنةوةى لة يةك نوسخةدا عوسمان فةرمانيكرد بة سووتاندنى نوسخة تايبةتيةكانى ديكةى قورئان كة لاى خةلَك ثاريَزراو بوون، ئةمةش تاوةكو هيض جياوازيةك روونةدات و موسلَمانان لة سةر يةك جؤرة نوسخة كؤبكاتةوة.</a:t>
            </a:r>
            <a:endParaRPr lang="en-US" sz="3200" dirty="0">
              <a:solidFill>
                <a:schemeClr val="dk1"/>
              </a:solidFill>
              <a:cs typeface="Ali_K_Alwand" pitchFamily="2" charset="-78"/>
            </a:endParaRPr>
          </a:p>
          <a:p>
            <a:pPr algn="just" rtl="1"/>
            <a:r>
              <a:rPr lang="ar-IQ" sz="2600" dirty="0" smtClean="0">
                <a:solidFill>
                  <a:srgbClr val="FF0000"/>
                </a:solidFill>
                <a:cs typeface="Ali_K_Jiddah" pitchFamily="2" charset="-78"/>
              </a:rPr>
              <a:t>هةلَطةرِانةوة </a:t>
            </a:r>
            <a:r>
              <a:rPr lang="ar-IQ" sz="2600" dirty="0">
                <a:solidFill>
                  <a:srgbClr val="FF0000"/>
                </a:solidFill>
                <a:cs typeface="Ali_K_Jiddah" pitchFamily="2" charset="-78"/>
              </a:rPr>
              <a:t>لة دةسةلاَتى خةليفة عوسمان: </a:t>
            </a:r>
            <a:endParaRPr lang="en-US" sz="2600" dirty="0">
              <a:solidFill>
                <a:srgbClr val="FF0000"/>
              </a:solidFill>
              <a:cs typeface="Ali_K_Jiddah" pitchFamily="2" charset="-78"/>
            </a:endParaRPr>
          </a:p>
          <a:p>
            <a:pPr algn="just" rtl="1"/>
            <a:r>
              <a:rPr lang="ar-IQ" sz="2400" dirty="0">
                <a:cs typeface="Zanest_Monotype Koufi Bold" pitchFamily="2" charset="-78"/>
              </a:rPr>
              <a:t>هؤكارةكانى هةلَطةرِانةوة لة خةليفة:</a:t>
            </a:r>
            <a:endParaRPr lang="en-US" sz="2400" dirty="0">
              <a:cs typeface="Zanest_Monotype Koufi Bold" pitchFamily="2" charset="-78"/>
            </a:endParaRPr>
          </a:p>
          <a:p>
            <a:pPr algn="just" rtl="1"/>
            <a:r>
              <a:rPr lang="ar-IQ" sz="3200" dirty="0">
                <a:solidFill>
                  <a:schemeClr val="dk1"/>
                </a:solidFill>
                <a:cs typeface="Ali_K_Alwand" pitchFamily="2" charset="-78"/>
              </a:rPr>
              <a:t>لةرِاستيدا رووداوى ياخى بوون لة دةسةلاَتى خةليفة يةكيَكة لة مةترسيدارترين رووداوةكانى ميَذووى ئيسلامى، كة بةهؤيةوة ناكؤكى و جياوازى كةوتة نيَوان موسلَمانانةوةو كؤتاييةكةشى بة كوشتنى خةليفة عوسمان هات. بؤية هةنديَك بة ئاذاوةى طةورة (الفتنة الكبرى) ناوى دةبةن. تويَذةران ئاماذةيان بة ضةندين هؤكار </a:t>
            </a:r>
            <a:endParaRPr lang="en-US" sz="3200" dirty="0">
              <a:solidFill>
                <a:schemeClr val="dk1"/>
              </a:solidFill>
              <a:cs typeface="Ali_K_Alwand" pitchFamily="2" charset="-78"/>
            </a:endParaRPr>
          </a:p>
        </p:txBody>
      </p:sp>
    </p:spTree>
    <p:extLst>
      <p:ext uri="{BB962C8B-B14F-4D97-AF65-F5344CB8AC3E}">
        <p14:creationId xmlns:p14="http://schemas.microsoft.com/office/powerpoint/2010/main" val="4358973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964"/>
            <a:ext cx="8991600" cy="6494085"/>
          </a:xfrm>
          <a:prstGeom prst="rect">
            <a:avLst/>
          </a:prstGeom>
        </p:spPr>
        <p:txBody>
          <a:bodyPr wrap="square">
            <a:spAutoFit/>
          </a:bodyPr>
          <a:lstStyle/>
          <a:p>
            <a:pPr algn="just" rtl="1"/>
            <a:r>
              <a:rPr lang="ar-IQ" sz="3200" dirty="0">
                <a:solidFill>
                  <a:schemeClr val="dk1"/>
                </a:solidFill>
                <a:cs typeface="Ali_K_Alwand" pitchFamily="2" charset="-78"/>
              </a:rPr>
              <a:t>كردووة كة كاريطةريان لةسةر ياخى بوون و هةلَطةرِانةوة هةبووة لةدذى دةسةلاَتى خةليفة، كة دةكرىَ لةم خالاَنةى خوارةوةدا كؤيان بكةينةوة:</a:t>
            </a:r>
            <a:endParaRPr lang="en-US" sz="3200" dirty="0">
              <a:solidFill>
                <a:schemeClr val="dk1"/>
              </a:solidFill>
              <a:cs typeface="Ali_K_Alwand" pitchFamily="2" charset="-78"/>
            </a:endParaRPr>
          </a:p>
          <a:p>
            <a:pPr algn="just" rtl="1"/>
            <a:r>
              <a:rPr lang="ar-IQ" sz="3200" dirty="0">
                <a:solidFill>
                  <a:schemeClr val="dk1"/>
                </a:solidFill>
                <a:cs typeface="Ali_K_Alwand" pitchFamily="2" charset="-78"/>
              </a:rPr>
              <a:t>1- ريَطةدان بة دةرضوونى هؤزى قورِةيش بؤ ويلايةتةكان و جيَطيربوون تيَياندا: لة سةردةمى عومةردا ريَطة نةدرا بة ثياوةكانى قورِةيش كة بضنة ويلايةتةكان و تيَيدا نيشتةجىَ بن و دةولَةمةند بن. بةلاَم عوسمان ريَطةى ئةوةى ثيَدان و لة شارةكاندا بلاَبوونةوة، بؤية لة ئةنجامى ئةوةشدا بةتيَثةرِبوونى كات ضينيَكى تايبةت ثةيدابوون لةم ناوضانةدا كة خاوةنى سةروةرت و سامانيَكى زؤر بوون و ثيَطةيةكى ئايينى طرنطيشيان هةبوو، بؤية لة ئةنجامى ئةوةشدا خةلَكيَكى زؤر لة ضواردةورياندا كؤبوونةوةو لةشيَوةى تاقميَكى تايبةت دةركةوتن. هةروةها هةنديَك لةو هؤزانةى كة قورِةيشى نةبوون لةلايةن هةنديَك لة واليةكانةوة لة بةخشينى دةسكةوتةكان بيَبةش دةكران، بةتايبةتيش كاتىَ ريَذةى دةسكةوتةكان كةم دةبوونةوة. </a:t>
            </a:r>
            <a:r>
              <a:rPr lang="en-US" dirty="0"/>
              <a:t> </a:t>
            </a:r>
          </a:p>
        </p:txBody>
      </p:sp>
    </p:spTree>
    <p:extLst>
      <p:ext uri="{BB962C8B-B14F-4D97-AF65-F5344CB8AC3E}">
        <p14:creationId xmlns:p14="http://schemas.microsoft.com/office/powerpoint/2010/main" val="2511160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05" y="152400"/>
            <a:ext cx="9144000" cy="794063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rgbClr val="FF0000"/>
                </a:solidFill>
                <a:cs typeface="Zanest_DecoType Naskh Swashes" pitchFamily="2" charset="-78"/>
              </a:rPr>
              <a:t>ناوى مةككة :</a:t>
            </a:r>
            <a:endParaRPr lang="en-US" sz="3000" dirty="0">
              <a:solidFill>
                <a:srgbClr val="FF0000"/>
              </a:solidFill>
              <a:cs typeface="Zanest_DecoType Naskh Swashes" pitchFamily="2" charset="-78"/>
            </a:endParaRPr>
          </a:p>
          <a:p>
            <a:pPr algn="just" rtl="1"/>
            <a:r>
              <a:rPr lang="ar-IQ" sz="3000" dirty="0">
                <a:solidFill>
                  <a:schemeClr val="dk1"/>
                </a:solidFill>
                <a:cs typeface="Ali_K_Sahifa Bold" pitchFamily="2" charset="-78"/>
              </a:rPr>
              <a:t>مةككة شاريَكى </a:t>
            </a:r>
            <a:r>
              <a:rPr lang="ar-IQ" sz="3000" dirty="0" smtClean="0">
                <a:solidFill>
                  <a:schemeClr val="dk1"/>
                </a:solidFill>
                <a:cs typeface="Ali_K_Sahifa Bold" pitchFamily="2" charset="-78"/>
              </a:rPr>
              <a:t>ميَذووية، ناوى مةككة لةقورئانى ثيرؤزدا </a:t>
            </a:r>
            <a:r>
              <a:rPr lang="ar-IQ" sz="3000" dirty="0" smtClean="0">
                <a:solidFill>
                  <a:schemeClr val="dk1"/>
                </a:solidFill>
                <a:cs typeface="Ali-A-Sahifa Bold" pitchFamily="2" charset="-78"/>
              </a:rPr>
              <a:t>بةشيوةى(بكة، </a:t>
            </a:r>
            <a:r>
              <a:rPr lang="ar-IQ" sz="3000" dirty="0">
                <a:cs typeface="Ali-A-Sahifa Bold" pitchFamily="2" charset="-78"/>
              </a:rPr>
              <a:t>مكة</a:t>
            </a:r>
            <a:r>
              <a:rPr lang="ar-IQ" sz="3000" dirty="0" smtClean="0">
                <a:solidFill>
                  <a:schemeClr val="dk1"/>
                </a:solidFill>
                <a:cs typeface="Ali_K_Sahifa Bold" pitchFamily="2" charset="-78"/>
              </a:rPr>
              <a:t>)هاتووة، هةروةها لةسةرضاوة ميَذوويةكانيشدا </a:t>
            </a:r>
            <a:r>
              <a:rPr lang="ar-IQ" sz="3000" dirty="0">
                <a:solidFill>
                  <a:schemeClr val="dk1"/>
                </a:solidFill>
                <a:cs typeface="Ali_K_Sahifa Bold" pitchFamily="2" charset="-78"/>
              </a:rPr>
              <a:t>ناوى هاتووة، </a:t>
            </a:r>
            <a:r>
              <a:rPr lang="ar-IQ" sz="3000" dirty="0" smtClean="0">
                <a:solidFill>
                  <a:schemeClr val="dk1"/>
                </a:solidFill>
                <a:cs typeface="Ali_K_Sahifa Bold" pitchFamily="2" charset="-78"/>
              </a:rPr>
              <a:t>ئةوةتا بةتليمؤس </a:t>
            </a:r>
            <a:r>
              <a:rPr lang="ar-IQ" sz="3000" dirty="0">
                <a:solidFill>
                  <a:schemeClr val="dk1"/>
                </a:solidFill>
                <a:cs typeface="Ali_K_Sahifa Bold" pitchFamily="2" charset="-78"/>
              </a:rPr>
              <a:t>ناوى </a:t>
            </a:r>
            <a:r>
              <a:rPr lang="ar-IQ" sz="3000" dirty="0" smtClean="0">
                <a:solidFill>
                  <a:schemeClr val="dk1"/>
                </a:solidFill>
                <a:cs typeface="Ali_K_Sahifa Bold" pitchFamily="2" charset="-78"/>
              </a:rPr>
              <a:t>مةككةى </a:t>
            </a:r>
            <a:r>
              <a:rPr lang="ar-IQ" sz="3000" dirty="0">
                <a:solidFill>
                  <a:schemeClr val="dk1"/>
                </a:solidFill>
                <a:cs typeface="Ali_K_Sahifa Bold" pitchFamily="2" charset="-78"/>
              </a:rPr>
              <a:t>بة(مةكرابؤ) هيَناوة كة بةواتاى ثيرؤز ديَت، ئةمةش ئةوة دةطةيةنيَت كة مةككة هةر لةكؤنةوة بةثيرؤز سةير كراوة .  </a:t>
            </a:r>
          </a:p>
          <a:p>
            <a:pPr algn="just" rtl="1"/>
            <a:r>
              <a:rPr lang="ar-IQ" sz="3000" dirty="0">
                <a:solidFill>
                  <a:srgbClr val="FF0000"/>
                </a:solidFill>
                <a:cs typeface="Zanest_DecoType Naskh Swashes" pitchFamily="2" charset="-78"/>
              </a:rPr>
              <a:t>شويَنى جوطرافى مةككة : </a:t>
            </a:r>
            <a:endParaRPr lang="en-US" sz="3000" dirty="0">
              <a:solidFill>
                <a:srgbClr val="FF0000"/>
              </a:solidFill>
              <a:cs typeface="Zanest_DecoType Naskh Swashes" pitchFamily="2" charset="-78"/>
            </a:endParaRPr>
          </a:p>
          <a:p>
            <a:pPr algn="just" rtl="1"/>
            <a:r>
              <a:rPr lang="ar-IQ" sz="3000" dirty="0">
                <a:solidFill>
                  <a:schemeClr val="dk1"/>
                </a:solidFill>
                <a:cs typeface="Ali_K_Sahifa Bold" pitchFamily="2" charset="-78"/>
              </a:rPr>
              <a:t>مةككة دةكةويَتة ناوةرِاستى حيجاز لةنيمضة دوورطةى عةرةبى، هةلَكةوتةى </a:t>
            </a:r>
            <a:r>
              <a:rPr lang="ar-IQ" sz="3000" dirty="0" smtClean="0">
                <a:solidFill>
                  <a:schemeClr val="dk1"/>
                </a:solidFill>
                <a:cs typeface="Ali_K_Sahifa Bold" pitchFamily="2" charset="-78"/>
              </a:rPr>
              <a:t>ناوضةيةكى </a:t>
            </a:r>
            <a:r>
              <a:rPr lang="ar-IQ" sz="3000" dirty="0">
                <a:solidFill>
                  <a:schemeClr val="dk1"/>
                </a:solidFill>
                <a:cs typeface="Ali_K_Sahifa Bold" pitchFamily="2" charset="-78"/>
              </a:rPr>
              <a:t>نزمة و بةضياكانى(</a:t>
            </a:r>
            <a:r>
              <a:rPr lang="ar-IQ" sz="3000" dirty="0">
                <a:solidFill>
                  <a:schemeClr val="dk1"/>
                </a:solidFill>
                <a:cs typeface="Ali-A-Sahifa Bold" pitchFamily="2" charset="-78"/>
              </a:rPr>
              <a:t>السراة</a:t>
            </a:r>
            <a:r>
              <a:rPr lang="ar-IQ" sz="3000" dirty="0">
                <a:solidFill>
                  <a:schemeClr val="dk1"/>
                </a:solidFill>
                <a:cs typeface="Ali_K_Sahifa Bold" pitchFamily="2" charset="-78"/>
              </a:rPr>
              <a:t>) و(الجرد) دةورة دراوة تةنها لة سىَ لاوة كراوةية ئةويش دةروازةى (يةمةن) و (شام) و(جدة)ية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كةواتا مةككة بةزنجيرة ضيايةك دةورة دراوة و بةشاريَكى داخراو ديَتة بةرضاو، لةبةينى ضياكانيشةوة دؤلَةكان وايانكردووة لةكاتى بارانى زؤردا باراناو روو بكاتة مةككة و ضةندن جاريش كةعبةى ثيرؤز ئاوى تيَضووة و بةردةوام مالَةكان لةبةردةم مةترسى لافاودا بوونة .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لةرووى سةربازييةوة ضياكانى دةوور وبةرى مةككة كارى بةرطرى كردنيان سووك كردووة، لةهةمان كاتيشدا دؤلَة قولَةكان بووبوونة حةشارطةى ئةو كةسانةى لةكؤمةلَ راياندةكرد .</a:t>
            </a:r>
            <a:endParaRPr lang="en-US" sz="3000" dirty="0">
              <a:solidFill>
                <a:schemeClr val="dk1"/>
              </a:solidFill>
              <a:cs typeface="Ali_K_Sahifa Bold" pitchFamily="2" charset="-78"/>
            </a:endParaRP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17398080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898"/>
            <a:ext cx="8991600" cy="2308324"/>
          </a:xfrm>
          <a:prstGeom prst="rect">
            <a:avLst/>
          </a:prstGeom>
        </p:spPr>
        <p:txBody>
          <a:bodyPr wrap="square">
            <a:spAutoFit/>
          </a:bodyPr>
          <a:lstStyle/>
          <a:p>
            <a:pPr algn="just" rtl="1"/>
            <a:endParaRPr lang="en-US" dirty="0">
              <a:solidFill>
                <a:schemeClr val="dk1"/>
              </a:solidFill>
              <a:cs typeface="Ali_K_Alwand" pitchFamily="2" charset="-78"/>
            </a:endParaRPr>
          </a:p>
          <a:p>
            <a:pPr algn="just" rtl="1"/>
            <a:r>
              <a:rPr lang="ar-IQ" dirty="0">
                <a:solidFill>
                  <a:schemeClr val="dk1"/>
                </a:solidFill>
                <a:cs typeface="Ali_K_Alwand" pitchFamily="2" charset="-78"/>
              </a:rPr>
              <a:t> </a:t>
            </a:r>
            <a:endParaRPr lang="en-US" dirty="0">
              <a:solidFill>
                <a:schemeClr val="dk1"/>
              </a:solidFill>
              <a:cs typeface="Ali_K_Alwand" pitchFamily="2" charset="-78"/>
            </a:endParaRPr>
          </a:p>
          <a:p>
            <a:pPr algn="just" rtl="1"/>
            <a:r>
              <a:rPr lang="ar-IQ" dirty="0">
                <a:solidFill>
                  <a:schemeClr val="dk1"/>
                </a:solidFill>
                <a:cs typeface="Ali_K_Alwand" pitchFamily="2" charset="-78"/>
              </a:rPr>
              <a:t>2- دامةزراندنى كةس و كارى عوسمان لة بةرِيَوةبردنى واليةكاندا: هةنديَك لة موسلَمانان رةخنةى ئةوةيان لة خةليفة دةطرت كة دانانى خزمةكانى لة ثؤستى والى ويلايةتةكان كاريطةرى خراثى هةية لةسةر لايةنى كارطيَرِى، بةلاَم لة راستيدا ئةم رةخنةية لاواز بوو، ضونكة  زؤريَك لةو واليانةى كة خزمى عوسمان بوون ئةو داينةنابوون و لة سةردةمى عومةرةوة دانرابوون يا هةنديَكيان ثيَشووتر ئةركى واليَيتيان ثيَدرابوو وةك (موعاويةى كورِى ئةبو سوفيانى والى شام و وةليدى كورِى عقبةى والى كوفةو عبدالله ى كورِى ابى سةرحى والى ميصر). هةروةها لةكاتى مردنيشيدا زؤربةى كاربةدةستةكانى باج و سةربازى و دادوةرى هيض ثةيوةنديةكى خزمايةتيان لةطةلَ عوسمان دا نةبوو. </a:t>
            </a:r>
            <a:endParaRPr lang="en-US" dirty="0">
              <a:solidFill>
                <a:schemeClr val="dk1"/>
              </a:solidFill>
              <a:cs typeface="Ali_K_Alwand" pitchFamily="2" charset="-78"/>
            </a:endParaRPr>
          </a:p>
        </p:txBody>
      </p:sp>
    </p:spTree>
    <p:extLst>
      <p:ext uri="{BB962C8B-B14F-4D97-AF65-F5344CB8AC3E}">
        <p14:creationId xmlns:p14="http://schemas.microsoft.com/office/powerpoint/2010/main" val="39768910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308324"/>
          </a:xfrm>
          <a:prstGeom prst="rect">
            <a:avLst/>
          </a:prstGeom>
        </p:spPr>
        <p:txBody>
          <a:bodyPr wrap="square">
            <a:spAutoFit/>
          </a:bodyPr>
          <a:lstStyle/>
          <a:p>
            <a:pPr algn="just" rtl="1"/>
            <a:r>
              <a:rPr lang="ar-IQ" dirty="0">
                <a:solidFill>
                  <a:schemeClr val="dk1"/>
                </a:solidFill>
                <a:cs typeface="Ali_K_Alwand" pitchFamily="2" charset="-78"/>
              </a:rPr>
              <a:t>3- نارِةزايى هةندىَ لة هاوةلاَن بةرامبةر سياسةتى دارايى خةليفة: لة طرنطترين ئةو هاوةلاَنةى كة رةخنةيان لةم سياسةتة دةطرت بريتى بوون لة ئةبو زةرى غةفارى و عةممارى كورِى ياسر، ثيَيان وابوو كة سياسةتى خةليفة لةرِووى داراييةوة بؤتة هؤى بلاَبوونةوةى دةولَةمةندى و بةزايةدانى ثارةو سامان لةلايةن هةنديَك لة كاربةدةستانةوة. بةلاَم لةرِاستيدا مةسةلةى دةولَةمةندى و زيادبوونى ثارةو سامان لة دةستى خةلَك ثةيوةندى بة طؤرِانى طؤمةلَطةوة هةبوو، نةك تةنيا سياسةتى دارايى عوسمان، ضونكة بةهؤى ثرؤسةى فتوحات و طةورةبوونى دةولَةتى ئيسلامى بارودؤخى خةلَك طؤرِاو بووة مايةى خؤشطوزةرانبوون و دةولَةمةندبوونى بةشيَك لة موسلَمانان. لةلايةكى ديكةوة هةنديَك عوسمانيان بةوة تؤمةتبار دةكرد كة ثارةو سامان بةسةر خزمةكانى خؤيدا دةبةخشيَتةوة، بةلاَم راستيةكةى ئةوةية كة عوسمان ئةو ثارةو سامانةى لة طةنجينةى دةولَةت (بيت المال) دا نةدةبةخشى بةوانة، بةلَكو لة ثارةى تايبةتى خؤى بةسةرى دا دةبةخشينةوة، ضونكة ديارة كة عوسمان كةسيَكى خاوةن سامان و دةولَةمةند بووة. </a:t>
            </a:r>
            <a:endParaRPr lang="en-US" dirty="0">
              <a:solidFill>
                <a:schemeClr val="dk1"/>
              </a:solidFill>
              <a:cs typeface="Ali_K_Alwand" pitchFamily="2" charset="-78"/>
            </a:endParaRPr>
          </a:p>
        </p:txBody>
      </p:sp>
    </p:spTree>
    <p:extLst>
      <p:ext uri="{BB962C8B-B14F-4D97-AF65-F5344CB8AC3E}">
        <p14:creationId xmlns:p14="http://schemas.microsoft.com/office/powerpoint/2010/main" val="38211128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91600" cy="2308324"/>
          </a:xfrm>
          <a:prstGeom prst="rect">
            <a:avLst/>
          </a:prstGeom>
        </p:spPr>
        <p:txBody>
          <a:bodyPr wrap="square">
            <a:spAutoFit/>
          </a:bodyPr>
          <a:lstStyle/>
          <a:p>
            <a:pPr algn="just" rtl="1"/>
            <a:endParaRPr lang="en-US" dirty="0">
              <a:solidFill>
                <a:schemeClr val="dk1"/>
              </a:solidFill>
              <a:cs typeface="Ali_K_Alwand" pitchFamily="2" charset="-78"/>
            </a:endParaRPr>
          </a:p>
          <a:p>
            <a:pPr algn="just" rtl="1"/>
            <a:r>
              <a:rPr lang="ar-IQ" dirty="0">
                <a:solidFill>
                  <a:schemeClr val="dk1"/>
                </a:solidFill>
                <a:cs typeface="Ali_K_Alwand" pitchFamily="2" charset="-78"/>
              </a:rPr>
              <a:t>4- تووةرِةبوونى هةندىَ لة موسلَمانانى ويلايةتةكان لةبارةى سياسةتى كؤكردنةوةى قورئانى ثيرؤز: توورِةبوونى هةنديَك لةو موسلَمانانةى ويلايةتةكان كة بة تةواوى و بةدروستى لةم كارة نةطةيشتبوون بةتايبةتيش سوتاندنى نوسخةكانى ديكةى قورئان، كاريطةرى لةسةر ئةوة هةبوو كة لة دةسةلاَتى خةليفة هةلَطةرِيَنةوة. هةرضةندة لة سةرةتادا هةنديَك بةنيةتيَكى ثاكةوة ئةم رةخنةيان طرت كة دواتريش دروستى كارةكةيان بؤ روون بوويةوة رازيبوون بةم كارة، وةك (عبدالله ى كورِى مةسعود)، بةلاَم هةنديَكى ديكة لة ويلايةتةكاندا كة بةدواى ئاذاوةو فيتنةدا دةطةرِان ئةم كارةى خةليفةيان كردة بيانووةك تا هيَرشى بكةنة سةرو سةركؤنةى بكةن. بؤية خؤويستى و دةمارطيرى ناوضةيى واى ليَكردن كة شيَوةى خويَندنةوةو نوسخةكانى خؤيان لةم جؤرة نوسخةية ثيَباشتر بيَت. </a:t>
            </a:r>
            <a:endParaRPr lang="en-US" dirty="0">
              <a:solidFill>
                <a:schemeClr val="dk1"/>
              </a:solidFill>
              <a:cs typeface="Ali_K_Alwand" pitchFamily="2" charset="-78"/>
            </a:endParaRPr>
          </a:p>
        </p:txBody>
      </p:sp>
    </p:spTree>
    <p:extLst>
      <p:ext uri="{BB962C8B-B14F-4D97-AF65-F5344CB8AC3E}">
        <p14:creationId xmlns:p14="http://schemas.microsoft.com/office/powerpoint/2010/main" val="1108006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0"/>
            <a:ext cx="8991600" cy="3139321"/>
          </a:xfrm>
          <a:prstGeom prst="rect">
            <a:avLst/>
          </a:prstGeom>
        </p:spPr>
        <p:txBody>
          <a:bodyPr wrap="square">
            <a:spAutoFit/>
          </a:bodyPr>
          <a:lstStyle/>
          <a:p>
            <a:pPr algn="just" rtl="1"/>
            <a:endParaRPr lang="en-US" dirty="0">
              <a:solidFill>
                <a:schemeClr val="dk1"/>
              </a:solidFill>
              <a:cs typeface="Ali_K_Alwand" pitchFamily="2" charset="-78"/>
            </a:endParaRPr>
          </a:p>
          <a:p>
            <a:pPr algn="just" rtl="1"/>
            <a:r>
              <a:rPr lang="ar-IQ" dirty="0">
                <a:solidFill>
                  <a:schemeClr val="dk1"/>
                </a:solidFill>
                <a:cs typeface="Ali_K_Alwand" pitchFamily="2" charset="-78"/>
              </a:rPr>
              <a:t>5- فراوانبوونى دةولَةت هؤكاريَك بوو بؤ ئةوةى رووبةرِووى كيَشة سياسى و كؤمةلاَيةتيةكان ببيَتةوة: بة فراوانبوونى دةولَةتى ئيسلام ضةندين جؤرة كةس و نةتةوةو هؤزى جياوازى تيَكةوت، كة هةنديَك لةوانة شارةزايى تةواويان لة ئيسلامدا نةبوو و هةنديَكى ديكة دلَسؤز نةبوون و تةنيا كؤمةلَىَ بةرذةوةندى دنيايى بة ئايينةكةيانةوة بةستبوونيةوة. هةروةها بةهؤى دوورى نيَوان ويلايةتةكان و ثايتةخت، خةليفةى موسلَمانان نةيدةتوانى بةردةوام ضاوديَرى ئةو ناوضانة بكات، بؤية لة ويلايةتةكاندا كيَشةو ئاذاوة سةرى هةلَدةداو دةبووة هؤى خراثبوونى بارودؤخى دةولَةت. </a:t>
            </a:r>
            <a:endParaRPr lang="en-US" dirty="0">
              <a:solidFill>
                <a:schemeClr val="dk1"/>
              </a:solidFill>
              <a:cs typeface="Ali_K_Alwand" pitchFamily="2" charset="-78"/>
            </a:endParaRPr>
          </a:p>
          <a:p>
            <a:pPr algn="just" rtl="1"/>
            <a:r>
              <a:rPr lang="ar-IQ" dirty="0">
                <a:solidFill>
                  <a:schemeClr val="dk1"/>
                </a:solidFill>
                <a:cs typeface="Ali_K_Alwand" pitchFamily="2" charset="-78"/>
              </a:rPr>
              <a:t>بيَطومان هةنديَك كةسيش بةرذةوةنديان لةوةدابوو كة ئاذاوةو كيَشةكان قوولَتربنةوة، ضونكة لةم بارودؤخةدا قازانجيان دةكردو ئامانجةكانيان دةهاتةدى. لةم ضوارضيَوةيةشدا كةسايةتيةك بةناوى (عبدالله ى كورِى سةبةء) كة جوولةكةيةكى خةلَكى ميصر بوو لة سةردةمى عوسماندا موسلَمانبوونى خؤى راطةياندبوو، رؤلَى سةرةكى هةبوو لة هاندانى خةلَك لةدذى خةليفة، ئةو كابراية بة شارةكاندا دةطةرِاو خةريكى ئاذاوةطيَرِى بوو، تةنانةت بؤضوونى سةيرى بلاَودةكردةوة لةنيَو موسلَماناندا وةك ئةوةى دةيطووت : ”سةيرة كةسيَك كة باوةرِى بة طةرِانةوةى عيسا هةية، بةلاَم باوةرِ بةوة ناكات كة موحةمةد دةطةرِيَتةوة“. </a:t>
            </a:r>
            <a:endParaRPr lang="en-US" dirty="0">
              <a:solidFill>
                <a:schemeClr val="dk1"/>
              </a:solidFill>
              <a:cs typeface="Ali_K_Alwand" pitchFamily="2" charset="-78"/>
            </a:endParaRPr>
          </a:p>
        </p:txBody>
      </p:sp>
    </p:spTree>
    <p:extLst>
      <p:ext uri="{BB962C8B-B14F-4D97-AF65-F5344CB8AC3E}">
        <p14:creationId xmlns:p14="http://schemas.microsoft.com/office/powerpoint/2010/main" val="9295753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498"/>
            <a:ext cx="8839200" cy="5909310"/>
          </a:xfrm>
          <a:prstGeom prst="rect">
            <a:avLst/>
          </a:prstGeom>
        </p:spPr>
        <p:txBody>
          <a:bodyPr wrap="square">
            <a:spAutoFit/>
          </a:bodyPr>
          <a:lstStyle/>
          <a:p>
            <a:pPr algn="just" rtl="1"/>
            <a:endParaRPr lang="en-US" dirty="0">
              <a:solidFill>
                <a:schemeClr val="dk1"/>
              </a:solidFill>
              <a:cs typeface="Ali_K_Alwand" pitchFamily="2" charset="-78"/>
            </a:endParaRPr>
          </a:p>
          <a:p>
            <a:pPr algn="just" rtl="1"/>
            <a:r>
              <a:rPr lang="ar-IQ" dirty="0">
                <a:solidFill>
                  <a:schemeClr val="dk1"/>
                </a:solidFill>
                <a:cs typeface="Ali_K_Alwand" pitchFamily="2" charset="-78"/>
              </a:rPr>
              <a:t>ثةرةسةندنى ئاذاوةكان و كوشتنى خةليفة عوسمان:</a:t>
            </a:r>
            <a:endParaRPr lang="en-US" dirty="0">
              <a:solidFill>
                <a:schemeClr val="dk1"/>
              </a:solidFill>
              <a:cs typeface="Ali_K_Alwand" pitchFamily="2" charset="-78"/>
            </a:endParaRPr>
          </a:p>
          <a:p>
            <a:pPr algn="just" rtl="1"/>
            <a:r>
              <a:rPr lang="ar-IQ" dirty="0">
                <a:solidFill>
                  <a:schemeClr val="dk1"/>
                </a:solidFill>
                <a:cs typeface="Ali_K_Alwand" pitchFamily="2" charset="-78"/>
              </a:rPr>
              <a:t>ئةو هؤكارانةى كة ثيَشتر باسى ليَوةكرا بوونة هؤى هةلَطيرسانى ئاطرى ئاذاوةو فيتنة لةنيَو دلَ و دةروونى هؤزة عةرةبيةكانى ويلايةتةكان. هةرضةندة عوسمان كؤبوونةوةى بة واليةكان كردو داواى سياسةتى نةرم و نيانى كرد لةطةلَ ئاذاوةطيَرِةكان تا بةخؤياندا بضنةوةو واز لةم كارة بهيَنن، بةلاَم ئةو كةسانة وازيان نةهيَنا، لةم ضوارضيَوةيةشدا خةليفة لةسةر داواكارى خةلَكى كوفة والى ناوضةكةيانى (سعيدى كورِى عاص)ى طؤرِى و (ئةبو موساى ئةشعةرى) لة شويَنى دانا، بةلاَم لةطةلَ ئةوةشدا ئارام نةبوونةوةو نيازى تريان هةبوو، بؤية توانيان ثةيوةندى لةطةلَ بةرهةلَستكارانى ميصرو بةصرةش بكةن و بةيةكةوة بؤ مةدينة بضن. لة ئةنجامى ئةوةدا لة وةرزى حةجى سالَى 35ك (655ز) ضةندين وةفدى عةرةبى كوفةو بةصرةو ميصر بةبيانووى بةجيَطةياندنى فةريزةى حةج طةيشتنة مةدينة، كة سةرضاوةكان ذمارةيان لةنيَوان (600-1000) كةس دادةنيَن. </a:t>
            </a:r>
            <a:endParaRPr lang="en-US" dirty="0">
              <a:solidFill>
                <a:schemeClr val="dk1"/>
              </a:solidFill>
              <a:cs typeface="Ali_K_Alwand" pitchFamily="2" charset="-78"/>
            </a:endParaRPr>
          </a:p>
          <a:p>
            <a:pPr algn="just" rtl="1"/>
            <a:r>
              <a:rPr lang="ar-IQ" dirty="0">
                <a:solidFill>
                  <a:schemeClr val="dk1"/>
                </a:solidFill>
                <a:cs typeface="Ali_K_Alwand" pitchFamily="2" charset="-78"/>
              </a:rPr>
              <a:t>ثاش ئةوةى خةليفة بةلَيَنى ثيَدان كة بةشيَك لة داوكاريةكانيان جيَبةجيَ بكات، وةفدةكةى خةلَكى ميصر طةرِانةوة بؤ ميصر، بةلاَم دواتر طةرِانةوة بؤ مةدينةو لةطةلَ خةلَكةكةى كوفةو بةصرة شارى مةدينةيان داطيركرد، ئةمةش بةبيانووى ئةوةى لةكاتى طةرِانةوةيان بؤ ميصر نوسراويَكيان لةلاى ثياويَك دةستكةوتووة كة لةلايةن خةليفةوة نووسراوة بؤ والى ميصر، تيايدا فةرمانيكردووة بة سزادان و كوشتنيان. لةكاتى طةيشتنيان بؤ ميصر، بةلاَم لةرِاستيدا ئةم نوسراوة ساختةبووة و خةليفة ئاطاى ليَنةبووة، بؤ زياتر قولَبوونةوةى كيَشةكان دروستكراوة. دواى ئةمة طةمارؤى سةر خةليفةيانداو داوايان ليَكرد كة دةست لةكاربكيَشيَتةوةو واليةكانيش لةسةر كار لابدات، بةلاَم خةليفة رازى نةبوو كة هيض يةكيَك لةم دوو داواية لةذيَر فشاردا جيَبةجىَ بكات، تا دواتر ئةمة نةبيَتة نةريتيَك كة هةر كؤمةلَةيةك بيانةويَت بة ئارةزووى خؤيان خةليفةو بةرثرسةكان لة دةسةلاَت لابدةن. لةرِاستيدا لةم هةل و مةرجةدا خةليفة رازى نةبوو كة موسلَمانانى مةدينة هيَز لةدذى بةرهةلَستكارةكان بةكاربهيَنن، ئةمةش بؤ ئةو سياسةتة نةرم و نيانة دةطةرِيَتةوة كة عوسمان بةدريَذايى حوكمى خؤي ثيَى ناسرابوو. بؤية دواى ضل رؤذ لة طةمارؤدانى خةليفة كة نان و ئاويشيان لىَ قةدةغةكردبوو، لة رؤذى هةينى 18ى مانطى زيلحيجةى سالَى 35ك دةستيان ضووة خويَنى خةليفةى سيَيةم و كوشتيان كة لةو كاتةدا تةمةنى 82 سالَ بوو. بةم شيَوةيةش ماوةى خةلافةتةكةى دوزادة سالَى خاياند. بة كوشتنى عوسمان طةورةترين ليَكترازانى نيَوان موسلَمانان روو دةدات و دةبيَتة هؤى بةهيَزبوونى رةوتى هؤزايةتى.   </a:t>
            </a:r>
            <a:endParaRPr lang="en-US" dirty="0">
              <a:solidFill>
                <a:schemeClr val="dk1"/>
              </a:solidFill>
              <a:cs typeface="Ali_K_Alwand" pitchFamily="2" charset="-78"/>
            </a:endParaRPr>
          </a:p>
        </p:txBody>
      </p:sp>
    </p:spTree>
    <p:extLst>
      <p:ext uri="{BB962C8B-B14F-4D97-AF65-F5344CB8AC3E}">
        <p14:creationId xmlns:p14="http://schemas.microsoft.com/office/powerpoint/2010/main" val="41904845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9659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92256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282"/>
            <a:ext cx="9144000" cy="6494085"/>
          </a:xfrm>
          <a:prstGeom prst="rect">
            <a:avLst/>
          </a:prstGeom>
        </p:spPr>
        <p:txBody>
          <a:bodyPr wrap="square">
            <a:spAutoFit/>
          </a:bodyPr>
          <a:lstStyle/>
          <a:p>
            <a:pPr algn="just" rtl="1"/>
            <a:r>
              <a:rPr lang="ar-IQ" sz="3200" b="1" spc="50" dirty="0">
                <a:ln w="11430"/>
                <a:solidFill>
                  <a:srgbClr val="FF0000"/>
                </a:solidFill>
                <a:effectLst>
                  <a:outerShdw blurRad="76200" dist="50800" dir="5400000" algn="tl" rotWithShape="0">
                    <a:srgbClr val="000000">
                      <a:alpha val="65000"/>
                    </a:srgbClr>
                  </a:outerShdw>
                </a:effectLst>
                <a:cs typeface="Ali_K_Jiddah" pitchFamily="2" charset="-78"/>
              </a:rPr>
              <a:t>سةردةمى خةلافةتى عةلى كورِى ئةبى تالَيب </a:t>
            </a:r>
            <a:r>
              <a:rPr lang="ar-IQ" sz="3200" b="1" spc="50" dirty="0" smtClean="0">
                <a:ln w="11430"/>
                <a:solidFill>
                  <a:srgbClr val="FF0000"/>
                </a:solidFill>
                <a:effectLst>
                  <a:outerShdw blurRad="76200" dist="50800" dir="5400000" algn="tl" rotWithShape="0">
                    <a:srgbClr val="000000">
                      <a:alpha val="65000"/>
                    </a:srgbClr>
                  </a:outerShdw>
                </a:effectLst>
                <a:cs typeface="Ali_K_Jiddah" pitchFamily="2" charset="-78"/>
              </a:rPr>
              <a:t>(</a:t>
            </a:r>
            <a:r>
              <a:rPr lang="en-US" sz="3200" b="1" spc="50" dirty="0" smtClean="0">
                <a:ln w="11430"/>
                <a:solidFill>
                  <a:srgbClr val="FF0000"/>
                </a:solidFill>
                <a:effectLst>
                  <a:outerShdw blurRad="76200" dist="50800" dir="5400000" algn="tl" rotWithShape="0">
                    <a:srgbClr val="000000">
                      <a:alpha val="65000"/>
                    </a:srgbClr>
                  </a:outerShdw>
                </a:effectLst>
                <a:cs typeface="Ali_K_Jiddah" pitchFamily="2" charset="-78"/>
              </a:rPr>
              <a:t>35</a:t>
            </a:r>
            <a:r>
              <a:rPr lang="ar-IQ" sz="3200" b="1" spc="50" dirty="0" smtClean="0">
                <a:ln w="11430"/>
                <a:solidFill>
                  <a:srgbClr val="FF0000"/>
                </a:solidFill>
                <a:effectLst>
                  <a:outerShdw blurRad="76200" dist="50800" dir="5400000" algn="tl" rotWithShape="0">
                    <a:srgbClr val="000000">
                      <a:alpha val="65000"/>
                    </a:srgbClr>
                  </a:outerShdw>
                </a:effectLst>
                <a:cs typeface="Ali_K_Jiddah" pitchFamily="2" charset="-78"/>
              </a:rPr>
              <a:t>-</a:t>
            </a:r>
            <a:r>
              <a:rPr lang="en-US" sz="3200" b="1" spc="50" dirty="0" smtClean="0">
                <a:ln w="11430"/>
                <a:solidFill>
                  <a:srgbClr val="FF0000"/>
                </a:solidFill>
                <a:effectLst>
                  <a:outerShdw blurRad="76200" dist="50800" dir="5400000" algn="tl" rotWithShape="0">
                    <a:srgbClr val="000000">
                      <a:alpha val="65000"/>
                    </a:srgbClr>
                  </a:outerShdw>
                </a:effectLst>
                <a:cs typeface="Ali_K_Jiddah" pitchFamily="2" charset="-78"/>
              </a:rPr>
              <a:t>40</a:t>
            </a:r>
            <a:r>
              <a:rPr lang="ar-IQ" sz="3200" b="1" spc="50" dirty="0" smtClean="0">
                <a:ln w="11430"/>
                <a:solidFill>
                  <a:srgbClr val="FF0000"/>
                </a:solidFill>
                <a:effectLst>
                  <a:outerShdw blurRad="76200" dist="50800" dir="5400000" algn="tl" rotWithShape="0">
                    <a:srgbClr val="000000">
                      <a:alpha val="65000"/>
                    </a:srgbClr>
                  </a:outerShdw>
                </a:effectLst>
                <a:cs typeface="Ali_K_Jiddah" pitchFamily="2" charset="-78"/>
              </a:rPr>
              <a:t>ك</a:t>
            </a:r>
            <a:r>
              <a:rPr lang="ar-IQ" sz="3200" b="1" spc="50" dirty="0">
                <a:ln w="11430"/>
                <a:solidFill>
                  <a:srgbClr val="FF0000"/>
                </a:solidFill>
                <a:effectLst>
                  <a:outerShdw blurRad="76200" dist="50800" dir="5400000" algn="tl" rotWithShape="0">
                    <a:srgbClr val="000000">
                      <a:alpha val="65000"/>
                    </a:srgbClr>
                  </a:outerShdw>
                </a:effectLst>
                <a:cs typeface="Ali_K_Jiddah" pitchFamily="2" charset="-78"/>
              </a:rPr>
              <a:t>)</a:t>
            </a:r>
            <a:endParaRPr lang="en-US" sz="3200" b="1" spc="50" dirty="0">
              <a:ln w="11430"/>
              <a:solidFill>
                <a:srgbClr val="FF0000"/>
              </a:solidFill>
              <a:effectLst>
                <a:outerShdw blurRad="76200" dist="50800" dir="5400000" algn="tl" rotWithShape="0">
                  <a:srgbClr val="000000">
                    <a:alpha val="65000"/>
                  </a:srgbClr>
                </a:outerShdw>
              </a:effectLst>
              <a:cs typeface="Ali_K_Jiddah" pitchFamily="2" charset="-78"/>
            </a:endParaRPr>
          </a:p>
          <a:p>
            <a:pPr algn="just" rtl="1"/>
            <a:r>
              <a:rPr lang="ar-IQ" sz="3200" dirty="0">
                <a:solidFill>
                  <a:srgbClr val="0070C0"/>
                </a:solidFill>
                <a:cs typeface="Zanest_Monotype Koufi Bold" pitchFamily="2" charset="-78"/>
              </a:rPr>
              <a:t>بةيعةت ثيَدانى عةلى وةك خةليفةى ضوارةمى راشيدى:</a:t>
            </a:r>
            <a:endParaRPr lang="en-US" sz="3200" dirty="0">
              <a:solidFill>
                <a:srgbClr val="0070C0"/>
              </a:solidFill>
              <a:cs typeface="Zanest_Monotype Koufi Bold" pitchFamily="2" charset="-78"/>
            </a:endParaRPr>
          </a:p>
          <a:p>
            <a:pPr algn="just" rtl="1"/>
            <a:r>
              <a:rPr lang="ar-IQ" sz="3200" dirty="0">
                <a:cs typeface="Ali_K_Alwand" pitchFamily="2" charset="-78"/>
              </a:rPr>
              <a:t>دواى كوذرانى خةليفة عوسمان كانديدى بةهيَز بؤ وةرطرتنى خةلافةت عةلى بوو، هةرضةندة لة سةرةتادا موسلَمانان لةسةر ئةوة ريَك نةكةوتن و دابةشبوون بؤ ضةند بةشيَك: خةلَكى ميصر (عةلى)يان دةويست و عةرةبةكانى بةصرةش ثشتطيريان لة (تةلَحةى كورِى عوبةيدولَلاَ) دةكردو عةرةبةكانى كوفةش ثالَثشتى زوبيَرى كورِى عةواميان دةكرد. بةلاَم دواتر زؤرينةيان ريَك كةوتن لةسةر عةلى. هةر لة سةرةتاوة عةلى ئةم جؤرة ثؤستةى رةتكردةوةو ئاماذةى بةوةدا كة ئةوان هةر كةسيَك هةلَبذيَرن ئةو ثيَى رازية، بةلاَم دواتر لةسةر داواكارى زؤرى موسلَمانان و لةثيَناو دامركاندنةوةى ئاذاوة ئةو ثؤستةى قبولَكرد. بةم شيَوةية لة كؤتاييةكانى مانطى زيلحيجةى سالَى </a:t>
            </a:r>
            <a:r>
              <a:rPr lang="ar-IQ" sz="3200" dirty="0" smtClean="0">
                <a:cs typeface="Ali_K_Alwand" pitchFamily="2" charset="-78"/>
              </a:rPr>
              <a:t>(</a:t>
            </a:r>
            <a:r>
              <a:rPr lang="en-US" sz="3200" dirty="0" smtClean="0">
                <a:cs typeface="Ali_K_Alwand" pitchFamily="2" charset="-78"/>
              </a:rPr>
              <a:t>35</a:t>
            </a:r>
            <a:r>
              <a:rPr lang="ar-IQ" sz="3200" dirty="0" smtClean="0">
                <a:cs typeface="Ali_K_Alwand" pitchFamily="2" charset="-78"/>
              </a:rPr>
              <a:t>ك) </a:t>
            </a:r>
            <a:r>
              <a:rPr lang="ar-IQ" sz="3200" dirty="0">
                <a:cs typeface="Ali_K_Alwand" pitchFamily="2" charset="-78"/>
              </a:rPr>
              <a:t>هةموو ويلايةتةكان بةيعةتيان ثيَدا تةنيا ويلايةتى شام نةبىَ.  </a:t>
            </a:r>
            <a:endParaRPr lang="en-US" sz="3200" dirty="0">
              <a:cs typeface="Ali_K_Alwand" pitchFamily="2" charset="-78"/>
            </a:endParaRPr>
          </a:p>
        </p:txBody>
      </p:sp>
    </p:spTree>
    <p:extLst>
      <p:ext uri="{BB962C8B-B14F-4D97-AF65-F5344CB8AC3E}">
        <p14:creationId xmlns:p14="http://schemas.microsoft.com/office/powerpoint/2010/main" val="14686803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969"/>
            <a:ext cx="9143999" cy="6494085"/>
          </a:xfrm>
          <a:prstGeom prst="rect">
            <a:avLst/>
          </a:prstGeom>
        </p:spPr>
        <p:txBody>
          <a:bodyPr wrap="square">
            <a:spAutoFit/>
          </a:bodyPr>
          <a:lstStyle/>
          <a:p>
            <a:pPr algn="just" rtl="1"/>
            <a:r>
              <a:rPr lang="ar-IQ" sz="3200" b="1" spc="50" dirty="0" smtClean="0">
                <a:ln w="11430"/>
                <a:solidFill>
                  <a:srgbClr val="FF0000"/>
                </a:solidFill>
                <a:effectLst>
                  <a:outerShdw blurRad="76200" dist="50800" dir="5400000" algn="tl" rotWithShape="0">
                    <a:srgbClr val="000000">
                      <a:alpha val="65000"/>
                    </a:srgbClr>
                  </a:outerShdw>
                </a:effectLst>
                <a:cs typeface="Ali_K_Jiddah" pitchFamily="2" charset="-78"/>
              </a:rPr>
              <a:t>                 كارةكانى </a:t>
            </a:r>
            <a:r>
              <a:rPr lang="ar-IQ" sz="3200" b="1" spc="50" dirty="0">
                <a:ln w="11430"/>
                <a:solidFill>
                  <a:srgbClr val="FF0000"/>
                </a:solidFill>
                <a:effectLst>
                  <a:outerShdw blurRad="76200" dist="50800" dir="5400000" algn="tl" rotWithShape="0">
                    <a:srgbClr val="000000">
                      <a:alpha val="65000"/>
                    </a:srgbClr>
                  </a:outerShdw>
                </a:effectLst>
                <a:cs typeface="Ali_K_Jiddah" pitchFamily="2" charset="-78"/>
              </a:rPr>
              <a:t>عةلى كورِى ئةبى </a:t>
            </a:r>
            <a:r>
              <a:rPr lang="ar-IQ" sz="3200" b="1" spc="50" dirty="0" smtClean="0">
                <a:ln w="11430"/>
                <a:solidFill>
                  <a:srgbClr val="FF0000"/>
                </a:solidFill>
                <a:effectLst>
                  <a:outerShdw blurRad="76200" dist="50800" dir="5400000" algn="tl" rotWithShape="0">
                    <a:srgbClr val="000000">
                      <a:alpha val="65000"/>
                    </a:srgbClr>
                  </a:outerShdw>
                </a:effectLst>
                <a:cs typeface="Ali_K_Jiddah" pitchFamily="2" charset="-78"/>
              </a:rPr>
              <a:t>تالَيب</a:t>
            </a:r>
            <a:endParaRPr lang="en-US" sz="3200" dirty="0">
              <a:solidFill>
                <a:srgbClr val="0070C0"/>
              </a:solidFill>
              <a:cs typeface="Zanest_Monotype Koufi Bold" pitchFamily="2" charset="-78"/>
            </a:endParaRPr>
          </a:p>
          <a:p>
            <a:pPr algn="just" rtl="1"/>
            <a:r>
              <a:rPr lang="ar-IQ" sz="3200" dirty="0">
                <a:cs typeface="Ali_K_Alwand" pitchFamily="2" charset="-78"/>
              </a:rPr>
              <a:t>خةليفةى نوىَ سةرةتاى كارةكانى بة وتاريَك لة مزطةوت دةستثيَكردو سياسةتى حوكمكردنى خؤى تيَدا روونكردةوة، لة وتارةكةدا ئةوةى روونكردةوة كة ثيَويستة خةلَك ملكةضى فةرمانةكانى ببن و ئةويش بةردةوام بيَت لة بةرِيَوةبردنى كاروبارى دةولَةت، هةروةها ئةوةى بة موسلَمانةكان طةياند كة ئةو مةترسى لةوةدا نية كة هةنديَك لة بةرهةلَستكارانى بةيعةتى ثيَنادةن و ملكضى نابن. طرنطترين كارةكانى خةليفة عةلى بريتى بوون لةمانةى خوارةوة: </a:t>
            </a:r>
            <a:endParaRPr lang="en-US" sz="3200" dirty="0">
              <a:cs typeface="Ali_K_Alwand" pitchFamily="2" charset="-78"/>
            </a:endParaRPr>
          </a:p>
          <a:p>
            <a:pPr algn="just" rtl="1"/>
            <a:r>
              <a:rPr lang="en-US" sz="3200" dirty="0" smtClean="0">
                <a:solidFill>
                  <a:srgbClr val="0070C0"/>
                </a:solidFill>
                <a:cs typeface="Zanest_Monotype Koufi Bold" pitchFamily="2" charset="-78"/>
              </a:rPr>
              <a:t>1</a:t>
            </a:r>
            <a:r>
              <a:rPr lang="ar-IQ" sz="3200" dirty="0" smtClean="0">
                <a:solidFill>
                  <a:srgbClr val="0070C0"/>
                </a:solidFill>
                <a:cs typeface="Zanest_Monotype Koufi Bold" pitchFamily="2" charset="-78"/>
              </a:rPr>
              <a:t>- </a:t>
            </a:r>
            <a:r>
              <a:rPr lang="ar-IQ" sz="3200" dirty="0">
                <a:solidFill>
                  <a:srgbClr val="0070C0"/>
                </a:solidFill>
                <a:cs typeface="Zanest_Monotype Koufi Bold" pitchFamily="2" charset="-78"/>
              </a:rPr>
              <a:t>طؤرِينى واليةكان: </a:t>
            </a:r>
            <a:r>
              <a:rPr lang="ar-IQ" sz="3200" dirty="0">
                <a:cs typeface="Ali_K_Alwand" pitchFamily="2" charset="-78"/>
              </a:rPr>
              <a:t>عةلى هةستى بةوة كرد كة يةكةم هةنطاو بؤ ضارةسةركردنى  هؤكارةكانى ئةو ئاذاوةيةى كة بوونة هؤى كوشتنى عوسمان بريتية لة لادانى واليةكانى عوسمان، كة لاى خةلَكى ويلايةتةكان خوازراو نةبوون. هةروةها ويستى لةجيَطاى ئةوان كؤمةلَة واليةك دابنىَ كة لةطةلَ بةرنامةى خةلافةتةكةى ئةودا بطونجيَن كة ئةويش بريتى بوو لة </a:t>
            </a:r>
            <a:r>
              <a:rPr lang="ar-IQ" sz="3200" dirty="0" smtClean="0">
                <a:cs typeface="Ali_K_Alwand" pitchFamily="2" charset="-78"/>
              </a:rPr>
              <a:t>زوهدو</a:t>
            </a:r>
            <a:endParaRPr lang="en-US" sz="3200" dirty="0">
              <a:cs typeface="Ali_K_Alwand" pitchFamily="2" charset="-78"/>
            </a:endParaRPr>
          </a:p>
        </p:txBody>
      </p:sp>
    </p:spTree>
    <p:extLst>
      <p:ext uri="{BB962C8B-B14F-4D97-AF65-F5344CB8AC3E}">
        <p14:creationId xmlns:p14="http://schemas.microsoft.com/office/powerpoint/2010/main" val="34779012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771084"/>
          </a:xfrm>
          <a:prstGeom prst="rect">
            <a:avLst/>
          </a:prstGeom>
        </p:spPr>
        <p:txBody>
          <a:bodyPr wrap="square">
            <a:spAutoFit/>
          </a:bodyPr>
          <a:lstStyle/>
          <a:p>
            <a:pPr algn="just" rtl="1"/>
            <a:r>
              <a:rPr lang="ar-IQ" sz="3200" dirty="0">
                <a:cs typeface="Ali_K_Alwand" pitchFamily="2" charset="-78"/>
              </a:rPr>
              <a:t>دنيا نةويستى، تا شيَوةى ذيانى خةلَك بطةرِيَنيَتةوة سةردةمى ئةبوبةكرو عومةرو كاروبارى دنيا ثةلكيَشى نيَو فيتنةو ئاذاوةيان نةكات. والية تازةكانى عةليش ئةمانة بوون: (عوسمانى كورِى حةنيف والى بةصرة، عةمارةى كورِى شةهاب والى كوفة، سةهلى كورِى حةنيف والى ميصر، عبدالله ى كورِى عةباس والى يةمةن). </a:t>
            </a:r>
          </a:p>
          <a:p>
            <a:pPr rtl="1"/>
            <a:r>
              <a:rPr lang="ar-IQ" dirty="0"/>
              <a:t> </a:t>
            </a:r>
            <a:endParaRPr lang="en-US" dirty="0"/>
          </a:p>
          <a:p>
            <a:pPr algn="just" rtl="1"/>
            <a:r>
              <a:rPr lang="en-US" sz="3200" dirty="0" smtClean="0">
                <a:solidFill>
                  <a:srgbClr val="0070C0"/>
                </a:solidFill>
                <a:cs typeface="Zanest_Monotype Koufi Bold" pitchFamily="2" charset="-78"/>
              </a:rPr>
              <a:t>2</a:t>
            </a:r>
            <a:r>
              <a:rPr lang="ar-IQ" sz="3200" dirty="0" smtClean="0">
                <a:solidFill>
                  <a:srgbClr val="0070C0"/>
                </a:solidFill>
                <a:cs typeface="Zanest_Monotype Koufi Bold" pitchFamily="2" charset="-78"/>
              </a:rPr>
              <a:t>- </a:t>
            </a:r>
            <a:r>
              <a:rPr lang="ar-IQ" sz="3200" dirty="0">
                <a:solidFill>
                  <a:srgbClr val="0070C0"/>
                </a:solidFill>
                <a:cs typeface="Zanest_Monotype Koufi Bold" pitchFamily="2" charset="-78"/>
              </a:rPr>
              <a:t>طؤرِينى بنكةى خةلافةت: </a:t>
            </a:r>
            <a:r>
              <a:rPr lang="ar-IQ" sz="3200" dirty="0">
                <a:cs typeface="Ali_K_Alwand" pitchFamily="2" charset="-78"/>
              </a:rPr>
              <a:t>خةليفة عةلى طةيشتة ئةو باوةرِةى كة ثيَويستة بنكةى خةلافةت لة شارى مةدينةوة بؤ شويَنيَكى تر بطوازريَتةوة، ضونكة بةهؤى ئاذاوةى كوشتنى عوسمان و بوونى ثياوانى ويلايةتةكان لةناويدا دةسةلاَتى جارانى نةمابوةوةو لاواز ببوو، هةروةها بةهؤى فراوانبوونى رووبةرى دةولَةتى ئيسلاميةوة شياو نةبوو كة مةدينة وةك ثايتةخت بميَنيَتةوة. لةلايةكى ديكةوة لةكاتى كوشتنى عوسماندا خةلَكى مةدينة رؤلَيَكى ئةوتؤيان نةبينى لةم رووداوةدا. بؤية خةليفة بيرى لة شويَنيَكى ديكة كردةوة تا بيكاتة بنكةى </a:t>
            </a:r>
            <a:endParaRPr lang="en-US" sz="3200" dirty="0">
              <a:cs typeface="Ali_K_Alwand" pitchFamily="2" charset="-78"/>
            </a:endParaRPr>
          </a:p>
        </p:txBody>
      </p:sp>
    </p:spTree>
    <p:extLst>
      <p:ext uri="{BB962C8B-B14F-4D97-AF65-F5344CB8AC3E}">
        <p14:creationId xmlns:p14="http://schemas.microsoft.com/office/powerpoint/2010/main" val="63445868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34" y="0"/>
            <a:ext cx="9144000" cy="747897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endParaRPr lang="ar-IQ" sz="3000" dirty="0" smtClean="0">
              <a:solidFill>
                <a:srgbClr val="FF0000"/>
              </a:solidFill>
              <a:cs typeface="Zanest_DecoType Naskh Swashes" pitchFamily="2" charset="-78"/>
            </a:endParaRPr>
          </a:p>
          <a:p>
            <a:pPr algn="just" rtl="1"/>
            <a:r>
              <a:rPr lang="ar-IQ" sz="3000" dirty="0" smtClean="0">
                <a:solidFill>
                  <a:srgbClr val="FF0000"/>
                </a:solidFill>
                <a:cs typeface="Zanest_DecoType Naskh Swashes" pitchFamily="2" charset="-78"/>
              </a:rPr>
              <a:t>ئاو </a:t>
            </a:r>
            <a:r>
              <a:rPr lang="ar-IQ" sz="3000" dirty="0">
                <a:solidFill>
                  <a:srgbClr val="FF0000"/>
                </a:solidFill>
                <a:cs typeface="Zanest_DecoType Naskh Swashes" pitchFamily="2" charset="-78"/>
              </a:rPr>
              <a:t>و هةواى مةككة:</a:t>
            </a:r>
            <a:endParaRPr lang="en-US" sz="3000" dirty="0">
              <a:solidFill>
                <a:srgbClr val="FF0000"/>
              </a:solidFill>
              <a:cs typeface="Zanest_DecoType Naskh Swashes" pitchFamily="2" charset="-78"/>
            </a:endParaRPr>
          </a:p>
          <a:p>
            <a:pPr algn="just" rtl="1"/>
            <a:r>
              <a:rPr lang="ar-IQ" sz="3000" dirty="0">
                <a:solidFill>
                  <a:schemeClr val="dk1"/>
                </a:solidFill>
                <a:cs typeface="Ali_K_Sahifa Bold" pitchFamily="2" charset="-78"/>
              </a:rPr>
              <a:t>لةرووى ئاو و هةواوة، شارى مةككة ئاو و هةوايةكى طةرمى بيابانى هةية و بارانيش بةرِيَذةيةكى زؤر كةم دةباريَت، تةنها لةزستان و سةرةتاى بةهاردا نةبيَت كة بةشيَوةى ليَزمة دةباريَت ئةمةش هؤكاريَك بووة بؤ هةستانى لافاو وزيان طةياندن بةو خانوانةى كة لةشويَنة نزمةكاندا هةلَكةوتوون . </a:t>
            </a:r>
          </a:p>
          <a:p>
            <a:pPr algn="just" rtl="1"/>
            <a:r>
              <a:rPr lang="ar-IQ" sz="3000" dirty="0">
                <a:solidFill>
                  <a:schemeClr val="dk1"/>
                </a:solidFill>
                <a:cs typeface="Ali_K_Sahifa Bold" pitchFamily="2" charset="-78"/>
              </a:rPr>
              <a:t>كةمى باران لة مةككةدا رةنطدانةوةى لةسةر ئابووى ئةو شارةدا بةجيَهيَشت بوو، ضونكة كةمى باران وايكردبوو ئاوى ثيَويست نةبيَت بؤ كشتوكالَ، هةرضةندة ئةو بارانةى كة دةبارى بؤ كشتوكالَ بةس نةبوو بةلاَم لةوةرِطايةكى ماوة كورتى ثىَ ثةيدا دةبوو و دارة بيابانيةكانيشى ئاودار دةكرد، هةر ئةمةش وايكرد مةككة بةشاريَكى وشك هةذمار بكريَت (</a:t>
            </a:r>
            <a:r>
              <a:rPr lang="ar-IQ" sz="3000" dirty="0">
                <a:solidFill>
                  <a:schemeClr val="dk1"/>
                </a:solidFill>
                <a:cs typeface="Ali-A-Sahifa Bold" pitchFamily="2" charset="-78"/>
              </a:rPr>
              <a:t>واد غير ذي زرع</a:t>
            </a:r>
            <a:r>
              <a:rPr lang="ar-IQ" sz="3000" dirty="0">
                <a:solidFill>
                  <a:schemeClr val="dk1"/>
                </a:solidFill>
                <a:cs typeface="Ali_K_Sahifa Bold" pitchFamily="2" charset="-78"/>
              </a:rPr>
              <a:t>)، بةلاَم دانيشتوانى مةككة بؤ دابينكردنى ئاو ثشتيان بة(بير) دةبةست . </a:t>
            </a:r>
            <a:endParaRPr lang="ar-IQ" sz="3000" dirty="0" smtClean="0">
              <a:solidFill>
                <a:schemeClr val="dk1"/>
              </a:solidFill>
              <a:cs typeface="Ali_K_Sahifa Bold" pitchFamily="2" charset="-78"/>
            </a:endParaRPr>
          </a:p>
          <a:p>
            <a:pPr algn="just" rtl="1"/>
            <a:endParaRPr lang="ar-IQ" sz="3000" dirty="0">
              <a:solidFill>
                <a:schemeClr val="dk1"/>
              </a:solidFill>
              <a:cs typeface="Ali_K_Sahifa Bold" pitchFamily="2" charset="-78"/>
            </a:endParaRPr>
          </a:p>
          <a:p>
            <a:pPr algn="just" rtl="1"/>
            <a:endParaRPr lang="en-US" sz="3000" dirty="0">
              <a:solidFill>
                <a:schemeClr val="dk1"/>
              </a:solidFill>
              <a:cs typeface="Ali_K_Sahifa Bold" pitchFamily="2" charset="-78"/>
            </a:endParaRP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2746694515"/>
      </p:ext>
    </p:extLst>
  </p:cSld>
  <p:clrMapOvr>
    <a:masterClrMapping/>
  </p:clrMapOvr>
  <p:transition spd="slow">
    <p:push dir="u"/>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4031873"/>
          </a:xfrm>
          <a:prstGeom prst="rect">
            <a:avLst/>
          </a:prstGeom>
        </p:spPr>
        <p:txBody>
          <a:bodyPr wrap="square">
            <a:spAutoFit/>
          </a:bodyPr>
          <a:lstStyle/>
          <a:p>
            <a:pPr algn="just" rtl="1"/>
            <a:r>
              <a:rPr lang="ar-IQ" sz="3200" dirty="0">
                <a:cs typeface="Ali_K_Alwand" pitchFamily="2" charset="-78"/>
              </a:rPr>
              <a:t>دةسةلاَت، بؤ ئةو مةبةستةش شارى كوفةى هةلَبذارد، ئةمةش بةهؤى ئةمةوة بوو كة ئةو شارة بنكةى دووةمى سوثاى ئيسلامى بوو، هةروةها لةرِووى داراييشةوة شويَنيَكى دةولَةمةند بوو. بةلاَم لةرِاستيدا خةلَكى كوفة داب و نةريتى هؤزايةتى بة تةواوى بةسةرياندا زالَ بوو، بؤية ئةوان لة بيرؤكةى دةولَةت نةدةطةيشتن. ئةمة لة كاتيَكدا كة عةلى خاوةنى ئاراستةيةكى ئايينى بوو نةك هؤزايةتى، بؤية ئةمةش لةطةلَ دانيشتوانى كوفةدا نةدةطونجا، ضونكة ئةوان تةنيا بيريان لة بةرذةوةندى خؤيان و هةريَمةكةيان دةكردةوة</a:t>
            </a:r>
            <a:r>
              <a:rPr lang="ar-IQ" dirty="0"/>
              <a:t>.</a:t>
            </a:r>
            <a:endParaRPr lang="en-US" dirty="0"/>
          </a:p>
        </p:txBody>
      </p:sp>
    </p:spTree>
    <p:extLst>
      <p:ext uri="{BB962C8B-B14F-4D97-AF65-F5344CB8AC3E}">
        <p14:creationId xmlns:p14="http://schemas.microsoft.com/office/powerpoint/2010/main" val="151735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6771084"/>
          </a:xfrm>
          <a:prstGeom prst="rect">
            <a:avLst/>
          </a:prstGeom>
        </p:spPr>
        <p:txBody>
          <a:bodyPr wrap="square">
            <a:spAutoFit/>
          </a:bodyPr>
          <a:lstStyle/>
          <a:p>
            <a:pPr algn="just" rtl="1"/>
            <a:r>
              <a:rPr lang="en-US" dirty="0"/>
              <a:t> </a:t>
            </a:r>
          </a:p>
          <a:p>
            <a:pPr algn="just" rtl="1"/>
            <a:r>
              <a:rPr lang="ar-IQ" sz="3200" dirty="0">
                <a:solidFill>
                  <a:srgbClr val="0070C0"/>
                </a:solidFill>
                <a:cs typeface="Zanest_Monotype Koufi Bold" pitchFamily="2" charset="-78"/>
              </a:rPr>
              <a:t>3- شةرِةكانى عةلى كورِى ئةبى تالَيب:</a:t>
            </a:r>
            <a:endParaRPr lang="en-US" sz="3200" dirty="0">
              <a:solidFill>
                <a:srgbClr val="0070C0"/>
              </a:solidFill>
              <a:cs typeface="Zanest_Monotype Koufi Bold" pitchFamily="2" charset="-78"/>
            </a:endParaRPr>
          </a:p>
          <a:p>
            <a:pPr algn="just" rtl="1"/>
            <a:r>
              <a:rPr lang="ar-IQ" sz="3200" b="1" dirty="0">
                <a:solidFill>
                  <a:srgbClr val="00B050"/>
                </a:solidFill>
                <a:cs typeface="Zanest_DecoType Naskh" pitchFamily="2" charset="-78"/>
              </a:rPr>
              <a:t>أ/ شةرِى جةمةل:</a:t>
            </a:r>
            <a:endParaRPr lang="en-US" sz="3200" dirty="0">
              <a:solidFill>
                <a:srgbClr val="00B050"/>
              </a:solidFill>
              <a:cs typeface="Zanest_DecoType Naskh" pitchFamily="2" charset="-78"/>
            </a:endParaRPr>
          </a:p>
          <a:p>
            <a:pPr algn="just" rtl="1"/>
            <a:r>
              <a:rPr lang="ar-IQ" sz="3200" dirty="0">
                <a:cs typeface="Ali_K_Alwand" pitchFamily="2" charset="-78"/>
              </a:rPr>
              <a:t>لة سالَى </a:t>
            </a:r>
            <a:r>
              <a:rPr lang="ar-IQ" sz="3200" dirty="0" smtClean="0">
                <a:cs typeface="Ali_K_Alwand" pitchFamily="2" charset="-78"/>
              </a:rPr>
              <a:t>(</a:t>
            </a:r>
            <a:r>
              <a:rPr lang="en-US" sz="3200" dirty="0" smtClean="0">
                <a:cs typeface="Ali_K_Alwand" pitchFamily="2" charset="-78"/>
              </a:rPr>
              <a:t>36</a:t>
            </a:r>
            <a:r>
              <a:rPr lang="ar-IQ" sz="3200" dirty="0" smtClean="0">
                <a:cs typeface="Ali_K_Alwand" pitchFamily="2" charset="-78"/>
              </a:rPr>
              <a:t>ك) </a:t>
            </a:r>
            <a:r>
              <a:rPr lang="ar-IQ" sz="3200" dirty="0">
                <a:cs typeface="Ali_K_Alwand" pitchFamily="2" charset="-78"/>
              </a:rPr>
              <a:t>هةر يةك لة تةلَحةى كورِى عوبةيدولَلاَو زوبيَرى كورِى عةوام و عائيشةى خيَزانى ثيَغةمبةر بةبيانووى تؤلَةسةندنةوةى خويَنى عوسمان لة دةسةلاَتى عةلى دةرضوون و ليَى ياخى بوون. دةرضوونى تةلَحةو زوبيَر لةدذى عةلى بةشيَكى لةذيَر كاريطةرى ئةوةدا بوو كة عةلى ثؤستى واليَتى كوفةو بةصرةى ثيَنةدان. عائيشةش دواى طويَبيستبوونى كوذرانى عوسمان لة مةدينةوة ضووة مةككةو لة مزطةوتى حةرام  هانى خةلَكيدا لةدذى بكوذانى عوسمان. لةويَشدا هةموو بةرهةلَستكارةكانى عةلى لة دةوريدا كؤبوونةوة. بؤية عائيشةو تةلَحةو زوبيَرو ضةندين كةسايةتى ديكةى (بةنى ئومةيية) وةك مةروانى كورِى حةكةم و عبدالله ى كورِى عامرو هةروةها (موغيرةى كورِى شوعبةو سةعيدى كورِى عاص)، هةموويان لة مةككةوة بؤ عيَراق ضوون، ضونكة لةويَدا بةتايبةتى لة بةصرة لايةنطرانى </a:t>
            </a:r>
            <a:r>
              <a:rPr lang="ar-IQ" sz="3200" dirty="0" smtClean="0">
                <a:cs typeface="Ali_K_Alwand" pitchFamily="2" charset="-78"/>
              </a:rPr>
              <a:t>خؤيان</a:t>
            </a:r>
            <a:endParaRPr lang="en-US" dirty="0"/>
          </a:p>
        </p:txBody>
      </p:sp>
    </p:spTree>
    <p:extLst>
      <p:ext uri="{BB962C8B-B14F-4D97-AF65-F5344CB8AC3E}">
        <p14:creationId xmlns:p14="http://schemas.microsoft.com/office/powerpoint/2010/main" val="3811812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7001"/>
            <a:ext cx="8991600" cy="6494085"/>
          </a:xfrm>
          <a:prstGeom prst="rect">
            <a:avLst/>
          </a:prstGeom>
        </p:spPr>
        <p:txBody>
          <a:bodyPr wrap="square">
            <a:spAutoFit/>
          </a:bodyPr>
          <a:lstStyle/>
          <a:p>
            <a:pPr algn="just" rtl="1"/>
            <a:r>
              <a:rPr lang="ar-IQ" sz="3200" dirty="0">
                <a:cs typeface="Ali_K_Alwand" pitchFamily="2" charset="-78"/>
              </a:rPr>
              <a:t>هةبوو. دواى ضةند ثيَكدادانيَكى سووك توانيان بةصرة بطرن و (عوسمانى كورِى حةنيف)ى والى عةلى لةويَدا دةربكةن. بةهؤى ئةم ثةرةسةندنانةوة خةليفة عةلى لة مةدينةوة دةرضوو بؤ عيَراق بة ئاراستةى بةصرة، ثيَش طةيشتنى بؤ ئةوىَ سوثاى كوفة بةسةركردايةتى (حةسةن)ى كورِى و عةمارى كورِى ياسر طةيشتنةوة ثيَى. </a:t>
            </a:r>
            <a:endParaRPr lang="ar-IQ" sz="3200" dirty="0" smtClean="0">
              <a:cs typeface="Ali_K_Alwand" pitchFamily="2" charset="-78"/>
            </a:endParaRPr>
          </a:p>
          <a:p>
            <a:pPr algn="just" rtl="1"/>
            <a:r>
              <a:rPr lang="ar-IQ" sz="3200" dirty="0" smtClean="0">
                <a:cs typeface="Ali_K_Alwand" pitchFamily="2" charset="-78"/>
              </a:rPr>
              <a:t>بةر </a:t>
            </a:r>
            <a:r>
              <a:rPr lang="ar-IQ" sz="3200" dirty="0">
                <a:cs typeface="Ali_K_Alwand" pitchFamily="2" charset="-78"/>
              </a:rPr>
              <a:t>لة روودانى شةرِ دانوستان لةنيَوان هةردولادا دةستيثيَكرد بؤ ضارةسةركردنى كيَشةكان و ريَطرتن لة روودانى جةنط. بةلاَم دواتر كة هةردوو لا زانيان دانوستان سوودى نية، بؤية جةنط لةنيَوان هةردوولادا روويداو تةلَحةو كورِةكةى موحةمةدو زوبيَرو ذمارةيةكى زؤر لة موسلَمانان كوذران. ئةم جةنطةش ناونراوة بة (الجمل) ضونكة لة	</a:t>
            </a:r>
            <a:r>
              <a:rPr lang="ar-IQ" sz="3200" dirty="0" smtClean="0">
                <a:cs typeface="Ali_K_Alwand" pitchFamily="2" charset="-78"/>
              </a:rPr>
              <a:t>ضواردةورى ئةو </a:t>
            </a:r>
            <a:r>
              <a:rPr lang="ar-IQ" sz="3200" dirty="0">
                <a:cs typeface="Ali_K_Alwand" pitchFamily="2" charset="-78"/>
              </a:rPr>
              <a:t>وشترةى كة كةذاوةكةى (عائيشة)ى لةسةر بوو ببوو بة طؤرِةثانى جةنطةكة. دواى سةركةوتنى عةلى لةم شةرِةدا خةلَكى بةصرة بةيعةتيان ثيَداو عبدالله ى كورِى عةباسى كردة والى شارةكة. </a:t>
            </a:r>
            <a:endParaRPr lang="en-US" sz="3200" dirty="0">
              <a:cs typeface="Ali_K_Alwand" pitchFamily="2" charset="-78"/>
            </a:endParaRPr>
          </a:p>
        </p:txBody>
      </p:sp>
    </p:spTree>
    <p:extLst>
      <p:ext uri="{BB962C8B-B14F-4D97-AF65-F5344CB8AC3E}">
        <p14:creationId xmlns:p14="http://schemas.microsoft.com/office/powerpoint/2010/main" val="1465223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71084"/>
          </a:xfrm>
          <a:prstGeom prst="rect">
            <a:avLst/>
          </a:prstGeom>
        </p:spPr>
        <p:txBody>
          <a:bodyPr wrap="square">
            <a:spAutoFit/>
          </a:bodyPr>
          <a:lstStyle/>
          <a:p>
            <a:pPr algn="just" rtl="1"/>
            <a:r>
              <a:rPr lang="ar-IQ" sz="3200" dirty="0">
                <a:cs typeface="Ali_K_Alwand" pitchFamily="2" charset="-78"/>
              </a:rPr>
              <a:t>هةروةها فةرمانيكرد بة ئازادكردنى زؤريَك لة ثياوانى بةنى ئومةيية ئةمةش دواى ئةوةى كة بةيعةتيان ثيَدا وةك مةروانى كورِى حةكةم و عمروى كورِى عاص. سةبارةت بة عائيشةش ئةوة عةلى طةرِانديةوة بؤ شارى مةدينة. لةرِاستيدا شةرِى جةمةل يةكةم شةرِى بةرفراوانى نيَوان دوو دةستةى موسلَمانان بوو كة هةنديَك بة دةستثيَكى شةرِى ناوخؤي موسلَمانانى دادةنيَن. هؤكارى سةرةكى روودانى جةنطةكةش لة سةرةتاو كؤتادا دةطةرِيَتةوة بؤ رووداوى كوشتنى عوسمان و سةرهةلَدانى ئاذاوة لةنيَو موسلَماناندا</a:t>
            </a:r>
            <a:r>
              <a:rPr lang="ar-IQ" dirty="0"/>
              <a:t>. </a:t>
            </a:r>
            <a:endParaRPr lang="ar-IQ" dirty="0" smtClean="0"/>
          </a:p>
          <a:p>
            <a:pPr rtl="1"/>
            <a:r>
              <a:rPr lang="ar-IQ" dirty="0"/>
              <a:t> </a:t>
            </a:r>
            <a:endParaRPr lang="en-US" dirty="0"/>
          </a:p>
          <a:p>
            <a:pPr algn="just" rtl="1"/>
            <a:r>
              <a:rPr lang="ar-IQ" sz="3200" b="1" dirty="0">
                <a:solidFill>
                  <a:srgbClr val="00B050"/>
                </a:solidFill>
                <a:cs typeface="Zanest_DecoType Naskh" pitchFamily="2" charset="-78"/>
              </a:rPr>
              <a:t>ب/ شةرِى (الصفين</a:t>
            </a:r>
            <a:r>
              <a:rPr lang="ar-IQ" sz="3200" b="1" dirty="0" smtClean="0">
                <a:solidFill>
                  <a:srgbClr val="00B050"/>
                </a:solidFill>
                <a:cs typeface="Zanest_DecoType Naskh" pitchFamily="2" charset="-78"/>
              </a:rPr>
              <a:t>):      </a:t>
            </a:r>
            <a:endParaRPr lang="en-US" sz="3200" b="1" dirty="0" smtClean="0">
              <a:solidFill>
                <a:srgbClr val="00B050"/>
              </a:solidFill>
              <a:cs typeface="Zanest_DecoType Naskh" pitchFamily="2" charset="-78"/>
            </a:endParaRPr>
          </a:p>
          <a:p>
            <a:pPr algn="just" rtl="1"/>
            <a:r>
              <a:rPr lang="ar-IQ" sz="3200" dirty="0" smtClean="0">
                <a:cs typeface="Ali_K_Alwand" pitchFamily="2" charset="-78"/>
              </a:rPr>
              <a:t>دواى </a:t>
            </a:r>
            <a:r>
              <a:rPr lang="ar-IQ" sz="3200" dirty="0">
                <a:cs typeface="Ali_K_Alwand" pitchFamily="2" charset="-78"/>
              </a:rPr>
              <a:t>سةركةوتنى خةليفة عةلى لة شةرِى جةمةل داواى لة موعاويةى كورِى ئةبو سوفيان كرد كة بةيعةتى ثيَبدات و طويَرِايةلَى بكات، بةلاَم دواى راويَذكردن لةطةلَ (عةمرى كورِى عاص) موعاوية رةتيكردةوة بةيعةتى ثيَبدات، بةلَكو داواى تؤلَةكردنةوةى خويَنى عوسمانى ليَكرد. </a:t>
            </a:r>
            <a:endParaRPr lang="en-US" sz="3200" dirty="0">
              <a:cs typeface="Ali_K_Alwand" pitchFamily="2" charset="-78"/>
            </a:endParaRPr>
          </a:p>
        </p:txBody>
      </p:sp>
    </p:spTree>
    <p:extLst>
      <p:ext uri="{BB962C8B-B14F-4D97-AF65-F5344CB8AC3E}">
        <p14:creationId xmlns:p14="http://schemas.microsoft.com/office/powerpoint/2010/main" val="41475692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001643"/>
          </a:xfrm>
          <a:prstGeom prst="rect">
            <a:avLst/>
          </a:prstGeom>
        </p:spPr>
        <p:txBody>
          <a:bodyPr wrap="square">
            <a:spAutoFit/>
          </a:bodyPr>
          <a:lstStyle/>
          <a:p>
            <a:pPr algn="just" rtl="1"/>
            <a:r>
              <a:rPr lang="ar-IQ" sz="3200" dirty="0">
                <a:cs typeface="Ali_K_Alwand" pitchFamily="2" charset="-78"/>
              </a:rPr>
              <a:t>لةرِاستيدا موعاوية دةسةلاَتيَكى بةهيَزى لة ولاَتى شامدا هةبوو، ضونكة بؤ ماوةى زياتر لة بيست سالَ هةر لة سةردةمى عومةرةوة والى ئةم ناوضةية بوو، هةروةها بةهؤى ضاكسازيةكانيةوة توانيبووى دلَى خةلَكى شام لةخؤى رازى بكات و لة هةموو حالَيَكدا ثشتطيرى ليَبكةن، لةلايةكى ديكةوة رؤلَى سةرةكى هةبوو لة دامةزراندنى كةشتيطةلى ئيسلامى و بةرثةرضدانةوةى هيَرشى بيَزةنتيةكان لة ناوضةكةدا، ئةمة جطة لةوةى كة يةكيَك بوو لة نزيكةكانى خةليفة عوسمان، بؤية تؤلَةكردنةوةى خويَنى عوسمان دروشمىسةرةكى موعاوية بوو تا ئةمة ببيَتة ريَخؤشكردنيَك بؤ جيابوونةوةى لة دةسةلاَتى ناوةندى. كيَشةى عةلى لةطةلَ موعاويةو ئةوانى ثيَشووتريش كة داواى خويَنى عوسمانيان دةكرد ئةوةبوو كة ئةوان دةيانويست بةثةلةو بيَ دواكةوتن تؤلَة لةبكوذةكانى عوسمان بكريَتةوة، هةرضةندة عةليش لةطةلَ ئةوةدابوو كة تؤلَة لةوانة  </a:t>
            </a:r>
            <a:endParaRPr lang="en-US" sz="3200" dirty="0">
              <a:cs typeface="Ali_K_Alwand" pitchFamily="2" charset="-78"/>
            </a:endParaRPr>
          </a:p>
        </p:txBody>
      </p:sp>
    </p:spTree>
    <p:extLst>
      <p:ext uri="{BB962C8B-B14F-4D97-AF65-F5344CB8AC3E}">
        <p14:creationId xmlns:p14="http://schemas.microsoft.com/office/powerpoint/2010/main" val="35464568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494085"/>
          </a:xfrm>
          <a:prstGeom prst="rect">
            <a:avLst/>
          </a:prstGeom>
        </p:spPr>
        <p:txBody>
          <a:bodyPr wrap="square">
            <a:spAutoFit/>
          </a:bodyPr>
          <a:lstStyle/>
          <a:p>
            <a:pPr algn="just" rtl="1"/>
            <a:r>
              <a:rPr lang="ar-IQ" sz="3200" dirty="0">
                <a:cs typeface="Ali_K_Alwand" pitchFamily="2" charset="-78"/>
              </a:rPr>
              <a:t>بكريَتةوة، بةلاَم ئةو ثيَى وابوو هيَشتا كاتى نةهاتووة، بةتايبةتى كة ئةو كاتة بارودؤخةكة نالةبار بوو و ئاذاوة سةرتاثاى دةولَةتى ئيسلامى طرتبؤوةو بكوذةكانى عوسمانيش كةسانى ديار نةبوون تا بيانطريَت و تؤلَةيان ليَبكاتةوة. بؤية مةسةلةى داواكردنى تؤلَةى خويَنى عوسمان و دةرضوونى موعاوية لة دةسةلاَتى عةلى هؤكارى سةرةكى هةلَطيرسانى شةرِيَكى ديكةى ناوخؤى موسلَمانان بوو بةناوى (الصفين).  </a:t>
            </a:r>
            <a:endParaRPr lang="en-US" sz="3200" dirty="0">
              <a:cs typeface="Ali_K_Alwand" pitchFamily="2" charset="-78"/>
            </a:endParaRPr>
          </a:p>
          <a:p>
            <a:pPr algn="just" rtl="1"/>
            <a:r>
              <a:rPr lang="ar-IQ" sz="3200" dirty="0">
                <a:cs typeface="Ali_K_Alwand" pitchFamily="2" charset="-78"/>
              </a:rPr>
              <a:t> خةليفة عةلى لة </a:t>
            </a:r>
            <a:r>
              <a:rPr lang="en-US" sz="3200" dirty="0" smtClean="0">
                <a:cs typeface="Ali_K_Alwand" pitchFamily="2" charset="-78"/>
              </a:rPr>
              <a:t>5</a:t>
            </a:r>
            <a:r>
              <a:rPr lang="ar-IQ" sz="3200" dirty="0" smtClean="0">
                <a:cs typeface="Ali_K_Alwand" pitchFamily="2" charset="-78"/>
              </a:rPr>
              <a:t>ى </a:t>
            </a:r>
            <a:r>
              <a:rPr lang="ar-IQ" sz="3200" dirty="0">
                <a:cs typeface="Ali_K_Alwand" pitchFamily="2" charset="-78"/>
              </a:rPr>
              <a:t>مانطى شةوالى </a:t>
            </a:r>
            <a:r>
              <a:rPr lang="en-US" sz="3200" dirty="0" smtClean="0">
                <a:cs typeface="Ali_K_Alwand" pitchFamily="2" charset="-78"/>
              </a:rPr>
              <a:t>36</a:t>
            </a:r>
            <a:r>
              <a:rPr lang="ar-IQ" sz="3200" dirty="0" smtClean="0">
                <a:cs typeface="Ali_K_Alwand" pitchFamily="2" charset="-78"/>
              </a:rPr>
              <a:t>ك </a:t>
            </a:r>
            <a:r>
              <a:rPr lang="ar-IQ" sz="3200" dirty="0">
                <a:cs typeface="Ali_K_Alwand" pitchFamily="2" charset="-78"/>
              </a:rPr>
              <a:t>بةسةركردايةتى سوثايةك كة مةزةندة كراوة بة نةوةد هةزار جةنطاوةر لة كوفةوة دةرضوو بة مةبةستى شةرِكردن لةطةلَ موعاوية، سوثاكةى بةرةو شام كةوتةرِىَ و لة بةرى رؤذئاواى بةرزاييةكانى روبارى فورات لة جيَطةيةك كة ناسرابوو بة (صةفين) كة نزيك شارى رقة بوو طيرسايةوة. لة بةرامبةريشدا موعاوية سوثايةكى لةذيَر سةركردايةتى خؤى ئامادةكرد كة مةزةندة كراوة بة هةشتاو ثيَنج هةزار جةنطاوةر. </a:t>
            </a:r>
            <a:endParaRPr lang="en-US" sz="3200" dirty="0">
              <a:cs typeface="Ali_K_Alwand" pitchFamily="2" charset="-78"/>
            </a:endParaRPr>
          </a:p>
        </p:txBody>
      </p:sp>
    </p:spTree>
    <p:extLst>
      <p:ext uri="{BB962C8B-B14F-4D97-AF65-F5344CB8AC3E}">
        <p14:creationId xmlns:p14="http://schemas.microsoft.com/office/powerpoint/2010/main" val="29080667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001643"/>
          </a:xfrm>
          <a:prstGeom prst="rect">
            <a:avLst/>
          </a:prstGeom>
        </p:spPr>
        <p:txBody>
          <a:bodyPr wrap="square">
            <a:spAutoFit/>
          </a:bodyPr>
          <a:lstStyle/>
          <a:p>
            <a:pPr algn="just" rtl="1"/>
            <a:r>
              <a:rPr lang="ar-IQ" sz="3200" dirty="0">
                <a:cs typeface="Ali_K_Alwand" pitchFamily="2" charset="-78"/>
              </a:rPr>
              <a:t>بةر لة هةلَطيرسانى شةرِ لةسةر دةستثيَشخةرى عةلى هةنديَك دانوستان لةنيَوان هةردوولادا ئةنجام درا، بةلاَم هيض ئةنجاميَكى ليَنةكةوتةوة. بؤية لة مانطى صةفةرى سالَى </a:t>
            </a:r>
            <a:r>
              <a:rPr lang="en-US" sz="3200" dirty="0" smtClean="0">
                <a:cs typeface="Ali_K_Alwand" pitchFamily="2" charset="-78"/>
              </a:rPr>
              <a:t>37</a:t>
            </a:r>
            <a:r>
              <a:rPr lang="ar-IQ" sz="3200" dirty="0" smtClean="0">
                <a:cs typeface="Ali_K_Alwand" pitchFamily="2" charset="-78"/>
              </a:rPr>
              <a:t>ك </a:t>
            </a:r>
            <a:r>
              <a:rPr lang="ar-IQ" sz="3200" dirty="0">
                <a:cs typeface="Ali_K_Alwand" pitchFamily="2" charset="-78"/>
              </a:rPr>
              <a:t>طةورةترين شةرِى نيَوانيان بةناوى (صةفين) روويداو ذمارةيةكى زؤرى كوذراوى لة هةردوولادا ليَكةوتةوة، دةرةنجامة سةرةتاييةكانى شةرِةكة لة بةرذةوةندى عةلى دا بوو، بةلاَم مةسةلةى ناوبذيوانيكردن (التحكيم) شةرةِكةى وةستاندو بة قازانجى موعاوية كؤتايى ثيَهات. لةكاتى شةرِةكةدا لايةنطرانى موعاوية داوايان لة عةلى كرد كة شةرِ رابطرن و قورئانى ثيرؤز لةنيَوان خؤياندا بكةنة ناوبذيوان و بةثيَى ريَنماييةكانى قورئان كيَشةكة ضارةسةر بكةن. بةثيَى هةندىَ سةرضاوة خةليفة طومانى لةو هةنطاوةى موعاوية هةبوو، بؤية سةرةتا بةم كارة رازى نةبوو، بةلاَم دواتر لةذيَر </a:t>
            </a:r>
            <a:endParaRPr lang="en-US" sz="3200" dirty="0" smtClean="0">
              <a:cs typeface="Ali_K_Alwand" pitchFamily="2" charset="-78"/>
            </a:endParaRPr>
          </a:p>
          <a:p>
            <a:pPr algn="just" rtl="1"/>
            <a:r>
              <a:rPr lang="ar-IQ" sz="3200" dirty="0">
                <a:cs typeface="Ali_K_Alwand" pitchFamily="2" charset="-78"/>
              </a:rPr>
              <a:t> </a:t>
            </a:r>
            <a:r>
              <a:rPr lang="ar-IQ" sz="3200" dirty="0" smtClean="0">
                <a:cs typeface="Ali_K_Alwand" pitchFamily="2" charset="-78"/>
              </a:rPr>
              <a:t>                                   </a:t>
            </a:r>
            <a:r>
              <a:rPr lang="ar-IQ" sz="3200" dirty="0" smtClean="0">
                <a:solidFill>
                  <a:srgbClr val="FF0000"/>
                </a:solidFill>
                <a:cs typeface="Ali_K_Alwand" pitchFamily="2" charset="-78"/>
              </a:rPr>
              <a:t> </a:t>
            </a:r>
            <a:endParaRPr lang="en-US" sz="3200" dirty="0">
              <a:solidFill>
                <a:srgbClr val="FF0000"/>
              </a:solidFill>
              <a:cs typeface="Ali_K_Alwand" pitchFamily="2" charset="-78"/>
            </a:endParaRPr>
          </a:p>
        </p:txBody>
      </p:sp>
    </p:spTree>
    <p:extLst>
      <p:ext uri="{BB962C8B-B14F-4D97-AF65-F5344CB8AC3E}">
        <p14:creationId xmlns:p14="http://schemas.microsoft.com/office/powerpoint/2010/main" val="9050718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068"/>
            <a:ext cx="9144000" cy="6494085"/>
          </a:xfrm>
          <a:prstGeom prst="rect">
            <a:avLst/>
          </a:prstGeom>
        </p:spPr>
        <p:txBody>
          <a:bodyPr wrap="square">
            <a:spAutoFit/>
          </a:bodyPr>
          <a:lstStyle/>
          <a:p>
            <a:pPr algn="just" rtl="1"/>
            <a:endParaRPr lang="ar-IQ" sz="3200" dirty="0">
              <a:cs typeface="Ali_K_Alwand" pitchFamily="2" charset="-78"/>
            </a:endParaRPr>
          </a:p>
          <a:p>
            <a:pPr algn="just" rtl="1"/>
            <a:r>
              <a:rPr lang="ar-IQ" sz="3200" dirty="0" smtClean="0">
                <a:cs typeface="Ali_K_Alwand" pitchFamily="2" charset="-78"/>
              </a:rPr>
              <a:t>كاريطةرى </a:t>
            </a:r>
            <a:r>
              <a:rPr lang="ar-IQ" sz="3200" dirty="0">
                <a:cs typeface="Ali_K_Alwand" pitchFamily="2" charset="-78"/>
              </a:rPr>
              <a:t>سوثاكةيدا ناضاربوو بة مةسةلةى ناوبذيوانيكردن (التحكيم)ى قورئان قايل بيَت. لة ئةنجامى ئةمةشدا هةردوولا لة مانطى شةعبانى سالَى </a:t>
            </a:r>
            <a:r>
              <a:rPr lang="en-US" sz="3200" dirty="0" smtClean="0">
                <a:cs typeface="Ali_K_Alwand" pitchFamily="2" charset="-78"/>
              </a:rPr>
              <a:t>38</a:t>
            </a:r>
            <a:r>
              <a:rPr lang="ar-IQ" sz="3200" dirty="0" smtClean="0">
                <a:cs typeface="Ali_K_Alwand" pitchFamily="2" charset="-78"/>
              </a:rPr>
              <a:t>ك </a:t>
            </a:r>
            <a:r>
              <a:rPr lang="ar-IQ" sz="3200" dirty="0">
                <a:cs typeface="Ali_K_Alwand" pitchFamily="2" charset="-78"/>
              </a:rPr>
              <a:t>(</a:t>
            </a:r>
            <a:r>
              <a:rPr lang="ar-IQ" sz="3200" dirty="0">
                <a:cs typeface="Ali-A-Alwand" pitchFamily="2" charset="-78"/>
              </a:rPr>
              <a:t>اذرح</a:t>
            </a:r>
            <a:r>
              <a:rPr lang="ar-IQ" sz="3200" dirty="0">
                <a:cs typeface="Ali_K_Alwand" pitchFamily="2" charset="-78"/>
              </a:rPr>
              <a:t>) كة بةرزاييةكة دةكةويَتة نيَوان عيَراق و سوريا كة دواتر ناسرا بة ضياى ناوبذيكردن (جبل التحكيم) كؤبوونةوة.  </a:t>
            </a:r>
            <a:endParaRPr lang="en-US" sz="3200" dirty="0">
              <a:cs typeface="Ali_K_Alwand" pitchFamily="2" charset="-78"/>
            </a:endParaRPr>
          </a:p>
          <a:p>
            <a:pPr algn="just" rtl="1"/>
            <a:r>
              <a:rPr lang="ar-IQ" sz="3200" dirty="0">
                <a:cs typeface="Ali_K_Alwand" pitchFamily="2" charset="-78"/>
              </a:rPr>
              <a:t>لةم كؤبوونةوةيةدا (ئةبو موساى ئةشعةرى) نويَنةرايةتى عةلى كورِى ئةبى تالَيبى دةكردو (عةمرى كورِى عاص)يش نويَنةرايةتى موعاويةى كورِى ئةبو سوفيانى دةكرد، كة ئةم دووانة دةبوو وةكو دادوةر كيَشةى نيَوان عةلى و موعاوية ضارةسةر بكةن. لة سةرةتادا هةردوو دادوةر طةيشتنة ئةو رايةى كة هةر يةك لة عةلى و موعاوية لةسةر كار لابدةن و ثؤستى خةلافةتيان ثيَنةدريَت، بةلَكو بةثيَى راويَذى موسلَمانان خةليفةيةك ديارى بكريَت. بةلاَم بةثيَى هةنديَك سةرضاوة دواتر عةمرى كورِى عاص تةنيا ئاماذةى بة لةسةركارلادانى عةلى كردووةو لة شويَنى ئةودا موعاويةى وةكو </a:t>
            </a:r>
            <a:r>
              <a:rPr lang="ar-IQ" sz="3200" dirty="0" smtClean="0">
                <a:cs typeface="Ali_K_Alwand" pitchFamily="2" charset="-78"/>
              </a:rPr>
              <a:t>خةليفة</a:t>
            </a:r>
            <a:endParaRPr lang="en-US" sz="3200" dirty="0">
              <a:cs typeface="Ali_K_Alwand" pitchFamily="2" charset="-78"/>
            </a:endParaRPr>
          </a:p>
        </p:txBody>
      </p:sp>
    </p:spTree>
    <p:extLst>
      <p:ext uri="{BB962C8B-B14F-4D97-AF65-F5344CB8AC3E}">
        <p14:creationId xmlns:p14="http://schemas.microsoft.com/office/powerpoint/2010/main" val="1494084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496"/>
            <a:ext cx="9144000" cy="6001643"/>
          </a:xfrm>
          <a:prstGeom prst="rect">
            <a:avLst/>
          </a:prstGeom>
        </p:spPr>
        <p:txBody>
          <a:bodyPr wrap="square">
            <a:spAutoFit/>
          </a:bodyPr>
          <a:lstStyle/>
          <a:p>
            <a:pPr algn="just" rtl="1"/>
            <a:r>
              <a:rPr lang="ar-IQ" sz="3200" dirty="0">
                <a:cs typeface="Ali_K_Alwand" pitchFamily="2" charset="-78"/>
              </a:rPr>
              <a:t>جيَطيركردووة، واتة جؤريَك لة فيَلَى لة ريَككةوتنةكةو ئةبو موسادا كردووة. بة هةر حالَ، بةهيض شيَوةيةك لة شيَوةكان دةرةنجامى مةسةلةى ناوبذيوانيكردن لة بةرذةوةندى عةلى دا نةبوو، ضونكة لةلايةك ئةم مةسةلةية بووة هؤى راطرتنى شةرِ كة خةريك بوو عةلى سةركةوتنى تةواو بةدةست بهيَنيَت، لةلايةكى ديكةوة قبولَكردنى دانوستان و ناوبذيكردن لةطةلَ موعاويةدا دةسةلاَتى عةلى يةكسان كرد بة دةسةلاَتى واليةك، ضونكة عةلى خؤى خةليفة بوو و شةرعيةتيشى هةبوو وةبةثيَى ريَسا ئيسلاميةكان هةلَبذيَردرابوو، ئةمة لة كاتيَكدا كة موعاوية تةنيا واليةك بوو لة واليةكانى خةليفة، بؤية ئةم دانوستانة بةشيَوةيةكى نارِاستةوخؤ دانثيَدانانى عةلى بوو بة دةسةلاَتى موعاوية. هةر مةسةلةى ناوبذيكردنيش دواتر دةبيَتة بيانووةك بؤ دةرضوونى كؤمةلَيَك خةلَك لة دةسةلاَتى خةليفة بةناوى (خةواريج).</a:t>
            </a:r>
            <a:r>
              <a:rPr lang="ar-IQ" dirty="0">
                <a:cs typeface="Ali_K_Alwand" pitchFamily="2" charset="-78"/>
              </a:rPr>
              <a:t> </a:t>
            </a:r>
            <a:endParaRPr lang="en-US" dirty="0"/>
          </a:p>
        </p:txBody>
      </p:sp>
    </p:spTree>
    <p:extLst>
      <p:ext uri="{BB962C8B-B14F-4D97-AF65-F5344CB8AC3E}">
        <p14:creationId xmlns:p14="http://schemas.microsoft.com/office/powerpoint/2010/main" val="3155333783"/>
      </p:ext>
    </p:extLst>
  </p:cSld>
  <p:clrMapOvr>
    <a:masterClrMapping/>
  </p:clrMapOvr>
  <p:transition spd="slow">
    <p:wheel spokes="1"/>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397"/>
            <a:ext cx="9144000" cy="6986528"/>
          </a:xfrm>
          <a:prstGeom prst="rect">
            <a:avLst/>
          </a:prstGeom>
        </p:spPr>
        <p:txBody>
          <a:bodyPr wrap="square">
            <a:spAutoFit/>
          </a:bodyPr>
          <a:lstStyle/>
          <a:p>
            <a:pPr algn="just" rtl="1"/>
            <a:r>
              <a:rPr lang="ar-IQ" sz="3200" dirty="0" smtClean="0">
                <a:solidFill>
                  <a:srgbClr val="0070C0"/>
                </a:solidFill>
                <a:cs typeface="Zanest_Monotype Koufi Bold" pitchFamily="2" charset="-78"/>
              </a:rPr>
              <a:t>سةرهةلَدانى </a:t>
            </a:r>
            <a:r>
              <a:rPr lang="ar-IQ" sz="3200" dirty="0">
                <a:solidFill>
                  <a:srgbClr val="0070C0"/>
                </a:solidFill>
                <a:cs typeface="Zanest_Monotype Koufi Bold" pitchFamily="2" charset="-78"/>
              </a:rPr>
              <a:t>كؤمةلَةى خةواريج لة سةردةمى عةلى:</a:t>
            </a:r>
            <a:endParaRPr lang="en-US" sz="3200" dirty="0">
              <a:solidFill>
                <a:srgbClr val="0070C0"/>
              </a:solidFill>
              <a:cs typeface="Zanest_Monotype Koufi Bold" pitchFamily="2" charset="-78"/>
            </a:endParaRPr>
          </a:p>
          <a:p>
            <a:pPr algn="just" rtl="1"/>
            <a:r>
              <a:rPr lang="ar-IQ" sz="3200" dirty="0">
                <a:cs typeface="Ali_K_Alwand" pitchFamily="2" charset="-78"/>
              </a:rPr>
              <a:t>خةواريجةكان ئةو كؤمةلَةية بوون كة لة كاتى طةرِانةوةى عةلى لة صةفين بةهؤى رازى نةبوونيان بة مةسةلةى ناوبذيكردن (التحكيم) لة ريزى لايةنطرانى خةليفة دةرضوون و دذايةتيان كرد. ئةمةش يةكةمين دةركةوتنى ئةم كؤمةلَةية بوو، زؤربةى خةواريجةكان لةو عةرةبة دةشتةكيانة بوون كة خةلَكى كوفةو بةصرة بوون. ئةم كؤمةلَةية بة ضةندين ناو ناسراون، كة بةناوبانطترينيان (خةواريج)ة، ئةم وشةيةش بةدوو مانا هاتووة يةكةم: دةرضوون لة ثيَناوى خوا (الخروج فى سبيل الله)، ضونكة ئةوان بة ثشت بةستن بةم ئايةتة (</a:t>
            </a:r>
            <a:r>
              <a:rPr lang="ar-IQ" sz="2600" dirty="0">
                <a:solidFill>
                  <a:srgbClr val="FF0000"/>
                </a:solidFill>
                <a:cs typeface="Ali-A-Samik" pitchFamily="2" charset="-78"/>
              </a:rPr>
              <a:t>ومن يخرج من بيته مهاجرا الى الله ورسوله  ثم يدركه الموت فقد وقع اجره على الله</a:t>
            </a:r>
            <a:r>
              <a:rPr lang="ar-IQ" sz="3200" dirty="0">
                <a:cs typeface="Ali_K_Alwand" pitchFamily="2" charset="-78"/>
              </a:rPr>
              <a:t>) ثيَيان وابوو دةرضوونةكةيان لةثيَناوى خواية. دووةم: لة فرمانى (</a:t>
            </a:r>
            <a:r>
              <a:rPr lang="ar-IQ" sz="2600" dirty="0">
                <a:cs typeface="Ali-A-Samik" pitchFamily="2" charset="-78"/>
              </a:rPr>
              <a:t>خرج</a:t>
            </a:r>
            <a:r>
              <a:rPr lang="ar-IQ" sz="3200" dirty="0">
                <a:cs typeface="Ali_K_Alwand" pitchFamily="2" charset="-78"/>
              </a:rPr>
              <a:t>/ دةرضوو) هاتووة، ضونكة ئةوان لة ريَزى لايةنطرانى خةليفة عةلى دةرضوون. هةروةها خؤيان ناويان لةخؤناوة (</a:t>
            </a:r>
            <a:r>
              <a:rPr lang="ar-IQ" sz="2600" dirty="0">
                <a:cs typeface="Ali-A-Samik" pitchFamily="2" charset="-78"/>
              </a:rPr>
              <a:t>الشراة</a:t>
            </a:r>
            <a:r>
              <a:rPr lang="ar-IQ" sz="3200" dirty="0">
                <a:cs typeface="Ali_K_Alwand" pitchFamily="2" charset="-78"/>
              </a:rPr>
              <a:t>) واتة ئةوانةى كة خؤيان بةخوا فرؤشتووة، </a:t>
            </a:r>
          </a:p>
          <a:p>
            <a:pPr algn="just" rtl="1"/>
            <a:endParaRPr lang="ar-IQ" sz="3200" dirty="0">
              <a:cs typeface="Ali_K_Alwand" pitchFamily="2" charset="-78"/>
            </a:endParaRPr>
          </a:p>
        </p:txBody>
      </p:sp>
    </p:spTree>
    <p:extLst>
      <p:ext uri="{BB962C8B-B14F-4D97-AF65-F5344CB8AC3E}">
        <p14:creationId xmlns:p14="http://schemas.microsoft.com/office/powerpoint/2010/main" val="40886702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just" rtl="1"/>
            <a:r>
              <a:rPr lang="ar-IQ" sz="3000" dirty="0" smtClean="0">
                <a:solidFill>
                  <a:srgbClr val="FF0000"/>
                </a:solidFill>
                <a:latin typeface="+mn-lt"/>
                <a:ea typeface="+mn-ea"/>
                <a:cs typeface="Zanest_DecoType Naskh Swashes" pitchFamily="2" charset="-78"/>
              </a:rPr>
              <a:t/>
            </a:r>
            <a:br>
              <a:rPr lang="ar-IQ" sz="3000" dirty="0" smtClean="0">
                <a:solidFill>
                  <a:srgbClr val="FF0000"/>
                </a:solidFill>
                <a:latin typeface="+mn-lt"/>
                <a:ea typeface="+mn-ea"/>
                <a:cs typeface="Zanest_DecoType Naskh Swashes" pitchFamily="2" charset="-78"/>
              </a:rPr>
            </a:br>
            <a:r>
              <a:rPr lang="ar-IQ" sz="3300" dirty="0" smtClean="0">
                <a:solidFill>
                  <a:srgbClr val="FF0000"/>
                </a:solidFill>
                <a:latin typeface="+mn-lt"/>
                <a:ea typeface="+mn-ea"/>
                <a:cs typeface="Zanest_DecoType Naskh Swashes" pitchFamily="2" charset="-78"/>
              </a:rPr>
              <a:t>ثيَكهاتةىدانيشتوانىمةككة</a:t>
            </a:r>
            <a:r>
              <a:rPr lang="en-US" dirty="0"/>
              <a:t/>
            </a:r>
            <a:br>
              <a:rPr lang="en-US" dirty="0"/>
            </a:br>
            <a:r>
              <a:rPr lang="ar-IQ" sz="3000" dirty="0">
                <a:solidFill>
                  <a:schemeClr val="dk1"/>
                </a:solidFill>
                <a:latin typeface="+mn-lt"/>
                <a:ea typeface="+mn-ea"/>
                <a:cs typeface="Ali_K_Sahifa Bold" pitchFamily="2" charset="-78"/>
              </a:rPr>
              <a:t>هةرضةندة هؤزى قورِةش زؤرينةى دانيشتوانى مةككةيا ثيَكدةهيَنا بةلاَم لةطةلَ ئةوةشدا ضةند هؤزيَكى ديكةش بةرةزامةندى و هاوثةيمانى قورةيش نيشتةجيَى مةككة بوون، لةوانة هؤزى</a:t>
            </a:r>
            <a:r>
              <a:rPr lang="ar-IQ" sz="3000" dirty="0">
                <a:solidFill>
                  <a:schemeClr val="dk1"/>
                </a:solidFill>
                <a:cs typeface="Ali-A-Sahifa Bold" pitchFamily="2" charset="-78"/>
              </a:rPr>
              <a:t>(كنانة</a:t>
            </a:r>
            <a:r>
              <a:rPr lang="ar-IQ" sz="3000" dirty="0">
                <a:solidFill>
                  <a:schemeClr val="dk1"/>
                </a:solidFill>
                <a:latin typeface="+mn-lt"/>
                <a:ea typeface="+mn-ea"/>
                <a:cs typeface="Ali_K_Sahifa Bold" pitchFamily="2" charset="-78"/>
              </a:rPr>
              <a:t>) و ضةندين هؤزيَكى تر كة </a:t>
            </a:r>
            <a:r>
              <a:rPr lang="ar-IQ" sz="3000" dirty="0" smtClean="0">
                <a:solidFill>
                  <a:schemeClr val="dk1"/>
                </a:solidFill>
                <a:latin typeface="+mn-lt"/>
                <a:ea typeface="+mn-ea"/>
                <a:cs typeface="Ali_K_Sahifa Bold" pitchFamily="2" charset="-78"/>
              </a:rPr>
              <a:t>بة(ئةحابيش) ناودةبران</a:t>
            </a:r>
            <a:r>
              <a:rPr lang="ar-IQ" dirty="0" smtClean="0"/>
              <a:t/>
            </a:r>
            <a:br>
              <a:rPr lang="ar-IQ" dirty="0" smtClean="0"/>
            </a:br>
            <a:r>
              <a:rPr lang="ar-IQ" sz="3300" dirty="0">
                <a:solidFill>
                  <a:schemeClr val="dk1"/>
                </a:solidFill>
                <a:latin typeface="+mn-lt"/>
                <a:ea typeface="+mn-ea"/>
                <a:cs typeface="Ali_K_Sahifa Bold" pitchFamily="2" charset="-78"/>
              </a:rPr>
              <a:t>هؤزى قورِةيش بةرةضةلَةك دةطةرِيَنةوة بؤ عةرةبى باكوور كة بة(عةدنانى) ناسراون، لةسةرةتادا هؤزى قورِةيش هؤزيَكى كؤضةرى طةرِؤك بوون لةدةورووبةرى مةككة و توهامة دةذيان، بةلاَم كاتيَك سةرؤكى هؤزى خوزاعة(</a:t>
            </a:r>
            <a:r>
              <a:rPr lang="ar-IQ" sz="3000" dirty="0">
                <a:cs typeface="Ali-A-Sahifa Bold" pitchFamily="2" charset="-78"/>
              </a:rPr>
              <a:t>خليل الخزاعي</a:t>
            </a:r>
            <a:r>
              <a:rPr lang="ar-IQ" sz="3300" dirty="0">
                <a:solidFill>
                  <a:schemeClr val="dk1"/>
                </a:solidFill>
                <a:latin typeface="+mn-lt"/>
                <a:ea typeface="+mn-ea"/>
                <a:cs typeface="Ali_K_Sahifa Bold" pitchFamily="2" charset="-78"/>
              </a:rPr>
              <a:t>) مرد، قوسةى كورِى كلاب دةسةلاَتى طرتة دةست و هؤزى خوزاعةى دةركرد و هؤزى قورِةيشى لةشويَنيان نيشتةجىَ كرد، قوسةى هؤزى قورِةيشى كردة دوو بةشةوة، بةشيَكيان لةمةككة نيشتةجىَ بوون كة بةقورِةيشى(</a:t>
            </a:r>
            <a:r>
              <a:rPr lang="ar-IQ" sz="3000" dirty="0">
                <a:cs typeface="Ali-A-Sahifa Bold" pitchFamily="2" charset="-78"/>
              </a:rPr>
              <a:t>بطاح</a:t>
            </a:r>
            <a:r>
              <a:rPr lang="ar-IQ" sz="3300" dirty="0">
                <a:solidFill>
                  <a:schemeClr val="dk1"/>
                </a:solidFill>
                <a:latin typeface="+mn-lt"/>
                <a:ea typeface="+mn-ea"/>
                <a:cs typeface="Ali_K_Sahifa Bold" pitchFamily="2" charset="-78"/>
              </a:rPr>
              <a:t>) ناسران، بةشةكةى ديكةشيان لةدوورووبةرى مةككةدا مانةوة كة بةقورِةيشى(</a:t>
            </a:r>
            <a:r>
              <a:rPr lang="ar-IQ" sz="3000" dirty="0">
                <a:cs typeface="Ali-A-Sahifa Bold" pitchFamily="2" charset="-78"/>
              </a:rPr>
              <a:t>الظواهر</a:t>
            </a:r>
            <a:r>
              <a:rPr lang="ar-IQ" sz="3300" dirty="0">
                <a:solidFill>
                  <a:schemeClr val="dk1"/>
                </a:solidFill>
                <a:latin typeface="+mn-lt"/>
                <a:ea typeface="+mn-ea"/>
                <a:cs typeface="Ali_K_Sahifa Bold" pitchFamily="2" charset="-78"/>
              </a:rPr>
              <a:t>) ناسران، قورِةيشى (</a:t>
            </a:r>
            <a:r>
              <a:rPr lang="ar-IQ" sz="3000" dirty="0">
                <a:cs typeface="Ali-A-Sahifa Bold" pitchFamily="2" charset="-78"/>
              </a:rPr>
              <a:t>الظواهر</a:t>
            </a:r>
            <a:r>
              <a:rPr lang="ar-IQ" sz="3300" dirty="0">
                <a:solidFill>
                  <a:schemeClr val="dk1"/>
                </a:solidFill>
                <a:latin typeface="+mn-lt"/>
                <a:ea typeface="+mn-ea"/>
                <a:cs typeface="Ali_K_Sahifa Bold" pitchFamily="2" charset="-78"/>
              </a:rPr>
              <a:t>) بةهةذارى مانةوة و قورِةيشى (</a:t>
            </a:r>
            <a:r>
              <a:rPr lang="ar-IQ" sz="3000" dirty="0">
                <a:cs typeface="Ali-A-Sahifa Bold" pitchFamily="2" charset="-78"/>
              </a:rPr>
              <a:t>بطاح</a:t>
            </a:r>
            <a:r>
              <a:rPr lang="ar-IQ" sz="3300" dirty="0">
                <a:solidFill>
                  <a:schemeClr val="dk1"/>
                </a:solidFill>
                <a:latin typeface="+mn-lt"/>
                <a:ea typeface="+mn-ea"/>
                <a:cs typeface="Ali_K_Sahifa Bold" pitchFamily="2" charset="-78"/>
              </a:rPr>
              <a:t>)يش كاروبارى مةككةيان طرتة دةست </a:t>
            </a:r>
            <a:r>
              <a:rPr lang="ar-IQ" sz="3300" dirty="0" smtClean="0">
                <a:solidFill>
                  <a:schemeClr val="dk1"/>
                </a:solidFill>
                <a:latin typeface="+mn-lt"/>
                <a:ea typeface="+mn-ea"/>
                <a:cs typeface="Ali_K_Sahifa Bold" pitchFamily="2" charset="-78"/>
              </a:rPr>
              <a:t>و.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563988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332"/>
            <a:ext cx="9144000" cy="6494085"/>
          </a:xfrm>
          <a:prstGeom prst="rect">
            <a:avLst/>
          </a:prstGeom>
        </p:spPr>
        <p:txBody>
          <a:bodyPr wrap="square">
            <a:spAutoFit/>
          </a:bodyPr>
          <a:lstStyle/>
          <a:p>
            <a:pPr algn="just" rtl="1"/>
            <a:r>
              <a:rPr lang="ar-IQ" sz="3200" dirty="0">
                <a:cs typeface="Ali_K_Alwand" pitchFamily="2" charset="-78"/>
              </a:rPr>
              <a:t>ئةمةش بة ثشت بةستن بةم ئايةتة: (</a:t>
            </a:r>
            <a:r>
              <a:rPr lang="ar-IQ" sz="2600" dirty="0">
                <a:solidFill>
                  <a:srgbClr val="FF0000"/>
                </a:solidFill>
                <a:cs typeface="Ali-A-Samik" pitchFamily="2" charset="-78"/>
              </a:rPr>
              <a:t>ومن الناس من </a:t>
            </a:r>
            <a:r>
              <a:rPr lang="ar-IQ" sz="2600" dirty="0" smtClean="0">
                <a:solidFill>
                  <a:srgbClr val="FF0000"/>
                </a:solidFill>
                <a:cs typeface="Ali-A-Samik" pitchFamily="2" charset="-78"/>
              </a:rPr>
              <a:t>يشرى </a:t>
            </a:r>
            <a:r>
              <a:rPr lang="ar-IQ" sz="2600" dirty="0">
                <a:solidFill>
                  <a:srgbClr val="FF0000"/>
                </a:solidFill>
                <a:cs typeface="Ali-A-Samik" pitchFamily="2" charset="-78"/>
              </a:rPr>
              <a:t>نفسه ابتغاء مرضاة الله</a:t>
            </a:r>
            <a:r>
              <a:rPr lang="ar-IQ" sz="3200" dirty="0">
                <a:cs typeface="Ali_K_Alwand" pitchFamily="2" charset="-78"/>
              </a:rPr>
              <a:t>). هةروةها ثيَشيان دةطوترىَ: (</a:t>
            </a:r>
            <a:r>
              <a:rPr lang="ar-IQ" sz="2600" dirty="0">
                <a:cs typeface="Ali-A-Samik" pitchFamily="2" charset="-78"/>
              </a:rPr>
              <a:t>الحرورية</a:t>
            </a:r>
            <a:r>
              <a:rPr lang="ar-IQ" sz="3200" dirty="0">
                <a:cs typeface="Ali_K_Alwand" pitchFamily="2" charset="-78"/>
              </a:rPr>
              <a:t>) ئةمةش دةطةرِيَتةوة بؤ (</a:t>
            </a:r>
            <a:r>
              <a:rPr lang="ar-IQ" sz="2600" dirty="0">
                <a:cs typeface="Ali-A-Samik" pitchFamily="2" charset="-78"/>
              </a:rPr>
              <a:t>حروراء</a:t>
            </a:r>
            <a:r>
              <a:rPr lang="ar-IQ" sz="3200" dirty="0">
                <a:cs typeface="Ali_K_Alwand" pitchFamily="2" charset="-78"/>
              </a:rPr>
              <a:t>) كة طونديَكى نزيك كوفةيةو لةو كاتةى كة لة عةلى و كؤمةلَةكةى جيابوونةوة لة صةفين ضوونة ئةم طوندة. لةو ناوانةى تريش كة ثيَى ناسراون بريتية لة (</a:t>
            </a:r>
            <a:r>
              <a:rPr lang="ar-IQ" sz="2600" dirty="0">
                <a:cs typeface="Ali-A-Samik" pitchFamily="2" charset="-78"/>
              </a:rPr>
              <a:t>المحكمة</a:t>
            </a:r>
            <a:r>
              <a:rPr lang="ar-IQ" sz="3200" dirty="0">
                <a:cs typeface="Ali_K_Alwand" pitchFamily="2" charset="-78"/>
              </a:rPr>
              <a:t>) واتة ئةوانةى دةلَيَن: حوكم تةنيا بؤ خواية (</a:t>
            </a:r>
            <a:r>
              <a:rPr lang="ar-IQ" sz="2600" dirty="0">
                <a:cs typeface="Ali-A-Samik" pitchFamily="2" charset="-78"/>
              </a:rPr>
              <a:t>لا حكم الا لله</a:t>
            </a:r>
            <a:r>
              <a:rPr lang="ar-IQ" sz="3200" dirty="0">
                <a:cs typeface="Ali_K_Alwand" pitchFamily="2" charset="-78"/>
              </a:rPr>
              <a:t>). </a:t>
            </a:r>
          </a:p>
          <a:p>
            <a:pPr algn="just" rtl="1"/>
            <a:r>
              <a:rPr lang="ar-IQ" sz="3200" dirty="0">
                <a:cs typeface="Ali_K_Alwand" pitchFamily="2" charset="-78"/>
              </a:rPr>
              <a:t>لة سةرةتادا بةرهةلَستيان بؤ خةليفة عةلى تةنيا لةرِيَطةى قسةوة بوو كة دةيانطووت: حوكم تةنيا بؤ خوايةو عةلى لة مةسةلةى ناوبذيكردن هةلَةى كردووةو شتيَكى كردووة كة ئةمة كارى خواية! بةلاَم خةليفة وةلاَمى دانةوة كة ئةمة قسةيةكى راستة، بةلاَم مةبةستيان ثيَى شتيَكى ثووض و ناهةقة (</a:t>
            </a:r>
            <a:r>
              <a:rPr lang="ar-IQ" sz="2600" dirty="0">
                <a:cs typeface="Ali-A-Samik" pitchFamily="2" charset="-78"/>
              </a:rPr>
              <a:t>كلمة حق يراد بها باطل</a:t>
            </a:r>
            <a:r>
              <a:rPr lang="ar-IQ" sz="3200" dirty="0">
                <a:cs typeface="Ali_K_Alwand" pitchFamily="2" charset="-78"/>
              </a:rPr>
              <a:t>). ثاشان دذايةتيان بؤ عةلى زياتر كردوو تةكفيريان كرد. دواتريش بوونة مايةى دروستكردنى مةترسى لةسةر خةليفة بةتايبةتى كاتىَ وةك خةليفة بةيعةتيان بة سةركردةكةيان (عبدالله ى كورِى وةهبى راسبى) دا. بؤية لة ئةنجامدا خةليفة لة سالَى </a:t>
            </a:r>
            <a:r>
              <a:rPr lang="en-US" sz="3200" dirty="0" smtClean="0">
                <a:cs typeface="Ali_K_Alwand" pitchFamily="2" charset="-78"/>
              </a:rPr>
              <a:t>38</a:t>
            </a:r>
            <a:r>
              <a:rPr lang="ar-IQ" sz="3200" dirty="0" smtClean="0">
                <a:cs typeface="Ali_K_Alwand" pitchFamily="2" charset="-78"/>
              </a:rPr>
              <a:t>ك </a:t>
            </a:r>
            <a:r>
              <a:rPr lang="ar-IQ" sz="3200" dirty="0">
                <a:cs typeface="Ali_K_Alwand" pitchFamily="2" charset="-78"/>
              </a:rPr>
              <a:t>دا سوثايةكى </a:t>
            </a:r>
            <a:r>
              <a:rPr lang="ar-IQ" sz="3200" dirty="0" smtClean="0">
                <a:cs typeface="Ali_K_Alwand" pitchFamily="2" charset="-78"/>
              </a:rPr>
              <a:t>بؤ</a:t>
            </a:r>
            <a:endParaRPr lang="en-US" sz="3200" dirty="0">
              <a:cs typeface="Ali_K_Alwand" pitchFamily="2" charset="-78"/>
            </a:endParaRPr>
          </a:p>
        </p:txBody>
      </p:sp>
    </p:spTree>
    <p:extLst>
      <p:ext uri="{BB962C8B-B14F-4D97-AF65-F5344CB8AC3E}">
        <p14:creationId xmlns:p14="http://schemas.microsoft.com/office/powerpoint/2010/main" val="24589265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023"/>
            <a:ext cx="9144000" cy="6494085"/>
          </a:xfrm>
          <a:prstGeom prst="rect">
            <a:avLst/>
          </a:prstGeom>
        </p:spPr>
        <p:txBody>
          <a:bodyPr wrap="square">
            <a:spAutoFit/>
          </a:bodyPr>
          <a:lstStyle/>
          <a:p>
            <a:pPr algn="just" rtl="1"/>
            <a:r>
              <a:rPr lang="ar-IQ" sz="3200" dirty="0">
                <a:cs typeface="Ali_K_Alwand" pitchFamily="2" charset="-78"/>
              </a:rPr>
              <a:t>ئامادةكردن و لة شةرِيَكى يةكلاكةرةوةدا بةناوى (نةهرةوان) راسبى سةركردةيان و زؤربةى لايةنطرانى كوشتن. بةلاَم لةطةلَ ئةوةشدا ئةم شةرِة نةبووة مايةى لةناوضوونيان، بةلَكو دواتر وةكو فيكرو بيروباوةرِ لة ناوضةكانى ديكةدا بلاَوبوونةوة وةك (ئةنبارو مةدائين و كوفةو عومان و سجستان و يةمةن). ئةوةى كة ليَرةدا طرنطة دةرةنجامةكانى ئةو شةرِةية، ضونكة دواى ئةم شةرِة ئيتر هيض هيوايةك نةبوو بؤ ئةوةى كة خةواريجةكان بطةرِيَنةوة ريزةكانى عةلى، هةروةها ئةم شةرِة بووة هؤى ئةوةى هانى هةنديَك لة تاقم و طروثى ديكة بدات كة لةدذى خةليفة بوةستنةوة. لة هةمووشى طرنطتر ئةوةبوو كة دواى ئةم شةرِة ضيتر خةليفة عةلى نةيتوانى رووبةرِووى موعاوية بوةستيَتةوةو هيَرشى بكاتة سةر، ضونكة دةبوو ثاريَزطارى لة هيَلَى دواوةى خؤى بكات كة خةواريجةكان بوون و لةو كاتةدا بارودؤخى ئاسايشى ناوضةكانى نزيك كوفةيان خستبووة مةترسيةوة</a:t>
            </a:r>
            <a:r>
              <a:rPr lang="ar-IQ" sz="3200" dirty="0" smtClean="0">
                <a:cs typeface="Ali_K_Alwand" pitchFamily="2" charset="-78"/>
              </a:rPr>
              <a:t>.</a:t>
            </a:r>
          </a:p>
          <a:p>
            <a:pPr algn="just" rtl="1"/>
            <a:r>
              <a:rPr lang="ar-IQ" sz="3200" dirty="0" smtClean="0">
                <a:cs typeface="Ali_K_Alwand" pitchFamily="2" charset="-78"/>
              </a:rPr>
              <a:t> </a:t>
            </a:r>
            <a:endParaRPr lang="en-US" sz="3200" dirty="0">
              <a:cs typeface="Ali_K_Alwand" pitchFamily="2" charset="-78"/>
            </a:endParaRPr>
          </a:p>
        </p:txBody>
      </p:sp>
    </p:spTree>
    <p:extLst>
      <p:ext uri="{BB962C8B-B14F-4D97-AF65-F5344CB8AC3E}">
        <p14:creationId xmlns:p14="http://schemas.microsoft.com/office/powerpoint/2010/main" val="9364793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304800"/>
            <a:ext cx="9144000" cy="6001643"/>
          </a:xfrm>
          <a:prstGeom prst="rect">
            <a:avLst/>
          </a:prstGeom>
        </p:spPr>
        <p:txBody>
          <a:bodyPr wrap="square">
            <a:spAutoFit/>
          </a:bodyPr>
          <a:lstStyle/>
          <a:p>
            <a:pPr algn="just" rtl="1"/>
            <a:r>
              <a:rPr lang="ar-IQ" sz="3200" dirty="0">
                <a:cs typeface="Ali_K_Alwand" pitchFamily="2" charset="-78"/>
              </a:rPr>
              <a:t>موعاويةش ئةم بارودؤخة خراثةى خةليفةى بة هةلزانى و هةولَيدا سنورى دةسةلاَتى خؤى فراوان بكات، بؤية لة سالَى </a:t>
            </a:r>
            <a:r>
              <a:rPr lang="en-US" sz="3200" dirty="0" smtClean="0">
                <a:cs typeface="Ali_K_Alwand" pitchFamily="2" charset="-78"/>
              </a:rPr>
              <a:t>38</a:t>
            </a:r>
            <a:r>
              <a:rPr lang="ar-IQ" sz="3200" dirty="0" smtClean="0">
                <a:cs typeface="Ali_K_Alwand" pitchFamily="2" charset="-78"/>
              </a:rPr>
              <a:t>ك </a:t>
            </a:r>
            <a:r>
              <a:rPr lang="ar-IQ" sz="3200" dirty="0">
                <a:cs typeface="Ali_K_Alwand" pitchFamily="2" charset="-78"/>
              </a:rPr>
              <a:t>لةرِيَطةى سوثايةكى شةش هةزار جةنطاوةرى لةذيَر سةركردايةتى (عةمرى كورِى عاص) توانى ميصر داطيربكات و ناوبراو بكات بة والى ميصر. هيَندةى ثيَنةضوو بةهؤى لاوازى هيَزةكانى خةليفة توانى ناوضةكانى حيجازو يةمةن و جةزيرةش بخاتة سةر ميصرو شام و داطيريان بكات. </a:t>
            </a:r>
            <a:endParaRPr lang="ar-IQ" sz="3200" dirty="0" smtClean="0">
              <a:cs typeface="Ali_K_Alwand" pitchFamily="2" charset="-78"/>
            </a:endParaRPr>
          </a:p>
          <a:p>
            <a:pPr algn="just" rtl="1"/>
            <a:endParaRPr lang="ar-IQ" sz="3200" dirty="0">
              <a:cs typeface="Ali_K_Alwand" pitchFamily="2" charset="-78"/>
            </a:endParaRPr>
          </a:p>
          <a:p>
            <a:pPr algn="just" rtl="1"/>
            <a:endParaRPr lang="ar-IQ" sz="3200" dirty="0" smtClean="0">
              <a:cs typeface="Ali_K_Alwand" pitchFamily="2" charset="-78"/>
            </a:endParaRPr>
          </a:p>
          <a:p>
            <a:pPr algn="just" rtl="1"/>
            <a:endParaRPr lang="ar-IQ" sz="3200" dirty="0">
              <a:cs typeface="Ali_K_Alwand" pitchFamily="2" charset="-78"/>
            </a:endParaRPr>
          </a:p>
          <a:p>
            <a:pPr algn="just" rtl="1"/>
            <a:endParaRPr lang="ar-IQ" sz="3200" dirty="0" smtClean="0">
              <a:cs typeface="Ali_K_Alwand" pitchFamily="2" charset="-78"/>
            </a:endParaRPr>
          </a:p>
          <a:p>
            <a:pPr algn="just" rtl="1"/>
            <a:endParaRPr lang="ar-IQ" sz="3200" dirty="0">
              <a:cs typeface="Ali_K_Alwand" pitchFamily="2" charset="-78"/>
            </a:endParaRPr>
          </a:p>
          <a:p>
            <a:pPr algn="just" rtl="1"/>
            <a:endParaRPr lang="en-US" sz="3200" dirty="0">
              <a:cs typeface="Ali_K_Alwand" pitchFamily="2" charset="-78"/>
            </a:endParaRPr>
          </a:p>
        </p:txBody>
      </p:sp>
    </p:spTree>
    <p:extLst>
      <p:ext uri="{BB962C8B-B14F-4D97-AF65-F5344CB8AC3E}">
        <p14:creationId xmlns:p14="http://schemas.microsoft.com/office/powerpoint/2010/main" val="18946595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494085"/>
          </a:xfrm>
          <a:prstGeom prst="rect">
            <a:avLst/>
          </a:prstGeom>
        </p:spPr>
        <p:txBody>
          <a:bodyPr wrap="square">
            <a:spAutoFit/>
          </a:bodyPr>
          <a:lstStyle/>
          <a:p>
            <a:pPr algn="just" rtl="1"/>
            <a:r>
              <a:rPr lang="ar-IQ" sz="3200" dirty="0">
                <a:solidFill>
                  <a:srgbClr val="0070C0"/>
                </a:solidFill>
                <a:cs typeface="Zanest_Monotype Koufi Bold" pitchFamily="2" charset="-78"/>
              </a:rPr>
              <a:t>كؤتايى سةردةمى عةلى كورِى ئةبى تالَيب: </a:t>
            </a:r>
            <a:endParaRPr lang="en-US" sz="3200" dirty="0">
              <a:solidFill>
                <a:srgbClr val="0070C0"/>
              </a:solidFill>
              <a:cs typeface="Zanest_Monotype Koufi Bold" pitchFamily="2" charset="-78"/>
            </a:endParaRPr>
          </a:p>
          <a:p>
            <a:pPr algn="just" rtl="1"/>
            <a:r>
              <a:rPr lang="ar-IQ" sz="3200" dirty="0">
                <a:cs typeface="Ali_K_Alwand" pitchFamily="2" charset="-78"/>
              </a:rPr>
              <a:t>ثاش ئةوةى خةواريجةكان تةكفيرى خةليفة عةليان كرد هةر بةوةندة نةوةستان، بةلَكو خويَنيشيان حةلاَلَ كرد. سىَ لة سةركردةكانى خةواريج كة بريتى بوون لة : (عبدالرحمان بن ملجم المرادى، البرك بن عبدالله، عمرو بن بكر) كؤبوونةوةو ثيلانى كوشتنى هةر يةك لة عةلى و موعاويةو عةمرى كورِى عاصيان دارِشت، ضونكة ثيَيان وابوو ئةوان هؤكارى ئاذاوةو كيَشةكانن، </a:t>
            </a:r>
            <a:r>
              <a:rPr lang="en-US" sz="3200" dirty="0" smtClean="0">
                <a:cs typeface="Ali_K_Alwand" pitchFamily="2" charset="-78"/>
              </a:rPr>
              <a:t>17</a:t>
            </a:r>
            <a:r>
              <a:rPr lang="ar-IQ" sz="3200" dirty="0" smtClean="0">
                <a:cs typeface="Ali_K_Alwand" pitchFamily="2" charset="-78"/>
              </a:rPr>
              <a:t>ى </a:t>
            </a:r>
            <a:r>
              <a:rPr lang="ar-IQ" sz="3200" dirty="0">
                <a:cs typeface="Ali_K_Alwand" pitchFamily="2" charset="-78"/>
              </a:rPr>
              <a:t>رةمةزانى سالَى </a:t>
            </a:r>
            <a:r>
              <a:rPr lang="ar-IQ" sz="3200" dirty="0" smtClean="0">
                <a:cs typeface="Ali_K_Alwand" pitchFamily="2" charset="-78"/>
              </a:rPr>
              <a:t>(</a:t>
            </a:r>
            <a:r>
              <a:rPr lang="en-US" sz="3200" dirty="0" smtClean="0">
                <a:cs typeface="Ali_K_Alwand" pitchFamily="2" charset="-78"/>
              </a:rPr>
              <a:t>40</a:t>
            </a:r>
            <a:r>
              <a:rPr lang="ar-IQ" sz="3200" dirty="0" smtClean="0">
                <a:cs typeface="Ali_K_Alwand" pitchFamily="2" charset="-78"/>
              </a:rPr>
              <a:t>ك)يان </a:t>
            </a:r>
            <a:r>
              <a:rPr lang="ar-IQ" sz="3200" dirty="0">
                <a:cs typeface="Ali_K_Alwand" pitchFamily="2" charset="-78"/>
              </a:rPr>
              <a:t>بؤ جيَبةجيَكردنى ئةم ثيلانة دياريكرد. كاتىَ خةليفة عةلى بؤ نويَذى بةيانى دةرضوو (عبدالرحمان بن ملجم) هيَرشى كردة سةرو بة شمشيَرةكةى كوشتى، كة هةر يةك لة (شبيب بن نجدة الاشجعى و مجاشح بن وردان) ى خةواريجى هاورِيَيةتى (ابن ملجم)يان دةكرد. دواتر لةسةر وةسيةتى باوكى حةسةنى كورِى عةلى (ابن ملجم)ى كوشتةوة. بةلاَم دوانةكةى تر كة بةلَيَنيان دابوو موعاويةو عةمر بكوذن، لة كارةكةياندا سةركةوتوو نةبوون و كوذران. لة سةرةمةرطدا داوايان لة </a:t>
            </a:r>
            <a:r>
              <a:rPr lang="ar-IQ" sz="3200" dirty="0" smtClean="0">
                <a:cs typeface="Ali_K_Alwand" pitchFamily="2" charset="-78"/>
              </a:rPr>
              <a:t>عةلى</a:t>
            </a:r>
            <a:endParaRPr lang="en-US" sz="3200" dirty="0">
              <a:cs typeface="Ali_K_Alwand" pitchFamily="2" charset="-78"/>
            </a:endParaRPr>
          </a:p>
        </p:txBody>
      </p:sp>
    </p:spTree>
    <p:extLst>
      <p:ext uri="{BB962C8B-B14F-4D97-AF65-F5344CB8AC3E}">
        <p14:creationId xmlns:p14="http://schemas.microsoft.com/office/powerpoint/2010/main" val="20831683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397"/>
            <a:ext cx="9144000" cy="6986528"/>
          </a:xfrm>
          <a:prstGeom prst="rect">
            <a:avLst/>
          </a:prstGeom>
        </p:spPr>
        <p:txBody>
          <a:bodyPr wrap="square">
            <a:spAutoFit/>
          </a:bodyPr>
          <a:lstStyle/>
          <a:p>
            <a:pPr algn="just" rtl="1"/>
            <a:r>
              <a:rPr lang="ar-IQ" sz="3200" dirty="0">
                <a:cs typeface="Ali_K_Alwand" pitchFamily="2" charset="-78"/>
              </a:rPr>
              <a:t>كرد تا حةسةن وةك خةليفة هةلَبذيَرن، بةلاَم وةلاَمى دانةوة كة ”نة فةرمانتان ثيَدةكةم و نة ريَطريشتان ليَدةكةم“، بةمةش خةليفة عةلى ئةم مةسةلةيةى بؤ راويَذى نيَوان موسلَمانان هيَشتةوة. </a:t>
            </a:r>
            <a:endParaRPr lang="en-US" sz="3200" dirty="0">
              <a:cs typeface="Ali_K_Alwand" pitchFamily="2" charset="-78"/>
            </a:endParaRPr>
          </a:p>
          <a:p>
            <a:pPr algn="just" rtl="1"/>
            <a:r>
              <a:rPr lang="ar-IQ" sz="3200" dirty="0">
                <a:solidFill>
                  <a:srgbClr val="0070C0"/>
                </a:solidFill>
                <a:cs typeface="Zanest_Monotype Koufi Bold" pitchFamily="2" charset="-78"/>
              </a:rPr>
              <a:t>كؤتايى سةردةمى راشيدى:</a:t>
            </a:r>
            <a:endParaRPr lang="en-US" sz="3200" dirty="0">
              <a:solidFill>
                <a:srgbClr val="0070C0"/>
              </a:solidFill>
              <a:cs typeface="Zanest_Monotype Koufi Bold" pitchFamily="2" charset="-78"/>
            </a:endParaRPr>
          </a:p>
          <a:p>
            <a:pPr algn="just" rtl="1"/>
            <a:r>
              <a:rPr lang="ar-IQ" sz="3200" dirty="0">
                <a:cs typeface="Ali_K_Alwand" pitchFamily="2" charset="-78"/>
              </a:rPr>
              <a:t>دواى كؤضى دوايى عةلى كورِى ئةبى تالَيب لة سالَى </a:t>
            </a:r>
            <a:r>
              <a:rPr lang="en-US" sz="3200" dirty="0" smtClean="0">
                <a:cs typeface="Ali_K_Alwand" pitchFamily="2" charset="-78"/>
              </a:rPr>
              <a:t>40</a:t>
            </a:r>
            <a:r>
              <a:rPr lang="ar-IQ" sz="3200" dirty="0" smtClean="0">
                <a:cs typeface="Ali_K_Alwand" pitchFamily="2" charset="-78"/>
              </a:rPr>
              <a:t>ك</a:t>
            </a:r>
            <a:r>
              <a:rPr lang="ar-IQ" sz="3200" dirty="0">
                <a:cs typeface="Ali_K_Alwand" pitchFamily="2" charset="-78"/>
              </a:rPr>
              <a:t>، موسلَمانان لة عيَراقدا بةيعةتيان بة (حةسةن)ى كورِى داو وةك خةليفة هةلَيان بذارد، بةمةش سةردةمى راشيدى كؤتايى ثيَهات. بةلاَم خةليفة حةسةن زانى كة تواناى موعاويةى نيةو خةلَكةكةش دلَسؤز نين لةطةلَيدا، بؤية برِياريدا دةستبةردارى ثؤستى خةلافةت بيَت بؤ موعاويةى كورِى ئةبو سوفيان. بةم شيَوةية لة سالَى </a:t>
            </a:r>
            <a:r>
              <a:rPr lang="en-US" sz="3200" dirty="0" smtClean="0">
                <a:cs typeface="Ali_K_Alwand" pitchFamily="2" charset="-78"/>
              </a:rPr>
              <a:t>40</a:t>
            </a:r>
            <a:r>
              <a:rPr lang="ar-IQ" sz="3200" dirty="0" smtClean="0">
                <a:cs typeface="Ali_K_Alwand" pitchFamily="2" charset="-78"/>
              </a:rPr>
              <a:t>ك </a:t>
            </a:r>
            <a:r>
              <a:rPr lang="ar-IQ" sz="3200" dirty="0">
                <a:cs typeface="Ali_K_Alwand" pitchFamily="2" charset="-78"/>
              </a:rPr>
              <a:t>دا حةسةن دةسةلاَتى رادةستى موعاوية كردو ئةم سالَةش ناسرا بة سالَى (جماعة)، ضونكة بةم هؤيةوة ريزى موسلَمانان بووة يةك و تةبايى و يةكطرتوويى طةرِايةوة نيَوانيان. بةم شيَوةية بة هةلَبذاردنى موعاوية وةك خةليفةى نوىَ سةردةميَكى نوىَ لة ميَذووى ئيسلامى دةست ثيَدةكات كة ئةويش بريتية لة سةردةمى (ئومةويةكان). </a:t>
            </a:r>
            <a:endParaRPr lang="en-US" sz="3200" dirty="0">
              <a:cs typeface="Ali_K_Alwand" pitchFamily="2" charset="-78"/>
            </a:endParaRPr>
          </a:p>
        </p:txBody>
      </p:sp>
    </p:spTree>
    <p:extLst>
      <p:ext uri="{BB962C8B-B14F-4D97-AF65-F5344CB8AC3E}">
        <p14:creationId xmlns:p14="http://schemas.microsoft.com/office/powerpoint/2010/main" val="42222994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865"/>
            <a:ext cx="9144000" cy="677108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chemeClr val="dk1"/>
                </a:solidFill>
                <a:cs typeface="Ali_K_Sahifa Bold" pitchFamily="2" charset="-78"/>
              </a:rPr>
              <a:t>كةوتنة ناو ذيانى شارستانى و دةستيان طرت بةسةر لايةنى ئابوورى و ئاينى و كارطيَرِى و سياسى شارى مةككةدا، واتا نيشتةجىَ بوونى قورِةيش لةمةككةدا لةلايةن قوسةى كورِى كلاب بةخالَيَكى وةرضةخان دادةنريَت لةميَذووى هؤزى قورِةيشدا ضونكة هؤزى قورِةيشى لةكؤضةرييةوة بؤ ذيانى شارستانى و نيشتةجىَ بوون برد، ئةمةش رةنطدانةوةى لةسةر لايةنى سياسى و ئابوورى و كؤمةلاَيةتى و ئاينى و رؤشنبيرى قورِةيش بةجيَهيَشت</a:t>
            </a:r>
          </a:p>
          <a:p>
            <a:pPr algn="just" rtl="1"/>
            <a:r>
              <a:rPr lang="ar-IQ" sz="3000" dirty="0">
                <a:solidFill>
                  <a:schemeClr val="dk1"/>
                </a:solidFill>
                <a:cs typeface="Ali_K_Sahifa Bold" pitchFamily="2" charset="-78"/>
              </a:rPr>
              <a:t>لةبارةى ناوى قورِةيش ميَذوونووسان بيرورِاى جياوزيان هةية، هةنديَك ثيَيانواية لةووشةى(التقرش) هاتووة كة بةواتاى كؤبوونةوة ديَت، ضونكة </a:t>
            </a:r>
            <a:r>
              <a:rPr lang="ar-IQ" sz="3000" dirty="0" smtClean="0">
                <a:solidFill>
                  <a:schemeClr val="dk1"/>
                </a:solidFill>
                <a:cs typeface="Ali_K_Sahifa Bold" pitchFamily="2" charset="-78"/>
              </a:rPr>
              <a:t>قورِةش </a:t>
            </a:r>
            <a:r>
              <a:rPr lang="ar-IQ" sz="3000" dirty="0">
                <a:solidFill>
                  <a:schemeClr val="dk1"/>
                </a:solidFill>
                <a:cs typeface="Ali_K_Sahifa Bold" pitchFamily="2" charset="-78"/>
              </a:rPr>
              <a:t>دواى نيشتةجىَ بوونيان كؤبوونةوة، هةنديَكى تر لةميَذوونووسان ثيَيان واية ناوى قورِةيش لةناوى (قرش) وةرطيراوة كة طيانةوةريَكى ئاويية، واتا ثيَضواندنى(</a:t>
            </a:r>
            <a:r>
              <a:rPr lang="ar-IQ" sz="2700" dirty="0">
                <a:cs typeface="Ali-A-Sahifa Bold" pitchFamily="2" charset="-78"/>
              </a:rPr>
              <a:t>بنو نضر بن كنانة</a:t>
            </a:r>
            <a:r>
              <a:rPr lang="ar-IQ" sz="3000" dirty="0">
                <a:solidFill>
                  <a:schemeClr val="dk1"/>
                </a:solidFill>
                <a:cs typeface="Ali_K_Sahifa Bold" pitchFamily="2" charset="-78"/>
              </a:rPr>
              <a:t>) بةو طيانةوةرة ئاويية لةرووى هيَزةوة، جطة لةم بؤضوونانة ضةندين بؤضوونى ديكةش لةسةر ناوى قورِةيش باسكراوة .    </a:t>
            </a:r>
            <a:endParaRPr lang="en-US" sz="3000" dirty="0">
              <a:solidFill>
                <a:schemeClr val="dk1"/>
              </a:solidFill>
              <a:cs typeface="Ali_K_Sahifa Bold" pitchFamily="2" charset="-78"/>
            </a:endParaRPr>
          </a:p>
          <a:p>
            <a:pPr algn="just" rtl="1"/>
            <a:r>
              <a:rPr lang="ar-IQ" sz="3000" dirty="0" smtClean="0">
                <a:solidFill>
                  <a:schemeClr val="dk1"/>
                </a:solidFill>
                <a:cs typeface="Ali_K_Sahifa Bold" pitchFamily="2" charset="-78"/>
              </a:rPr>
              <a:t> </a:t>
            </a:r>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20404198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711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en-US" sz="2700" dirty="0">
                <a:solidFill>
                  <a:srgbClr val="FF0000"/>
                </a:solidFill>
                <a:cs typeface="Zanest_DecoType Naskh Swashes" pitchFamily="2" charset="-78"/>
              </a:rPr>
              <a:t> </a:t>
            </a:r>
            <a:r>
              <a:rPr lang="ar-IQ" sz="2700" dirty="0">
                <a:solidFill>
                  <a:srgbClr val="FF0000"/>
                </a:solidFill>
                <a:cs typeface="Zanest_DecoType Naskh Swashes" pitchFamily="2" charset="-78"/>
              </a:rPr>
              <a:t>بارودؤخى مةككة ثيَش هاتنى ئاينى ئيسلام لة رووى:  </a:t>
            </a:r>
            <a:endParaRPr lang="en-US" sz="2700" dirty="0">
              <a:solidFill>
                <a:srgbClr val="FF0000"/>
              </a:solidFill>
              <a:cs typeface="Zanest_DecoType Naskh Swashes" pitchFamily="2" charset="-78"/>
            </a:endParaRPr>
          </a:p>
          <a:p>
            <a:pPr algn="just" rtl="1"/>
            <a:r>
              <a:rPr lang="ar-IQ" sz="3000" dirty="0">
                <a:cs typeface="Ali_k_Sayid" pitchFamily="2" charset="-78"/>
              </a:rPr>
              <a:t>  </a:t>
            </a:r>
            <a:r>
              <a:rPr lang="ar-IQ" sz="3000" dirty="0">
                <a:solidFill>
                  <a:srgbClr val="00B0F0"/>
                </a:solidFill>
                <a:cs typeface="Ali_k_Sayid" pitchFamily="2" charset="-78"/>
              </a:rPr>
              <a:t>أ-سياسى : بنيادنانى </a:t>
            </a:r>
            <a:r>
              <a:rPr lang="ar-IQ" sz="3000" dirty="0">
                <a:solidFill>
                  <a:srgbClr val="00B0F0"/>
                </a:solidFill>
                <a:cs typeface="Ali-A-Sayid" pitchFamily="2" charset="-78"/>
              </a:rPr>
              <a:t>( دار الندوة )</a:t>
            </a:r>
            <a:endParaRPr lang="en-US" sz="3000" dirty="0">
              <a:solidFill>
                <a:srgbClr val="00B0F0"/>
              </a:solidFill>
              <a:cs typeface="Ali-A-Sayid" pitchFamily="2" charset="-78"/>
            </a:endParaRPr>
          </a:p>
          <a:p>
            <a:pPr algn="just" rtl="1"/>
            <a:r>
              <a:rPr lang="ar-IQ" sz="3000" dirty="0">
                <a:solidFill>
                  <a:schemeClr val="dk1"/>
                </a:solidFill>
                <a:cs typeface="Ali_K_Sahifa Bold" pitchFamily="2" charset="-78"/>
              </a:rPr>
              <a:t>دواى نيشتةجىَ بوونى هؤزى قورِةيش لةمةككة كاروبارى سياسى و كارطيَرِى و ئاينى و ئابوورى و كؤمةلاَيةتى لةلايةن سةرؤكى هؤزى قورِةيشةوة(</a:t>
            </a:r>
            <a:r>
              <a:rPr lang="ar-IQ" sz="2700" dirty="0">
                <a:cs typeface="Ali-A-Sahifa Bold" pitchFamily="2" charset="-78"/>
              </a:rPr>
              <a:t>قصي بن كلاب</a:t>
            </a:r>
            <a:r>
              <a:rPr lang="ar-IQ" sz="3000" dirty="0">
                <a:solidFill>
                  <a:schemeClr val="dk1"/>
                </a:solidFill>
                <a:cs typeface="Ali_K_Sahifa Bold" pitchFamily="2" charset="-78"/>
              </a:rPr>
              <a:t>) ريَكخرا، ئةوةتا قصى هةستا بةبنيادنانى(دار الندوة) كة لةشيَوةى حكومةتدا بوو بؤ رايكردنى كاروبارةكانى مةككة، شويَنى(</a:t>
            </a:r>
            <a:r>
              <a:rPr lang="ar-IQ" sz="2700" dirty="0">
                <a:cs typeface="Ali-A-Sahifa Bold" pitchFamily="2" charset="-78"/>
              </a:rPr>
              <a:t>دار الندوة</a:t>
            </a:r>
            <a:r>
              <a:rPr lang="ar-IQ" sz="3000" dirty="0">
                <a:solidFill>
                  <a:schemeClr val="dk1"/>
                </a:solidFill>
                <a:cs typeface="Ali_K_Sahifa Bold" pitchFamily="2" charset="-78"/>
              </a:rPr>
              <a:t>) دةكةوتة باكوورى كةعبة و دةرطاكةشى روو لةكةعبة بوو تاوةكو شكؤيةك بة(</a:t>
            </a:r>
            <a:r>
              <a:rPr lang="ar-IQ" sz="2700" dirty="0">
                <a:cs typeface="Ali-A-Sahifa Bold" pitchFamily="2" charset="-78"/>
              </a:rPr>
              <a:t>دار الندوة</a:t>
            </a:r>
            <a:r>
              <a:rPr lang="ar-IQ" sz="3000" dirty="0">
                <a:solidFill>
                  <a:schemeClr val="dk1"/>
                </a:solidFill>
                <a:cs typeface="Ali_K_Sahifa Bold" pitchFamily="2" charset="-78"/>
              </a:rPr>
              <a:t>) ببةخشىَ، قوسةى كورِى كلاب بةم كارةى سيستةميَكى كارطيَرِى بؤ كاروبارى مةككة لةسةر بنةماى راويَذ(</a:t>
            </a:r>
            <a:r>
              <a:rPr lang="ar-IQ" sz="2700" dirty="0">
                <a:cs typeface="Ali-A-Sahifa Bold" pitchFamily="2" charset="-78"/>
              </a:rPr>
              <a:t>شورى</a:t>
            </a:r>
            <a:r>
              <a:rPr lang="ar-IQ" sz="3000" dirty="0">
                <a:solidFill>
                  <a:schemeClr val="dk1"/>
                </a:solidFill>
                <a:cs typeface="Ali_K_Sahifa Bold" pitchFamily="2" charset="-78"/>
              </a:rPr>
              <a:t>) دامةزراند، كة طةورة و ثياو ماقولاَنى بنةمالَة و تيرةكانى هؤزى قورِةيش تيايدا كؤدةبوونةوة بؤ طفتوطؤ و طةيشتن بةبرِياريَك لةبارةى كاروبارةكانى خةلَكى مةككة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ئةو كاروبارانةى لة دار نةدوة طفتوطؤى لةسةر دةكرا و برِيارى لةسةر دةدرا، خؤى لةراطةياندنى جةنط و بةستنى ثةيمانى سياسى و بازرطانى </a:t>
            </a:r>
            <a:r>
              <a:rPr lang="ar-IQ" sz="3000" dirty="0" smtClean="0">
                <a:solidFill>
                  <a:schemeClr val="dk1"/>
                </a:solidFill>
                <a:cs typeface="Ali_K_Sahifa Bold" pitchFamily="2" charset="-78"/>
              </a:rPr>
              <a:t>و</a:t>
            </a: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4677819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chemeClr val="dk1"/>
                </a:solidFill>
                <a:cs typeface="Ali_K_Sahifa Bold" pitchFamily="2" charset="-78"/>
              </a:rPr>
              <a:t>كاروبارى كؤمةلاَيةتى و ئاينى دةبينيةوة، لةبارةى ضؤنيةتى برِياردانةوة، </a:t>
            </a:r>
            <a:r>
              <a:rPr lang="ar-IQ" sz="3000" dirty="0" smtClean="0">
                <a:solidFill>
                  <a:schemeClr val="dk1"/>
                </a:solidFill>
                <a:cs typeface="Ali_K_Sahifa Bold" pitchFamily="2" charset="-78"/>
              </a:rPr>
              <a:t>دةبواية هةموو </a:t>
            </a:r>
            <a:r>
              <a:rPr lang="ar-IQ" sz="3000" dirty="0">
                <a:solidFill>
                  <a:schemeClr val="dk1"/>
                </a:solidFill>
                <a:cs typeface="Ali_K_Sahifa Bold" pitchFamily="2" charset="-78"/>
              </a:rPr>
              <a:t>ئةندامانى بةشداربووى دار نةدوة رازيبوناية لةسةر دةركردنى برِياريَك تاوةكو جيَبةجىَ بكريَت، لةسةردةمى قصى بن كلاب كة سةرؤكى هؤزى قورِةيش بوو لةهةمان كاتيشدا سةرؤكايةتى دار نةدوةشى دةكرد هةروةها برِيارى </a:t>
            </a:r>
            <a:r>
              <a:rPr lang="ar-IQ" sz="3000" dirty="0" smtClean="0">
                <a:solidFill>
                  <a:schemeClr val="dk1"/>
                </a:solidFill>
                <a:cs typeface="Ali_K_Sahifa Bold" pitchFamily="2" charset="-78"/>
              </a:rPr>
              <a:t>كؤتايش </a:t>
            </a:r>
            <a:r>
              <a:rPr lang="ar-IQ" sz="3000" dirty="0">
                <a:solidFill>
                  <a:schemeClr val="dk1"/>
                </a:solidFill>
                <a:cs typeface="Ali_K_Sahifa Bold" pitchFamily="2" charset="-78"/>
              </a:rPr>
              <a:t>لةلاى قصى بوو، هةر كاتيَك بيروبؤضونى جياواز لة دارنةدوة سةريهةلَبداي ئةو بؤ ضوونة دةكراية برِيار و سةردةكةوت كة سةرؤك لايةنطرى بكرداية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دواى مردنى قصى هيض كام لةسةركردةكانى مةككة نةيانتوانى شويَنى قصى بطرنةوة بؤية برِيارةكانى دار نةدوة دةبواية كؤدةنطى بةشدار بوانى دار نةدوةى لةسةر بواية تاوةكو جيَبةجىَ بكريَت بةلاَم ئةطةر كؤدةنطيشى لةسةر نةبواية زؤرينة </a:t>
            </a:r>
            <a:r>
              <a:rPr lang="ar-IQ" sz="3000" dirty="0" smtClean="0">
                <a:solidFill>
                  <a:schemeClr val="dk1"/>
                </a:solidFill>
                <a:cs typeface="Ali_K_Sahifa Bold" pitchFamily="2" charset="-78"/>
              </a:rPr>
              <a:t>هةولَيدةدا </a:t>
            </a:r>
            <a:r>
              <a:rPr lang="ar-IQ" sz="3000" dirty="0">
                <a:solidFill>
                  <a:schemeClr val="dk1"/>
                </a:solidFill>
                <a:cs typeface="Ali_K_Sahifa Bold" pitchFamily="2" charset="-78"/>
              </a:rPr>
              <a:t>بيروبؤضونى خؤى لةريَطةى فشارى ئابوورى و كؤمةلاَيةتى بةسةر كةمينةدا بسةثيَنىَ</a:t>
            </a:r>
            <a:r>
              <a:rPr lang="ar-IQ" sz="3000" dirty="0" smtClean="0">
                <a:solidFill>
                  <a:schemeClr val="dk1"/>
                </a:solidFill>
                <a:cs typeface="Ali_K_Sahifa Bold" pitchFamily="2" charset="-78"/>
              </a:rPr>
              <a:t>، ئةمةش </a:t>
            </a:r>
            <a:r>
              <a:rPr lang="ar-IQ" sz="3000" dirty="0">
                <a:solidFill>
                  <a:schemeClr val="dk1"/>
                </a:solidFill>
                <a:cs typeface="Ali_K_Sahifa Bold" pitchFamily="2" charset="-78"/>
              </a:rPr>
              <a:t>لةوكاتةدا دةركةوت كة تيرةكانى قورِةيش برِيارى دابرِانياندا لةطةلَ بةنى هاشم بةهؤى بةرطرى كردنيان لةثيَغةمبةر(دخ) </a:t>
            </a:r>
            <a:r>
              <a:rPr lang="ar-IQ" sz="3000" dirty="0" smtClean="0">
                <a:solidFill>
                  <a:schemeClr val="dk1"/>
                </a:solidFill>
                <a:cs typeface="Ali_K_Sahifa Bold" pitchFamily="2" charset="-78"/>
              </a:rPr>
              <a:t>.</a:t>
            </a: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35586388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30" y="0"/>
            <a:ext cx="91440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chemeClr val="dk1"/>
                </a:solidFill>
                <a:cs typeface="Ali_K_Sahifa Bold" pitchFamily="2" charset="-78"/>
              </a:rPr>
              <a:t>لةثيَناو ثابةند بوون وجيَبةجىَ كردنى برِيارةكانى دارنةدوة، ضةندين سزا بةرامبةر ئةو كةسانة دةطيراية بةر كة سةرثيَضيان دةكرد </a:t>
            </a:r>
            <a:r>
              <a:rPr lang="ar-IQ" sz="3000" dirty="0" smtClean="0">
                <a:solidFill>
                  <a:schemeClr val="dk1"/>
                </a:solidFill>
                <a:cs typeface="Ali_K_Sahifa Bold" pitchFamily="2" charset="-78"/>
              </a:rPr>
              <a:t>وةكو دوورخستنةوة </a:t>
            </a:r>
            <a:r>
              <a:rPr lang="ar-IQ" sz="3000" dirty="0">
                <a:solidFill>
                  <a:schemeClr val="dk1"/>
                </a:solidFill>
                <a:cs typeface="Ali_K_Sahifa Bold" pitchFamily="2" charset="-78"/>
              </a:rPr>
              <a:t>و دابرِان وضةندين سزاى ديكة </a:t>
            </a:r>
            <a:r>
              <a:rPr lang="ar-IQ" sz="3000" dirty="0" smtClean="0">
                <a:solidFill>
                  <a:schemeClr val="dk1"/>
                </a:solidFill>
                <a:cs typeface="Ali_K_Sahifa Bold" pitchFamily="2" charset="-78"/>
              </a:rPr>
              <a:t>. </a:t>
            </a:r>
            <a:endParaRPr lang="ar-IQ" sz="800" dirty="0" smtClean="0">
              <a:solidFill>
                <a:schemeClr val="dk1"/>
              </a:solidFill>
              <a:cs typeface="Ali_K_Sahifa Bold" pitchFamily="2" charset="-78"/>
            </a:endParaRPr>
          </a:p>
          <a:p>
            <a:pPr algn="just" rtl="1"/>
            <a:endParaRPr lang="ar-IQ" sz="3000" dirty="0" smtClean="0">
              <a:solidFill>
                <a:schemeClr val="dk1"/>
              </a:solidFill>
              <a:cs typeface="Ali_K_Sahifa Bold" pitchFamily="2" charset="-78"/>
            </a:endParaRPr>
          </a:p>
          <a:p>
            <a:pPr algn="just" rtl="1"/>
            <a:r>
              <a:rPr lang="ar-IQ" sz="3000" dirty="0">
                <a:solidFill>
                  <a:srgbClr val="00B0F0"/>
                </a:solidFill>
                <a:cs typeface="Ali_k_Sayid" pitchFamily="2" charset="-78"/>
              </a:rPr>
              <a:t>ب- كؤمةلاَيةتى : </a:t>
            </a:r>
            <a:endParaRPr lang="en-US" sz="3000" dirty="0">
              <a:solidFill>
                <a:srgbClr val="00B0F0"/>
              </a:solidFill>
              <a:cs typeface="Ali_k_Sayid" pitchFamily="2" charset="-78"/>
            </a:endParaRPr>
          </a:p>
          <a:p>
            <a:pPr algn="just" rtl="1"/>
            <a:r>
              <a:rPr lang="ar-IQ" sz="3000" dirty="0">
                <a:solidFill>
                  <a:schemeClr val="dk1"/>
                </a:solidFill>
                <a:cs typeface="Ali_K_Sahifa Bold" pitchFamily="2" charset="-78"/>
              </a:rPr>
              <a:t>كؤمةلَطاى مةككة لةسةربنةماى خيَزان و سيستةمى هؤزايةتى دامةزرا بوو، هةرضةندة هؤزى قورِةيش ثاريَزطارى لة دةمارطيرى و هؤزايةتى دةكرد لةطةلَ </a:t>
            </a:r>
            <a:r>
              <a:rPr lang="ar-IQ" sz="3000" dirty="0" smtClean="0">
                <a:solidFill>
                  <a:schemeClr val="dk1"/>
                </a:solidFill>
                <a:cs typeface="Ali_K_Sahifa Bold" pitchFamily="2" charset="-78"/>
              </a:rPr>
              <a:t>ئةوةشدا </a:t>
            </a:r>
            <a:r>
              <a:rPr lang="ar-IQ" sz="3000" dirty="0">
                <a:solidFill>
                  <a:schemeClr val="dk1"/>
                </a:solidFill>
                <a:cs typeface="Ali_K_Sahifa Bold" pitchFamily="2" charset="-78"/>
              </a:rPr>
              <a:t>ئةم ثةيوةنديية كؤمةلاَيةتيية بةنيشتةجيَ بوونى قورِةيش بةرةو لاوازى دةضوو ئةمةش لةذيَر كاريطةى و طؤرِانكاريية ئابوورى و سياسييةكاندا بوو ضونكة بارودؤخة ئابوورييةكة بووة هؤى دةركةوتنى ضينيَكى دةولَةمةند كة لةبةرذةوةندى خؤى كار بكات، هةروةها سةروةت و سامانيش كراية بنةماو </a:t>
            </a:r>
            <a:r>
              <a:rPr lang="ar-IQ" sz="3000" dirty="0" smtClean="0">
                <a:solidFill>
                  <a:schemeClr val="dk1"/>
                </a:solidFill>
                <a:cs typeface="Ali_K_Sahifa Bold" pitchFamily="2" charset="-78"/>
              </a:rPr>
              <a:t>ثةيوةر </a:t>
            </a:r>
            <a:r>
              <a:rPr lang="ar-IQ" sz="3000" dirty="0">
                <a:solidFill>
                  <a:schemeClr val="dk1"/>
                </a:solidFill>
                <a:cs typeface="Ali_K_Sahifa Bold" pitchFamily="2" charset="-78"/>
              </a:rPr>
              <a:t>بؤ ثلةو ثاية كؤمةلاَيةتييةكان، جطة لةوةش دةولَةمةندةكان لةريَطةى قةرزةوة سوويةكى زؤريان وةردةطرت و دةستيان بةسةر ئابووى مةككةدا طرت بوو . </a:t>
            </a:r>
            <a:endParaRPr lang="en-US" sz="3000" dirty="0">
              <a:solidFill>
                <a:schemeClr val="dk1"/>
              </a:solidFill>
              <a:cs typeface="Ali_K_Sahifa Bold" pitchFamily="2" charset="-78"/>
            </a:endParaRP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1931432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chemeClr val="dk1"/>
                </a:solidFill>
                <a:cs typeface="Ali_K_Sahifa Bold" pitchFamily="2" charset="-78"/>
              </a:rPr>
              <a:t>ليَرةدا دةردةكةويَت نيشتةجىَ بوونى قورِةيش بووة هؤى طؤرِينى بارودؤخى ئابوورى هؤزى قورِةيش ضونكة لةهؤزيَكى كؤضةرييةوة بوونة هؤزيَكى نيشتةجىَ و بازرطان، كةواتا بنةما ئابووريةكة رةنطدانةوةى لةسةر لايةنى سياسى بةجيَهيَشت كةبووة هؤى دامةزراندنى(</a:t>
            </a:r>
            <a:r>
              <a:rPr lang="ar-IQ" sz="2700" dirty="0">
                <a:cs typeface="Ali-A-Sahifa Bold" pitchFamily="2" charset="-78"/>
              </a:rPr>
              <a:t>دار الندوة</a:t>
            </a:r>
            <a:r>
              <a:rPr lang="ar-IQ" sz="3000" dirty="0">
                <a:solidFill>
                  <a:schemeClr val="dk1"/>
                </a:solidFill>
                <a:cs typeface="Ali_K_Sahifa Bold" pitchFamily="2" charset="-78"/>
              </a:rPr>
              <a:t>) و هةروةها لةرووى كؤمةلاَيةتيشةوة بووة هؤى دةركةوتنى ضينةكان، ئةوةتا ضينيَكى بازرطانى زةنطين دةركةوتن كة خةريكى بازرطنى بوون جطة لةوةش ضينى طشتى بةكارى ئاذةلَدارى و بازارِةوة خةريك بوون لةطةلَ ئةوةشدا كؤيلةكان لة شارى مةككةدا بوونيان هةبوو . </a:t>
            </a:r>
            <a:endParaRPr lang="ar-IQ" sz="3000" dirty="0" smtClean="0">
              <a:solidFill>
                <a:schemeClr val="dk1"/>
              </a:solidFill>
              <a:cs typeface="Ali_K_Sahifa Bold" pitchFamily="2" charset="-78"/>
            </a:endParaRPr>
          </a:p>
          <a:p>
            <a:pPr algn="just" rtl="1"/>
            <a:r>
              <a:rPr lang="ar-IQ" sz="3000" dirty="0">
                <a:solidFill>
                  <a:schemeClr val="dk1"/>
                </a:solidFill>
                <a:cs typeface="Ali_K_Sahifa Bold" pitchFamily="2" charset="-78"/>
              </a:rPr>
              <a:t>هةرضةندة لايةنى ئابوورى كاريطةرى هةبوو لةسةر لايةنى كؤمةلاَيةتى بةلاَم ئةم كاريطةريية نةطةيشتبووة ئاستى هةلَوةشانةوةى كؤمةلَطا ضونكة نةوةكانى عبدالمناف هةذارةكانيا لةكاروانة بازرطانييةكان بةثشكى بازرطانى يان خزمةت طوزارى يان ثاسةوانى بةشدارى ثيَدةكردن . </a:t>
            </a:r>
            <a:endParaRPr lang="en-US" sz="3000" dirty="0">
              <a:solidFill>
                <a:schemeClr val="dk1"/>
              </a:solidFill>
              <a:cs typeface="Ali_K_Sahifa Bold" pitchFamily="2" charset="-78"/>
            </a:endParaRPr>
          </a:p>
          <a:p>
            <a:pPr algn="just" rtl="1"/>
            <a:endParaRPr lang="ar-IQ" sz="3000" dirty="0" smtClean="0">
              <a:solidFill>
                <a:schemeClr val="dk1"/>
              </a:solidFill>
              <a:cs typeface="Ali_K_Sahifa Bold" pitchFamily="2" charset="-78"/>
            </a:endParaRPr>
          </a:p>
          <a:p>
            <a:pPr algn="just" rtl="1"/>
            <a:endParaRPr lang="ar-IQ" sz="3000" dirty="0">
              <a:solidFill>
                <a:schemeClr val="dk1"/>
              </a:solidFill>
              <a:cs typeface="Ali_K_Sahifa Bold" pitchFamily="2" charset="-78"/>
            </a:endParaRP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33576658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3264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chemeClr val="dk1"/>
                </a:solidFill>
                <a:cs typeface="Ali_K_Sahifa Bold" pitchFamily="2" charset="-78"/>
              </a:rPr>
              <a:t>داب و نةريتى كؤمةلاَيةتيش وةكو لايةنةكانى ديكة لةكاريطةرى نيشتةجىَ بوون بةدةر نةبوو ضونكة كؤمةلَطاى شارنشين لةسةر سيستةميَكى سياسى و ئابوورى و كؤمةلاَيةتى ريَكخراو بةرِيَوة دةضوو ئةمةش رةنطدانةوةى لةسةر سوك كردن و لاواز كردنى دياردةى تؤلَةسةندنةوةى خويَن بةخويَن هةبوو لةبةر ئةوةى حكومةتى ثياوماقولاَن هةلَدةستان بةضارةسةر كردنى كيَشة ناوخؤى و دةرةكييةكان، لةطةلَ ئةوةشدا نيشتةجىَ بوونى قورِةيش كارى كردة سةر دووركةوتنةوةى خةلَكى مةككة لةشةرِ و هيَرش كردنة سةر هؤزةكانى تر، واتا ذيانيَكى ئاشتى بةرقةرا بوو لةثيَناو زياتر طةشة كردنى لايةنى بازرطانى .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لةرووى ثيَكهيَنانى خيَزانةوة، دانيشتوانى مةككة بةدوور بوون لة </a:t>
            </a:r>
            <a:r>
              <a:rPr lang="ar-IQ" sz="3000" dirty="0" smtClean="0">
                <a:solidFill>
                  <a:schemeClr val="dk1"/>
                </a:solidFill>
                <a:cs typeface="Ali_K_Sahifa Bold" pitchFamily="2" charset="-78"/>
              </a:rPr>
              <a:t>هاوسةرطيرى </a:t>
            </a:r>
            <a:r>
              <a:rPr lang="ar-IQ" sz="3000" dirty="0">
                <a:solidFill>
                  <a:schemeClr val="dk1"/>
                </a:solidFill>
                <a:cs typeface="Ali_K_Sahifa Bold" pitchFamily="2" charset="-78"/>
              </a:rPr>
              <a:t>كردن لةطةلَ كضى خوشك وبرا و كضى مندالَةكانى خؤى، بةلَكو هاوسةرطيرى ئاساى لةسةر ئاينى ثيَغةمبةر ابراهيم ئةنجام دةدرا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ئةو كار و ئةركانةى كة ئافرةت رايدةثةرِاند بريتى بوون لة كاروبارى ناومالَ و </a:t>
            </a:r>
            <a:r>
              <a:rPr lang="ar-IQ" sz="3000" dirty="0" smtClean="0">
                <a:solidFill>
                  <a:schemeClr val="dk1"/>
                </a:solidFill>
                <a:cs typeface="Ali_K_Sahifa Bold" pitchFamily="2" charset="-78"/>
              </a:rPr>
              <a:t>هةنديَجاريش </a:t>
            </a:r>
            <a:r>
              <a:rPr lang="ar-IQ" sz="3000" dirty="0">
                <a:solidFill>
                  <a:schemeClr val="dk1"/>
                </a:solidFill>
                <a:cs typeface="Ali_K_Sahifa Bold" pitchFamily="2" charset="-78"/>
              </a:rPr>
              <a:t>بةشدارى </a:t>
            </a:r>
            <a:r>
              <a:rPr lang="ar-IQ" sz="3000" dirty="0" smtClean="0">
                <a:solidFill>
                  <a:schemeClr val="dk1"/>
                </a:solidFill>
                <a:cs typeface="Ali_K_Sahifa Bold" pitchFamily="2" charset="-78"/>
              </a:rPr>
              <a:t>لةشةرِةكانيش </a:t>
            </a:r>
            <a:r>
              <a:rPr lang="ar-IQ" sz="3000" dirty="0">
                <a:solidFill>
                  <a:schemeClr val="dk1"/>
                </a:solidFill>
                <a:cs typeface="Ali_K_Sahifa Bold" pitchFamily="2" charset="-78"/>
              </a:rPr>
              <a:t>دةكرد هةروةها بازرطانيشى </a:t>
            </a:r>
            <a:r>
              <a:rPr lang="ar-IQ" sz="3000" dirty="0" smtClean="0">
                <a:solidFill>
                  <a:schemeClr val="dk1"/>
                </a:solidFill>
                <a:cs typeface="Ali_K_Sahifa Bold" pitchFamily="2" charset="-78"/>
              </a:rPr>
              <a:t>دةكرد</a:t>
            </a:r>
          </a:p>
          <a:p>
            <a:pPr algn="just" rtl="1"/>
            <a:endParaRPr lang="en-US" dirty="0"/>
          </a:p>
        </p:txBody>
      </p:sp>
    </p:spTree>
    <p:extLst>
      <p:ext uri="{BB962C8B-B14F-4D97-AF65-F5344CB8AC3E}">
        <p14:creationId xmlns:p14="http://schemas.microsoft.com/office/powerpoint/2010/main" val="319372569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68927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r" rtl="1"/>
            <a:r>
              <a:rPr lang="ar-IQ" sz="3200" dirty="0">
                <a:solidFill>
                  <a:srgbClr val="0070C0"/>
                </a:solidFill>
                <a:latin typeface="+mj-lt"/>
                <a:ea typeface="+mj-ea"/>
                <a:cs typeface="Zanest_Monotype Koufi Bold" pitchFamily="2" charset="-78"/>
              </a:rPr>
              <a:t>بةشى دووةم/ </a:t>
            </a:r>
            <a:r>
              <a:rPr lang="ar-IQ" sz="3600" dirty="0">
                <a:solidFill>
                  <a:srgbClr val="00B050"/>
                </a:solidFill>
                <a:latin typeface="+mj-lt"/>
                <a:ea typeface="+mj-ea"/>
                <a:cs typeface="Ali_K_Samik" pitchFamily="2" charset="-78"/>
              </a:rPr>
              <a:t>سةردةمى ثيَغةمبةر</a:t>
            </a:r>
            <a:endParaRPr lang="en-US" sz="3600" dirty="0">
              <a:solidFill>
                <a:srgbClr val="00B050"/>
              </a:solidFill>
              <a:latin typeface="+mj-lt"/>
              <a:ea typeface="+mj-ea"/>
              <a:cs typeface="Ali_K_Samik" pitchFamily="2" charset="-78"/>
            </a:endParaRPr>
          </a:p>
          <a:p>
            <a:pPr algn="r" rtl="1"/>
            <a:r>
              <a:rPr lang="en-US" sz="3000" dirty="0" smtClean="0">
                <a:solidFill>
                  <a:schemeClr val="tx1"/>
                </a:solidFill>
                <a:latin typeface="+mj-lt"/>
                <a:ea typeface="+mj-ea"/>
                <a:cs typeface="Ali_k_Sayid" pitchFamily="2" charset="-78"/>
              </a:rPr>
              <a:t>1</a:t>
            </a:r>
            <a:r>
              <a:rPr lang="ar-IQ" sz="3000" dirty="0" smtClean="0">
                <a:solidFill>
                  <a:schemeClr val="tx1"/>
                </a:solidFill>
                <a:latin typeface="+mj-lt"/>
                <a:ea typeface="+mj-ea"/>
                <a:cs typeface="Ali_k_Sayid" pitchFamily="2" charset="-78"/>
              </a:rPr>
              <a:t>- </a:t>
            </a:r>
            <a:r>
              <a:rPr lang="ar-IQ" sz="3000" dirty="0">
                <a:solidFill>
                  <a:schemeClr val="tx1"/>
                </a:solidFill>
                <a:latin typeface="+mj-lt"/>
                <a:ea typeface="+mj-ea"/>
                <a:cs typeface="Ali_k_Sayid" pitchFamily="2" charset="-78"/>
              </a:rPr>
              <a:t>رةط و رةضةلَةكى ثيَغةمبةر(د.خ</a:t>
            </a:r>
            <a:r>
              <a:rPr lang="ar-IQ" sz="3000" dirty="0" smtClean="0">
                <a:solidFill>
                  <a:schemeClr val="tx1"/>
                </a:solidFill>
                <a:latin typeface="+mj-lt"/>
                <a:ea typeface="+mj-ea"/>
                <a:cs typeface="Ali_k_Sayid" pitchFamily="2" charset="-78"/>
              </a:rPr>
              <a:t>)</a:t>
            </a:r>
          </a:p>
          <a:p>
            <a:pPr algn="r" rtl="1"/>
            <a:r>
              <a:rPr lang="en-US" sz="3000" dirty="0" smtClean="0">
                <a:solidFill>
                  <a:schemeClr val="tx1"/>
                </a:solidFill>
                <a:latin typeface="+mj-lt"/>
                <a:ea typeface="+mj-ea"/>
                <a:cs typeface="Ali_k_Sayid" pitchFamily="2" charset="-78"/>
              </a:rPr>
              <a:t>2</a:t>
            </a:r>
            <a:r>
              <a:rPr lang="ar-IQ" sz="3000" dirty="0" smtClean="0">
                <a:solidFill>
                  <a:schemeClr val="tx1"/>
                </a:solidFill>
                <a:latin typeface="+mj-lt"/>
                <a:ea typeface="+mj-ea"/>
                <a:cs typeface="Ali_k_Sayid" pitchFamily="2" charset="-78"/>
              </a:rPr>
              <a:t>-ذيانى </a:t>
            </a:r>
            <a:r>
              <a:rPr lang="ar-IQ" sz="3000" dirty="0">
                <a:solidFill>
                  <a:schemeClr val="tx1"/>
                </a:solidFill>
                <a:cs typeface="Ali_k_Sayid" pitchFamily="2" charset="-78"/>
              </a:rPr>
              <a:t>ثيَغةمبةر(د.خ</a:t>
            </a:r>
            <a:r>
              <a:rPr lang="ar-IQ" sz="3000" dirty="0" smtClean="0">
                <a:solidFill>
                  <a:schemeClr val="tx1"/>
                </a:solidFill>
                <a:cs typeface="Ali_k_Sayid" pitchFamily="2" charset="-78"/>
              </a:rPr>
              <a:t>) ثيَش ثيَغةمبةرايةتى </a:t>
            </a:r>
          </a:p>
          <a:p>
            <a:pPr algn="r" rtl="1"/>
            <a:r>
              <a:rPr lang="en-US" sz="3000" dirty="0" smtClean="0">
                <a:solidFill>
                  <a:schemeClr val="tx1"/>
                </a:solidFill>
                <a:latin typeface="+mj-lt"/>
                <a:ea typeface="+mj-ea"/>
                <a:cs typeface="Ali_k_Sayid" pitchFamily="2" charset="-78"/>
              </a:rPr>
              <a:t>3</a:t>
            </a:r>
            <a:r>
              <a:rPr lang="ar-IQ" sz="3000" dirty="0" smtClean="0">
                <a:solidFill>
                  <a:schemeClr val="tx1"/>
                </a:solidFill>
                <a:latin typeface="+mj-lt"/>
                <a:ea typeface="+mj-ea"/>
                <a:cs typeface="Ali_k_Sayid" pitchFamily="2" charset="-78"/>
              </a:rPr>
              <a:t>- هاتنى وةحى</a:t>
            </a:r>
          </a:p>
          <a:p>
            <a:pPr algn="r" rtl="1"/>
            <a:r>
              <a:rPr lang="en-US" sz="3000" dirty="0" smtClean="0">
                <a:solidFill>
                  <a:schemeClr val="tx1"/>
                </a:solidFill>
                <a:latin typeface="+mj-lt"/>
                <a:ea typeface="+mj-ea"/>
                <a:cs typeface="Ali_k_Sayid" pitchFamily="2" charset="-78"/>
              </a:rPr>
              <a:t>4</a:t>
            </a:r>
            <a:r>
              <a:rPr lang="ar-IQ" sz="3000" dirty="0" smtClean="0">
                <a:solidFill>
                  <a:schemeClr val="tx1"/>
                </a:solidFill>
                <a:latin typeface="+mj-lt"/>
                <a:ea typeface="+mj-ea"/>
                <a:cs typeface="Ali_k_Sayid" pitchFamily="2" charset="-78"/>
              </a:rPr>
              <a:t>- ئيسلام لةقؤناغى نهيَنى و ئاشكرادا</a:t>
            </a:r>
          </a:p>
          <a:p>
            <a:pPr algn="r" rtl="1"/>
            <a:r>
              <a:rPr lang="en-US" sz="3000" dirty="0" smtClean="0">
                <a:solidFill>
                  <a:schemeClr val="tx1"/>
                </a:solidFill>
                <a:latin typeface="+mj-lt"/>
                <a:ea typeface="+mj-ea"/>
                <a:cs typeface="Ali_k_Sayid" pitchFamily="2" charset="-78"/>
              </a:rPr>
              <a:t>5</a:t>
            </a:r>
            <a:r>
              <a:rPr lang="ar-IQ" sz="3000" dirty="0" smtClean="0">
                <a:solidFill>
                  <a:schemeClr val="tx1"/>
                </a:solidFill>
                <a:latin typeface="+mj-lt"/>
                <a:ea typeface="+mj-ea"/>
                <a:cs typeface="Ali_k_Sayid" pitchFamily="2" charset="-78"/>
              </a:rPr>
              <a:t>- دذايةتى كردنى قورِةش لةئاينى ئيسلام </a:t>
            </a:r>
          </a:p>
          <a:p>
            <a:pPr algn="r" rtl="1"/>
            <a:r>
              <a:rPr lang="en-US" sz="3000" dirty="0" smtClean="0">
                <a:solidFill>
                  <a:schemeClr val="tx1"/>
                </a:solidFill>
                <a:latin typeface="+mj-lt"/>
                <a:ea typeface="+mj-ea"/>
                <a:cs typeface="Ali_k_Sayid" pitchFamily="2" charset="-78"/>
              </a:rPr>
              <a:t>6</a:t>
            </a:r>
            <a:r>
              <a:rPr lang="ar-IQ" sz="3000" dirty="0" smtClean="0">
                <a:solidFill>
                  <a:schemeClr val="tx1"/>
                </a:solidFill>
                <a:latin typeface="+mj-lt"/>
                <a:ea typeface="+mj-ea"/>
                <a:cs typeface="Ali_k_Sayid" pitchFamily="2" charset="-78"/>
              </a:rPr>
              <a:t>- كؤض كردنى موسلَمانان بؤ حةبةشة</a:t>
            </a:r>
          </a:p>
          <a:p>
            <a:pPr algn="r" rtl="1"/>
            <a:r>
              <a:rPr lang="en-US" sz="3000" dirty="0" smtClean="0">
                <a:solidFill>
                  <a:schemeClr val="tx1"/>
                </a:solidFill>
                <a:latin typeface="+mj-lt"/>
                <a:ea typeface="+mj-ea"/>
                <a:cs typeface="Ali_k_Sayid" pitchFamily="2" charset="-78"/>
              </a:rPr>
              <a:t>7</a:t>
            </a:r>
            <a:r>
              <a:rPr lang="ar-IQ" sz="3000" dirty="0" smtClean="0">
                <a:solidFill>
                  <a:schemeClr val="tx1"/>
                </a:solidFill>
                <a:latin typeface="+mj-lt"/>
                <a:ea typeface="+mj-ea"/>
                <a:cs typeface="Ali_k_Sayid" pitchFamily="2" charset="-78"/>
              </a:rPr>
              <a:t>-دابرِانى بةنى هاشم و </a:t>
            </a:r>
            <a:r>
              <a:rPr lang="ar-IQ" sz="3000" dirty="0">
                <a:solidFill>
                  <a:schemeClr val="tx1"/>
                </a:solidFill>
                <a:latin typeface="+mj-lt"/>
                <a:ea typeface="+mj-ea"/>
                <a:cs typeface="Ali-A-Sayid" pitchFamily="2" charset="-78"/>
              </a:rPr>
              <a:t>عبدالمطلب </a:t>
            </a:r>
          </a:p>
          <a:p>
            <a:pPr algn="r" rtl="1"/>
            <a:r>
              <a:rPr lang="en-US" sz="3000" dirty="0" smtClean="0">
                <a:solidFill>
                  <a:schemeClr val="tx1"/>
                </a:solidFill>
                <a:latin typeface="+mj-lt"/>
                <a:ea typeface="+mj-ea"/>
                <a:cs typeface="Ali_k_Sayid" pitchFamily="2" charset="-78"/>
              </a:rPr>
              <a:t>8</a:t>
            </a:r>
            <a:r>
              <a:rPr lang="ar-IQ" sz="3000" dirty="0" smtClean="0">
                <a:solidFill>
                  <a:schemeClr val="tx1"/>
                </a:solidFill>
                <a:latin typeface="+mj-lt"/>
                <a:ea typeface="+mj-ea"/>
                <a:cs typeface="Ali_k_Sayid" pitchFamily="2" charset="-78"/>
              </a:rPr>
              <a:t>- كؤتايى هاتنى دابرِان </a:t>
            </a:r>
          </a:p>
          <a:p>
            <a:pPr algn="r" rtl="1"/>
            <a:r>
              <a:rPr lang="en-US" sz="3000" dirty="0" smtClean="0">
                <a:solidFill>
                  <a:schemeClr val="tx1"/>
                </a:solidFill>
                <a:latin typeface="+mj-lt"/>
                <a:ea typeface="+mj-ea"/>
                <a:cs typeface="Ali_k_Sayid" pitchFamily="2" charset="-78"/>
              </a:rPr>
              <a:t>9</a:t>
            </a:r>
            <a:r>
              <a:rPr lang="ar-IQ" sz="3000" dirty="0" smtClean="0">
                <a:solidFill>
                  <a:schemeClr val="tx1"/>
                </a:solidFill>
                <a:latin typeface="+mj-lt"/>
                <a:ea typeface="+mj-ea"/>
                <a:cs typeface="Ali_k_Sayid" pitchFamily="2" charset="-78"/>
              </a:rPr>
              <a:t>- كؤضى دواى ابى </a:t>
            </a:r>
            <a:r>
              <a:rPr lang="ar-IQ" sz="3000" dirty="0" smtClean="0">
                <a:solidFill>
                  <a:schemeClr val="tx1"/>
                </a:solidFill>
                <a:latin typeface="+mj-lt"/>
                <a:ea typeface="+mj-ea"/>
                <a:cs typeface="Ali-A-Sayid" pitchFamily="2" charset="-78"/>
              </a:rPr>
              <a:t>طالب </a:t>
            </a:r>
            <a:r>
              <a:rPr lang="ar-IQ" sz="3000" dirty="0" smtClean="0">
                <a:solidFill>
                  <a:schemeClr val="tx1"/>
                </a:solidFill>
                <a:latin typeface="+mj-lt"/>
                <a:ea typeface="+mj-ea"/>
                <a:cs typeface="Ali_k_Sayid" pitchFamily="2" charset="-78"/>
              </a:rPr>
              <a:t>و خةديجة</a:t>
            </a:r>
          </a:p>
          <a:p>
            <a:pPr algn="r" rtl="1"/>
            <a:r>
              <a:rPr lang="en-US" sz="3000" dirty="0" smtClean="0">
                <a:solidFill>
                  <a:schemeClr val="tx1"/>
                </a:solidFill>
                <a:latin typeface="+mj-lt"/>
                <a:ea typeface="+mj-ea"/>
                <a:cs typeface="Ali_k_Sayid" pitchFamily="2" charset="-78"/>
              </a:rPr>
              <a:t>10</a:t>
            </a:r>
            <a:r>
              <a:rPr lang="ar-IQ" sz="3000" dirty="0" smtClean="0">
                <a:solidFill>
                  <a:schemeClr val="tx1"/>
                </a:solidFill>
                <a:latin typeface="+mj-lt"/>
                <a:ea typeface="+mj-ea"/>
                <a:cs typeface="Ali_k_Sayid" pitchFamily="2" charset="-78"/>
              </a:rPr>
              <a:t>- ضوونى ثيَغةمبةر بؤ </a:t>
            </a:r>
            <a:r>
              <a:rPr lang="ar-IQ" sz="3000" dirty="0">
                <a:solidFill>
                  <a:schemeClr val="tx1"/>
                </a:solidFill>
                <a:latin typeface="+mj-lt"/>
                <a:ea typeface="+mj-ea"/>
                <a:cs typeface="Ali-A-Sayid" pitchFamily="2" charset="-78"/>
              </a:rPr>
              <a:t>طائف</a:t>
            </a:r>
          </a:p>
          <a:p>
            <a:pPr algn="r" rtl="1"/>
            <a:r>
              <a:rPr lang="en-US" sz="3000" dirty="0" smtClean="0">
                <a:solidFill>
                  <a:schemeClr val="tx1"/>
                </a:solidFill>
                <a:latin typeface="+mj-lt"/>
                <a:ea typeface="+mj-ea"/>
                <a:cs typeface="Ali_k_Sayid" pitchFamily="2" charset="-78"/>
              </a:rPr>
              <a:t>11</a:t>
            </a:r>
            <a:r>
              <a:rPr lang="ar-IQ" sz="3000" dirty="0" smtClean="0">
                <a:solidFill>
                  <a:schemeClr val="tx1"/>
                </a:solidFill>
                <a:latin typeface="+mj-lt"/>
                <a:ea typeface="+mj-ea"/>
                <a:cs typeface="Ali_k_Sayid" pitchFamily="2" charset="-78"/>
              </a:rPr>
              <a:t>- </a:t>
            </a:r>
            <a:r>
              <a:rPr lang="ar-IQ" sz="3000" dirty="0">
                <a:solidFill>
                  <a:schemeClr val="tx1"/>
                </a:solidFill>
                <a:cs typeface="Ali_k_Sayid" pitchFamily="2" charset="-78"/>
              </a:rPr>
              <a:t>بارودؤخى يةسرب ثيَش كؤض كردنى موسلَمانان</a:t>
            </a:r>
            <a:endParaRPr lang="en-US" sz="3200" dirty="0" smtClean="0">
              <a:solidFill>
                <a:schemeClr val="tx1"/>
              </a:solidFill>
            </a:endParaRPr>
          </a:p>
          <a:p>
            <a:pPr algn="r" rtl="1"/>
            <a:endParaRPr lang="en-US" sz="3000" dirty="0">
              <a:solidFill>
                <a:srgbClr val="00B050"/>
              </a:solidFill>
              <a:latin typeface="+mj-lt"/>
              <a:ea typeface="+mj-ea"/>
              <a:cs typeface="Ali_k_Sayid" pitchFamily="2" charset="-78"/>
            </a:endParaRPr>
          </a:p>
          <a:p>
            <a:pPr algn="r" rtl="1"/>
            <a:endParaRPr lang="en-US" sz="3600" dirty="0">
              <a:solidFill>
                <a:srgbClr val="7030A0"/>
              </a:solidFill>
              <a:latin typeface="+mj-lt"/>
              <a:ea typeface="+mj-ea"/>
              <a:cs typeface="Zheayr1 Mewlewi" pitchFamily="2" charset="-78"/>
            </a:endParaRPr>
          </a:p>
        </p:txBody>
      </p:sp>
    </p:spTree>
    <p:extLst>
      <p:ext uri="{BB962C8B-B14F-4D97-AF65-F5344CB8AC3E}">
        <p14:creationId xmlns:p14="http://schemas.microsoft.com/office/powerpoint/2010/main" val="4967213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13" y="0"/>
            <a:ext cx="91440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chemeClr val="dk1"/>
                </a:solidFill>
                <a:cs typeface="Ali_K_Sahifa Bold" pitchFamily="2" charset="-78"/>
              </a:rPr>
              <a:t>بةلاَم لةمافى ميرات بىَ بةش كرابوو، جطة لةوةش ديارةى زيندةبةضالَ كردنيش بوونى هةبوو .</a:t>
            </a:r>
          </a:p>
          <a:p>
            <a:pPr algn="just" rtl="1"/>
            <a:r>
              <a:rPr lang="ar-IQ" sz="3000" dirty="0">
                <a:solidFill>
                  <a:schemeClr val="dk1"/>
                </a:solidFill>
                <a:cs typeface="Ali_K_Sahifa Bold" pitchFamily="2" charset="-78"/>
              </a:rPr>
              <a:t>شارى مةككة جطة لةدانيشتوانة رةسةنةكةى خةلَكى ديكةش نيشتةجيَى مةككة بوون كة ثيَيان دةوترا(</a:t>
            </a:r>
            <a:r>
              <a:rPr lang="ar-IQ" sz="2700" dirty="0">
                <a:cs typeface="Ali-A-Sahifa Bold" pitchFamily="2" charset="-78"/>
              </a:rPr>
              <a:t>موالى</a:t>
            </a:r>
            <a:r>
              <a:rPr lang="ar-IQ" sz="3000" dirty="0">
                <a:solidFill>
                  <a:schemeClr val="dk1"/>
                </a:solidFill>
                <a:cs typeface="Ali_K_Sahifa Bold" pitchFamily="2" charset="-78"/>
              </a:rPr>
              <a:t>) هةروةها كؤيلةى رةش ثيَست و سثى ثيَستيش لةمةككةدا هةبوو كة بؤ كاروبارى ناومالَ و ثيشةطةرى و ضةندين كارى ديكةيان ثيَدةكرا .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ليَرةدا دةردةكةويَت كة ثةيوةنديية كؤمةلاَيةتييةكةش وةكو كةرتى ئابوورى و سيستةمى سياسى لةذيَر كاريطةرى نيشتةجىَ بووندا طؤرِانى بةسةردا هات ضونكة ثيَشتر هؤزى قورِةيش وةكو هةموو هؤزة كؤضةرييةكانى ديكة لةذيَر كاريطةرى ثةيوةندى هؤزايةتى كؤضةرى وبنةما ئابوورييةكةيدا بوو </a:t>
            </a:r>
            <a:r>
              <a:rPr lang="ar-IQ" sz="3000" dirty="0" smtClean="0">
                <a:solidFill>
                  <a:schemeClr val="dk1"/>
                </a:solidFill>
                <a:cs typeface="Ali_K_Sahifa Bold" pitchFamily="2" charset="-78"/>
              </a:rPr>
              <a:t>.</a:t>
            </a:r>
          </a:p>
          <a:p>
            <a:pPr algn="just" rtl="1"/>
            <a:endParaRPr lang="ar-IQ" sz="3000" dirty="0">
              <a:solidFill>
                <a:schemeClr val="dk1"/>
              </a:solidFill>
              <a:cs typeface="Ali_K_Sahifa Bold" pitchFamily="2" charset="-78"/>
            </a:endParaRPr>
          </a:p>
          <a:p>
            <a:pPr algn="just" rtl="1"/>
            <a:endParaRPr lang="ar-IQ" sz="3000" dirty="0" smtClean="0">
              <a:solidFill>
                <a:schemeClr val="dk1"/>
              </a:solidFill>
              <a:cs typeface="Ali_K_Sahifa Bold" pitchFamily="2" charset="-78"/>
            </a:endParaRPr>
          </a:p>
          <a:p>
            <a:pPr algn="just" rtl="1"/>
            <a:endParaRPr lang="ar-IQ" sz="3000" dirty="0">
              <a:solidFill>
                <a:schemeClr val="dk1"/>
              </a:solidFill>
              <a:cs typeface="Ali_K_Sahifa Bold" pitchFamily="2" charset="-78"/>
            </a:endParaRPr>
          </a:p>
          <a:p>
            <a:pPr algn="just" rtl="1"/>
            <a:endParaRPr lang="ar-IQ" sz="3000" dirty="0" smtClean="0">
              <a:solidFill>
                <a:schemeClr val="dk1"/>
              </a:solidFill>
              <a:cs typeface="Ali_K_Sahifa Bold" pitchFamily="2" charset="-78"/>
            </a:endParaRPr>
          </a:p>
          <a:p>
            <a:pPr algn="just" rtl="1"/>
            <a:r>
              <a:rPr lang="ar-IQ" sz="3000" dirty="0" smtClean="0">
                <a:solidFill>
                  <a:schemeClr val="dk1"/>
                </a:solidFill>
                <a:cs typeface="Ali_K_Sahifa Bold" pitchFamily="2" charset="-78"/>
              </a:rPr>
              <a:t> </a:t>
            </a:r>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498415405"/>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10"/>
            <a:ext cx="9144000" cy="683264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rgbClr val="00B0F0"/>
                </a:solidFill>
                <a:cs typeface="Ali_k_Sayid" pitchFamily="2" charset="-78"/>
              </a:rPr>
              <a:t>ج- لةرووى ئاينى : </a:t>
            </a:r>
            <a:endParaRPr lang="en-US" sz="3000" dirty="0">
              <a:solidFill>
                <a:srgbClr val="00B0F0"/>
              </a:solidFill>
              <a:cs typeface="Ali_k_Sayid" pitchFamily="2" charset="-78"/>
            </a:endParaRPr>
          </a:p>
          <a:p>
            <a:pPr algn="just" rtl="1"/>
            <a:r>
              <a:rPr lang="ar-IQ" sz="3000" dirty="0">
                <a:solidFill>
                  <a:schemeClr val="dk1"/>
                </a:solidFill>
                <a:cs typeface="Ali_K_Sahifa Bold" pitchFamily="2" charset="-78"/>
              </a:rPr>
              <a:t>شارى مةككة ثيَطةيةكى ئاينى لةنيمضة دوورطةى عةرةبيدا هةبوو كة ئةمةش بؤ كةعبةى ثيرؤز دةطةرِيَتةوة، بوونى ئةم ثيَطة ئاينيةى مةككة واى لة دانيشتوانى دةور و بةرى مةككة كردبوو كة بةضاوى ريَزةوة برِواننة خةلَكى مةككة ضونكة كاتيَك دانيشتوانى ناوضةكة لة مانطة حةرامةكاندا بة مةبةستى حةج كردن سةردانى مةككةيان دةكرد لةلايةن دانيشتوان و كاربةدةستانى مةككةوة ريَزيان ليَدةطيرا و خزمةت دةكران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طةورةو كاربةدةستانى مةككة لةثيَناو ريَكخستن و خزمةت كردنى حاجييةكان ضةند كاريَكى كارطيَرِى وخزمةت طوزاريان داهيَنا وةكو (</a:t>
            </a:r>
            <a:r>
              <a:rPr lang="ar-IQ" sz="3000" dirty="0">
                <a:solidFill>
                  <a:schemeClr val="dk1"/>
                </a:solidFill>
                <a:cs typeface="Ali-A-Sahifa Bold" pitchFamily="2" charset="-78"/>
              </a:rPr>
              <a:t>حجابة، عمارة، سقاية، رفادة، سدادة </a:t>
            </a:r>
            <a:r>
              <a:rPr lang="ar-IQ" sz="3000" dirty="0">
                <a:solidFill>
                  <a:schemeClr val="dk1"/>
                </a:solidFill>
                <a:cs typeface="Ali_K_Sahifa Bold" pitchFamily="2" charset="-78"/>
              </a:rPr>
              <a:t>....)، خةلَكى مةككة توانيان بةثيَشكةش كردنى ئةم خزمةت طوزاريانة بةحاجييةكان ضةندين دةستكةوتى سياسى و ئابوورى و كؤمةلاَيةتى بةدةست بيَنن ضونكة ثيَدانى نان و ئاو بةحاجييةكان وايكردبوو بةريَزةوة سةيرى خةلَكى مةككة بكةن لةبةر ئةوةى دابين كردنى نان و</a:t>
            </a:r>
            <a:r>
              <a:rPr lang="ar-IQ" dirty="0"/>
              <a:t> </a:t>
            </a:r>
            <a:endParaRPr lang="ar-IQ" dirty="0" smtClean="0"/>
          </a:p>
          <a:p>
            <a:pPr algn="just" rtl="1"/>
            <a:endParaRPr lang="en-US" dirty="0"/>
          </a:p>
        </p:txBody>
      </p:sp>
    </p:spTree>
    <p:extLst>
      <p:ext uri="{BB962C8B-B14F-4D97-AF65-F5344CB8AC3E}">
        <p14:creationId xmlns:p14="http://schemas.microsoft.com/office/powerpoint/2010/main" val="91494996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 y="0"/>
            <a:ext cx="91440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chemeClr val="dk1"/>
                </a:solidFill>
                <a:cs typeface="Ali_K_Sahifa Bold" pitchFamily="2" charset="-78"/>
              </a:rPr>
              <a:t>ئاو كاريَكى طران بوو لة ذينطةيةكى هةذارى وةكو نيمضة دوورطةى عةرةبى، كةواتا هؤزى قورِةيش لةريَطةى ئةم خزمةتطوزاريانةوة ثلةو ثايةكى كؤمةلاَيةتى لةناو هؤزةكانى نيمضة دوورطةى عةرةبيدا ثةيدا كردبوو ، هةر ئةمةش بوو وايكردبوو كةلةرووى سياسيشةوة ثشتطيرى هؤزى قورِةيش بكةن، لةطةلَ ئةوةشدا هؤزى قورِةيش لةكاتى حةجدا بازارِةكانى شارى مةككة جولَةى زياترى تيَدةكةوت و دةستكةوتى ئابوورى بؤ دانيشتوانةكةى ليَدةكةوتةوة.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بيرورِاى ئاينى لةمةككةدا خؤى لةبت ثةرستى دةبينيةوة، </a:t>
            </a:r>
            <a:r>
              <a:rPr lang="ar-IQ" sz="3000" dirty="0" smtClean="0">
                <a:solidFill>
                  <a:schemeClr val="dk1"/>
                </a:solidFill>
                <a:cs typeface="Ali_K_Sahifa Bold" pitchFamily="2" charset="-78"/>
              </a:rPr>
              <a:t>نزيكةى(</a:t>
            </a:r>
            <a:r>
              <a:rPr lang="en-US" sz="3000" dirty="0" smtClean="0">
                <a:solidFill>
                  <a:schemeClr val="dk1"/>
                </a:solidFill>
                <a:cs typeface="Ali_K_Sahifa Bold" pitchFamily="2" charset="-78"/>
              </a:rPr>
              <a:t>360</a:t>
            </a:r>
            <a:r>
              <a:rPr lang="ar-IQ" sz="3000" dirty="0" smtClean="0">
                <a:solidFill>
                  <a:schemeClr val="dk1"/>
                </a:solidFill>
                <a:cs typeface="Ali_K_Sahifa Bold" pitchFamily="2" charset="-78"/>
              </a:rPr>
              <a:t>) </a:t>
            </a:r>
            <a:r>
              <a:rPr lang="ar-IQ" sz="3000" dirty="0">
                <a:solidFill>
                  <a:schemeClr val="dk1"/>
                </a:solidFill>
                <a:cs typeface="Ali_K_Sahifa Bold" pitchFamily="2" charset="-78"/>
              </a:rPr>
              <a:t>بت لة كةعبةدا هةبوو كة لةلايةن خةلَكى مةككةو </a:t>
            </a:r>
            <a:r>
              <a:rPr lang="ar-IQ" sz="3000" dirty="0" smtClean="0">
                <a:solidFill>
                  <a:schemeClr val="dk1"/>
                </a:solidFill>
                <a:cs typeface="Ali_K_Sahifa Bold" pitchFamily="2" charset="-78"/>
              </a:rPr>
              <a:t>ناوضةكة </a:t>
            </a:r>
            <a:r>
              <a:rPr lang="ar-IQ" sz="3000" dirty="0">
                <a:solidFill>
                  <a:schemeClr val="dk1"/>
                </a:solidFill>
                <a:cs typeface="Ali_K_Sahifa Bold" pitchFamily="2" charset="-78"/>
              </a:rPr>
              <a:t>ثةرستش دةكرا وةكو </a:t>
            </a:r>
            <a:r>
              <a:rPr lang="ar-IQ" sz="3000" dirty="0">
                <a:cs typeface="Ali_K_Sahifa Bold" pitchFamily="2" charset="-78"/>
              </a:rPr>
              <a:t>بتةكانى</a:t>
            </a:r>
            <a:r>
              <a:rPr lang="ar-IQ" sz="3000" dirty="0">
                <a:cs typeface="Ali-A-Sahifa Bold" pitchFamily="2" charset="-78"/>
              </a:rPr>
              <a:t>(هوبل، اللات، عوزى، مناة</a:t>
            </a:r>
            <a:r>
              <a:rPr lang="ar-IQ" sz="3000" dirty="0">
                <a:solidFill>
                  <a:schemeClr val="dk1"/>
                </a:solidFill>
                <a:cs typeface="Ali_K_Sahifa Bold" pitchFamily="2" charset="-78"/>
              </a:rPr>
              <a:t>.....) كةواتا مةكة مالَى خواوةندةكان بوو، هةرضةندة دانيشتوانى مةككة بت ثةرست بوون لةطةلَ ئةوةشدا خوداى طةورةيان دةناسى ئةوةتا قورئانى ثيرؤز ئاماذة بةوة دةكات (</a:t>
            </a:r>
            <a:r>
              <a:rPr lang="ar-IQ" sz="3000" dirty="0">
                <a:cs typeface="Ali-A-Sahifa Bold" pitchFamily="2" charset="-78"/>
              </a:rPr>
              <a:t>قل من رب السموات السبع ورب العرش العظيم، سيقولون الله</a:t>
            </a:r>
            <a:r>
              <a:rPr lang="ar-IQ" sz="3000" dirty="0">
                <a:solidFill>
                  <a:schemeClr val="dk1"/>
                </a:solidFill>
                <a:cs typeface="Ali_K_Sahifa Bold" pitchFamily="2" charset="-78"/>
              </a:rPr>
              <a:t>)، جطة لةبت ثةرستى ئاينى يةكتاثةرستيش هةبوو كة ئةويش ئاينى (</a:t>
            </a:r>
            <a:r>
              <a:rPr lang="ar-IQ" sz="3000" dirty="0">
                <a:cs typeface="Ali-A-Sahifa Bold" pitchFamily="2" charset="-78"/>
              </a:rPr>
              <a:t>حنيفية</a:t>
            </a:r>
            <a:r>
              <a:rPr lang="ar-IQ" sz="3000" dirty="0">
                <a:solidFill>
                  <a:schemeClr val="dk1"/>
                </a:solidFill>
                <a:cs typeface="Ali_K_Sahifa Bold" pitchFamily="2" charset="-78"/>
              </a:rPr>
              <a:t>)ى ثيَغةمبةر ئيبراهيم بوو </a:t>
            </a:r>
            <a:r>
              <a:rPr lang="ar-IQ" dirty="0"/>
              <a:t>. </a:t>
            </a:r>
            <a:endParaRPr lang="en-US" dirty="0"/>
          </a:p>
        </p:txBody>
      </p:sp>
    </p:spTree>
    <p:extLst>
      <p:ext uri="{BB962C8B-B14F-4D97-AF65-F5344CB8AC3E}">
        <p14:creationId xmlns:p14="http://schemas.microsoft.com/office/powerpoint/2010/main" val="16750234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7886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chemeClr val="dk1"/>
                </a:solidFill>
                <a:cs typeface="Ali_K_Sahifa Bold" pitchFamily="2" charset="-78"/>
              </a:rPr>
              <a:t>كاتيَك ئاينى ثيرؤزى ئيسلام هات، هةموو بت ثةرستييةكى رةت كردةوة و ئاينى يةكتاثةرستى بؤ كؤمةلَطا برِياردا، لةطةلَ ئةوةشدا دذى دانانى ئةو بتانة بوون كة لةكةعبة دانرابوون ضونكة كةعبة لةبنةرِةتدا بؤ يةكتاثةرستى بنيادنراوة . ليَرةدا روون دةبيَتةوة ثيَطة ئاينييةكةى مةككة بؤ كةعبة دةطةرِيَتةوة . </a:t>
            </a:r>
            <a:endParaRPr lang="ar-IQ" sz="3000" dirty="0" smtClean="0">
              <a:solidFill>
                <a:schemeClr val="dk1"/>
              </a:solidFill>
              <a:cs typeface="Ali_K_Sahifa Bold" pitchFamily="2" charset="-78"/>
            </a:endParaRPr>
          </a:p>
          <a:p>
            <a:pPr rtl="1"/>
            <a:r>
              <a:rPr lang="ar-IQ" sz="3200" dirty="0"/>
              <a:t> </a:t>
            </a:r>
            <a:endParaRPr lang="en-US" sz="3200" dirty="0"/>
          </a:p>
          <a:p>
            <a:pPr algn="just" rtl="1"/>
            <a:r>
              <a:rPr lang="ar-IQ" sz="3200" dirty="0"/>
              <a:t>   </a:t>
            </a:r>
            <a:r>
              <a:rPr lang="ar-IQ" sz="3000" dirty="0">
                <a:solidFill>
                  <a:srgbClr val="00B0F0"/>
                </a:solidFill>
                <a:cs typeface="Ali_k_Sayid" pitchFamily="2" charset="-78"/>
              </a:rPr>
              <a:t>د- كارطيَرِى :</a:t>
            </a:r>
            <a:endParaRPr lang="en-US" sz="3000" dirty="0">
              <a:solidFill>
                <a:srgbClr val="00B0F0"/>
              </a:solidFill>
              <a:cs typeface="Ali_k_Sayid" pitchFamily="2" charset="-78"/>
            </a:endParaRPr>
          </a:p>
          <a:p>
            <a:pPr algn="just" rtl="1"/>
            <a:r>
              <a:rPr lang="ar-IQ" sz="3000" dirty="0">
                <a:solidFill>
                  <a:schemeClr val="dk1"/>
                </a:solidFill>
                <a:cs typeface="Ali_K_Sahifa Bold" pitchFamily="2" charset="-78"/>
              </a:rPr>
              <a:t>لةرووى كارطيَرِييةوة، تيرةكانى سةر بةهؤزى قورِةيش لةثيَناو ثاراستنى ئاسايش و يةكطرتووى و ثتةو كردنى طيانى تةباى و هؤزايةتى كاروبارى كارطيَرِى مةككةيان </a:t>
            </a:r>
            <a:r>
              <a:rPr lang="ar-IQ" sz="3000">
                <a:solidFill>
                  <a:schemeClr val="dk1"/>
                </a:solidFill>
                <a:cs typeface="Ali_K_Sahifa Bold" pitchFamily="2" charset="-78"/>
              </a:rPr>
              <a:t>لةنيَوان </a:t>
            </a:r>
            <a:r>
              <a:rPr lang="ar-IQ" sz="3000" smtClean="0">
                <a:solidFill>
                  <a:schemeClr val="dk1"/>
                </a:solidFill>
                <a:cs typeface="Ali_K_Sahifa Bold" pitchFamily="2" charset="-78"/>
              </a:rPr>
              <a:t>تيرةكاندا </a:t>
            </a:r>
            <a:r>
              <a:rPr lang="ar-IQ" sz="3000">
                <a:solidFill>
                  <a:schemeClr val="dk1"/>
                </a:solidFill>
                <a:cs typeface="Ali_K_Sahifa Bold" pitchFamily="2" charset="-78"/>
              </a:rPr>
              <a:t>دابةش </a:t>
            </a:r>
            <a:r>
              <a:rPr lang="ar-IQ" sz="3000" smtClean="0">
                <a:solidFill>
                  <a:schemeClr val="dk1"/>
                </a:solidFill>
                <a:cs typeface="Ali_K_Sahifa Bold" pitchFamily="2" charset="-78"/>
              </a:rPr>
              <a:t>كرد بوو، </a:t>
            </a:r>
            <a:r>
              <a:rPr lang="ar-IQ" sz="3000" dirty="0">
                <a:solidFill>
                  <a:schemeClr val="dk1"/>
                </a:solidFill>
                <a:cs typeface="Ali_K_Sahifa Bold" pitchFamily="2" charset="-78"/>
              </a:rPr>
              <a:t>دةرئةنجامى ئةمةش ئةو ريَكخستنة كارطيَرِييةى بوو كة بوارة جياوازةكانى طرتةوة، ئةوةتا لةرووى سياسييةوة(</a:t>
            </a:r>
            <a:r>
              <a:rPr lang="ar-IQ" sz="3000" dirty="0">
                <a:cs typeface="Ali-A-Sahifa Bold" pitchFamily="2" charset="-78"/>
              </a:rPr>
              <a:t>دار الندوة</a:t>
            </a:r>
            <a:r>
              <a:rPr lang="ar-IQ" sz="3000" dirty="0">
                <a:solidFill>
                  <a:schemeClr val="dk1"/>
                </a:solidFill>
                <a:cs typeface="Ali_K_Sahifa Bold" pitchFamily="2" charset="-78"/>
              </a:rPr>
              <a:t>) دامةزراوةيةك بوو هةموو كاروبارةكانى تيَدا يةكلاى دةكرايةوة بةلاَم زياتر سيمايةكى سياسى لةخؤ طرت بوو بةلاَم لةطةلَ ئةوةشدا دةكريَت هةر بةيةكةيةكى كارطيَرِى هةذمار بكريَت . </a:t>
            </a:r>
            <a:endParaRPr lang="en-US" sz="3000" dirty="0" smtClean="0">
              <a:solidFill>
                <a:schemeClr val="dk1"/>
              </a:solidFill>
              <a:cs typeface="Ali_K_Sahifa Bold" pitchFamily="2" charset="-78"/>
            </a:endParaRP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25036100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03" y="0"/>
            <a:ext cx="9144000" cy="683264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endParaRPr lang="en-US" dirty="0">
              <a:solidFill>
                <a:schemeClr val="dk1"/>
              </a:solidFill>
              <a:cs typeface="Ali_K_Sahifa Bold" pitchFamily="2" charset="-78"/>
            </a:endParaRPr>
          </a:p>
          <a:p>
            <a:pPr algn="just" rtl="1"/>
            <a:r>
              <a:rPr lang="ar-IQ" sz="3000" dirty="0">
                <a:solidFill>
                  <a:schemeClr val="dk1"/>
                </a:solidFill>
                <a:cs typeface="Ali_K_Sahifa Bold" pitchFamily="2" charset="-78"/>
              </a:rPr>
              <a:t>ئةو خزمةت طوزاريانةى كة زياتر مؤرك و سيما ئاينيةكةى ثيَوة ديار بوو بريتية لة(</a:t>
            </a:r>
            <a:r>
              <a:rPr lang="ar-IQ" sz="3000" dirty="0">
                <a:cs typeface="Ali-A-Sahifa Bold" pitchFamily="2" charset="-78"/>
              </a:rPr>
              <a:t>سقاية، رفادة</a:t>
            </a:r>
            <a:r>
              <a:rPr lang="ar-IQ" sz="3000" dirty="0">
                <a:solidFill>
                  <a:schemeClr val="dk1"/>
                </a:solidFill>
                <a:cs typeface="Ali_K_Sahifa Bold" pitchFamily="2" charset="-78"/>
              </a:rPr>
              <a:t>)، ئةم خزمةت طوزاريانة لةوةرزى حةجدا ثيَشكةش دةكرا لةطةلَ ئةوةشدا بة دوو كارى كارطيَرِى دادةنريَت .</a:t>
            </a:r>
            <a:endParaRPr lang="en-US" sz="3000" dirty="0">
              <a:solidFill>
                <a:schemeClr val="dk1"/>
              </a:solidFill>
              <a:cs typeface="Ali_K_Sahifa Bold" pitchFamily="2" charset="-78"/>
            </a:endParaRPr>
          </a:p>
          <a:p>
            <a:pPr algn="just" rtl="1"/>
            <a:r>
              <a:rPr lang="ar-IQ" dirty="0">
                <a:solidFill>
                  <a:schemeClr val="dk1"/>
                </a:solidFill>
                <a:cs typeface="Ali_K_Sahifa Bold" pitchFamily="2" charset="-78"/>
              </a:rPr>
              <a:t>1</a:t>
            </a:r>
            <a:r>
              <a:rPr lang="ar-IQ" sz="3000" dirty="0">
                <a:solidFill>
                  <a:srgbClr val="00B0F0"/>
                </a:solidFill>
                <a:cs typeface="Ali_k_Sayid" pitchFamily="2" charset="-78"/>
              </a:rPr>
              <a:t>-ئاودان(سقاية) : </a:t>
            </a:r>
            <a:endParaRPr lang="en-US" sz="3000" dirty="0">
              <a:solidFill>
                <a:srgbClr val="00B0F0"/>
              </a:solidFill>
              <a:cs typeface="Ali_k_Sayid" pitchFamily="2" charset="-78"/>
            </a:endParaRPr>
          </a:p>
          <a:p>
            <a:pPr algn="just" rtl="1"/>
            <a:r>
              <a:rPr lang="ar-IQ" sz="3000" dirty="0">
                <a:solidFill>
                  <a:schemeClr val="dk1"/>
                </a:solidFill>
                <a:cs typeface="Ali_K_Sahifa Bold" pitchFamily="2" charset="-78"/>
              </a:rPr>
              <a:t>دواى بنيادنانى دار نةدوة، يةكيَكى تر لةكارةكانى قصى بن كلاب دابين كردنى ئاو بوو بؤ ئةو كةسانةى بةمةبةستى حةج كردن روويان لة مةككة دةكرد، هؤكارى داهيَنانى ئةم كارطوزارييةوة بؤ كةم ئاوى مةككة دةطةرِيَتةوة، سةربارى كةم ئاوييةكةى خةلَكيَكى زؤر لة نيمضة دوورطةى عةرةبى بةمةبةستى حةج كردن لة وةرزى حةجدا </a:t>
            </a:r>
            <a:r>
              <a:rPr lang="ar-IQ" sz="3000" dirty="0" smtClean="0">
                <a:solidFill>
                  <a:schemeClr val="dk1"/>
                </a:solidFill>
                <a:cs typeface="Ali_K_Sahifa Bold" pitchFamily="2" charset="-78"/>
              </a:rPr>
              <a:t>روويان</a:t>
            </a:r>
            <a:r>
              <a:rPr lang="en-US" sz="3000" dirty="0" smtClean="0">
                <a:solidFill>
                  <a:schemeClr val="dk1"/>
                </a:solidFill>
                <a:cs typeface="Ali_K_Sahifa Bold" pitchFamily="2" charset="-78"/>
              </a:rPr>
              <a:t> </a:t>
            </a:r>
            <a:r>
              <a:rPr lang="ar-IQ" sz="3000" dirty="0" smtClean="0">
                <a:solidFill>
                  <a:schemeClr val="dk1"/>
                </a:solidFill>
                <a:cs typeface="Ali_K_Sahifa Bold" pitchFamily="2" charset="-78"/>
              </a:rPr>
              <a:t>لة </a:t>
            </a:r>
            <a:r>
              <a:rPr lang="ar-IQ" sz="3000" dirty="0">
                <a:solidFill>
                  <a:schemeClr val="dk1"/>
                </a:solidFill>
                <a:cs typeface="Ali_K_Sahifa Bold" pitchFamily="2" charset="-78"/>
              </a:rPr>
              <a:t>مةككة دةكرد، ئةمةش وايكرد قصى بن كلاب بايةخ بةم لايةنة بدات و لةريَطةى وشترةوة ئاو لةبيرةكان بطويَزيَتةوة بؤ ئةو حةوزانةى كة لةثيَستة دروست كرابوون و لةنزيك كةعبة دانرا بوون . </a:t>
            </a:r>
            <a:endParaRPr lang="ar-IQ" sz="3000" dirty="0" smtClean="0">
              <a:solidFill>
                <a:schemeClr val="dk1"/>
              </a:solidFill>
              <a:cs typeface="Ali_K_Sahifa Bold" pitchFamily="2" charset="-78"/>
            </a:endParaRPr>
          </a:p>
          <a:p>
            <a:pPr algn="just" rtl="1"/>
            <a:endParaRPr lang="ar-IQ" sz="3000" dirty="0">
              <a:solidFill>
                <a:schemeClr val="dk1"/>
              </a:solidFill>
              <a:cs typeface="Ali_K_Sahifa Bold" pitchFamily="2" charset="-78"/>
            </a:endParaRP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7298642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7" y="-944"/>
            <a:ext cx="91440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chemeClr val="dk1"/>
                </a:solidFill>
                <a:cs typeface="Ali_K_Sahifa Bold" pitchFamily="2" charset="-78"/>
              </a:rPr>
              <a:t>كار طوزارى ئاودان لةسةرةتادا لةدةستى قصى بن كلاب بوو بةلاَم مردنى قصى بن كلاب كةوتة دةستى(هاشم بن عبدالمناف)، ئةوة بوو هاشم زياتر طرنطى ثيَدا و هةر يةكة لةبيرةكانى(</a:t>
            </a:r>
            <a:r>
              <a:rPr lang="ar-IQ" sz="3000" dirty="0">
                <a:cs typeface="Ali-A-Sahifa Bold" pitchFamily="2" charset="-78"/>
              </a:rPr>
              <a:t>بذر، سجلة)ى </a:t>
            </a:r>
            <a:r>
              <a:rPr lang="ar-IQ" sz="3000" dirty="0">
                <a:solidFill>
                  <a:schemeClr val="dk1"/>
                </a:solidFill>
                <a:cs typeface="Ali_K_Sahifa Bold" pitchFamily="2" charset="-78"/>
              </a:rPr>
              <a:t>هةلَكةند، ئةوةتا لةو بارةيةوة هؤنراوةى بؤ </a:t>
            </a:r>
            <a:r>
              <a:rPr lang="ar-IQ" sz="3000" dirty="0">
                <a:cs typeface="Ali-A-Sahifa Bold" pitchFamily="2" charset="-78"/>
              </a:rPr>
              <a:t>دانراوة(نحن حفرنا بذر بجانب المستنذر نسقي الحجيج الأكبر</a:t>
            </a:r>
            <a:r>
              <a:rPr lang="ar-IQ" sz="3000" dirty="0">
                <a:solidFill>
                  <a:schemeClr val="dk1"/>
                </a:solidFill>
                <a:cs typeface="Ali_K_Sahifa Bold" pitchFamily="2" charset="-78"/>
              </a:rPr>
              <a:t>)، دواى خؤشى </a:t>
            </a:r>
            <a:r>
              <a:rPr lang="ar-IQ" sz="3000" dirty="0">
                <a:cs typeface="Ali-A-Sahifa Bold" pitchFamily="2" charset="-78"/>
              </a:rPr>
              <a:t>عبدالمطلبى</a:t>
            </a:r>
            <a:r>
              <a:rPr lang="ar-IQ" sz="3000" dirty="0">
                <a:solidFill>
                  <a:schemeClr val="dk1"/>
                </a:solidFill>
                <a:cs typeface="Ali_K_Sahifa Bold" pitchFamily="2" charset="-78"/>
              </a:rPr>
              <a:t> كورِى سةرى بيرى(زمزم)ى هةلَدايةوة .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يةكيَك لةدةرئةنجامةكانى </a:t>
            </a:r>
            <a:r>
              <a:rPr lang="ar-IQ" sz="3000" dirty="0" smtClean="0">
                <a:solidFill>
                  <a:schemeClr val="dk1"/>
                </a:solidFill>
                <a:cs typeface="Ali_K_Sahifa Bold" pitchFamily="2" charset="-78"/>
              </a:rPr>
              <a:t>ئاودان </a:t>
            </a:r>
            <a:r>
              <a:rPr lang="ar-IQ" sz="3000" dirty="0">
                <a:solidFill>
                  <a:schemeClr val="dk1"/>
                </a:solidFill>
                <a:cs typeface="Ali_K_Sahifa Bold" pitchFamily="2" charset="-78"/>
              </a:rPr>
              <a:t>بريتى بوو لةتووند و تؤلَ كردنى ثةيوةندى نيَوان هؤزى قورِةيش و هؤزةكانى ناوضةكة، ئةم كارةى قورِةيش وايكرد هؤزةكان بةضاوى ريَزةوة برِواننة هؤزى قورِةيش هةر ئةمةش بووو وايكرد هؤزى قورِةيش بتوانىَ بةخاكى ئةو هؤزانةدا تيَثةرِىَ و ثةيوةندى جيرانةتيان بةهيَز بيَت، كةواتا خزمةتطوزارى ئاودان هيَمنى و ئاسايشى بؤ كاروانة بازرطانييةكانى قورِةيش دابينكرد . </a:t>
            </a:r>
            <a:endParaRPr lang="ar-IQ" sz="3000" dirty="0" smtClean="0">
              <a:solidFill>
                <a:schemeClr val="dk1"/>
              </a:solidFill>
              <a:cs typeface="Ali_K_Sahifa Bold" pitchFamily="2" charset="-78"/>
            </a:endParaRPr>
          </a:p>
          <a:p>
            <a:pPr algn="just" rtl="1"/>
            <a:endParaRPr lang="ar-IQ" sz="3000" dirty="0">
              <a:solidFill>
                <a:schemeClr val="dk1"/>
              </a:solidFill>
              <a:cs typeface="Ali_K_Sahifa Bold" pitchFamily="2" charset="-78"/>
            </a:endParaRPr>
          </a:p>
          <a:p>
            <a:pPr algn="just" rtl="1"/>
            <a:endParaRPr lang="ar-IQ" sz="3000" dirty="0" smtClean="0">
              <a:solidFill>
                <a:schemeClr val="dk1"/>
              </a:solidFill>
              <a:cs typeface="Ali_K_Sahifa Bold" pitchFamily="2" charset="-78"/>
            </a:endParaRP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2022851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7" y="-391"/>
            <a:ext cx="9144000" cy="71096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endParaRPr lang="ar-IQ" dirty="0" smtClean="0"/>
          </a:p>
          <a:p>
            <a:pPr algn="just" rtl="1"/>
            <a:endParaRPr lang="ar-IQ" dirty="0"/>
          </a:p>
          <a:p>
            <a:pPr algn="just" rtl="1"/>
            <a:r>
              <a:rPr lang="ar-IQ" sz="3000" dirty="0">
                <a:solidFill>
                  <a:srgbClr val="00B0F0"/>
                </a:solidFill>
                <a:cs typeface="Ali_k_Sayid" pitchFamily="2" charset="-78"/>
              </a:rPr>
              <a:t>2- ميواندارى(الرفادة) </a:t>
            </a:r>
            <a:endParaRPr lang="en-US" sz="3000" dirty="0">
              <a:solidFill>
                <a:srgbClr val="00B0F0"/>
              </a:solidFill>
              <a:cs typeface="Ali_k_Sayid" pitchFamily="2" charset="-78"/>
            </a:endParaRPr>
          </a:p>
          <a:p>
            <a:pPr algn="just" rtl="1"/>
            <a:r>
              <a:rPr lang="ar-IQ" sz="3000" dirty="0">
                <a:solidFill>
                  <a:schemeClr val="dk1"/>
                </a:solidFill>
                <a:cs typeface="Ali_K_Sahifa Bold" pitchFamily="2" charset="-78"/>
              </a:rPr>
              <a:t>بةهةمان شيَوةى دار نةدوة و ئاودان، ميوانداريش لةلايةن قصى بن كلاب داهيَنرا، ميواندارى بريتى بوو لة دابينكردنى خواردن بؤ ئةو كةسانةى بةمةبةستى حةج كردن روويان لة مةككة دةكرد، ئةم كارة لةتوانى يةك كةسدا نةبوو هةستيَت بةدابين كردنى خؤراك بؤ ذمارةيةكى زؤرى حاجيةكان، ئةمةش واى لة قصى بن كلاب كرد داوا لةهؤزى قورِةيش بكات بةشدارى بكةن لة دابينكردنى خؤراك بؤ ئةو حاجيانةى لة وةرزى حةجدا روو لة مةككة دةكةن، ئةوة بوو هؤزى قورِةيش سالاَنة برِيَك لة سامانةكةى وةكو باج دةدا بؤ ئامادةكردنى خؤراك بؤ حاجييةكان، ئةم كارة بةردةوام بوو تاهاتنى ئاينى ئيسلام، لةسةردةمى ئيسلاميش بةردةوام بوو. ئةم خزمةت طوزارية لةدةستى بنةمالَةى(عبدالدار) دا بوو بةلاَم دواتر كةوتة دةستى هاشم لة نةوةى عبدالمناف . </a:t>
            </a:r>
            <a:endParaRPr lang="ar-IQ" sz="3000" dirty="0" smtClean="0">
              <a:solidFill>
                <a:schemeClr val="dk1"/>
              </a:solidFill>
              <a:cs typeface="Ali_K_Sahifa Bold" pitchFamily="2" charset="-78"/>
            </a:endParaRPr>
          </a:p>
          <a:p>
            <a:pPr algn="just" rtl="1"/>
            <a:endParaRPr lang="ar-IQ" sz="3000" dirty="0">
              <a:cs typeface="Ali_K_Sahifa Bold" pitchFamily="2" charset="-78"/>
            </a:endParaRP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12715384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chemeClr val="dk1"/>
                </a:solidFill>
                <a:cs typeface="Ali_K_Sahifa Bold" pitchFamily="2" charset="-78"/>
              </a:rPr>
              <a:t>ئةم كارةى قورِةيش هيَمايةكة بؤ يةكريزى و يةكطرتووى قورِةيش و هاوبةشى كردن لةكارة بةكؤمةلَةكاندا و بةرز كردنةوةى يلةو ثايةى هؤزةكةيان .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هؤزى قورِةيش لةريَطةى ميواندارييةوة ضةندين سوود و دةستكةوتى بةدةستهيَنا، يةكيَك لةو دةستكةوتانة بةهيَز كردنى ثةيوةندييةكانى بوو لةطةلَ هؤزةكانى ديكة كة ئةمةش جؤريَك بوو لةهاوثةيمانيَتى، جطة لةوةش قورِةيش ثلةو ثايةكى بةرزى لةناو هؤزةكاندا ثةيدا كرد كة بةضاوى ريَزةوة برِواننة هؤزى قورِةيش، ئةمةش وايكرد جؤرة دلَنيايةك لةجيرانةتى هؤزةكان بة قورِةيش ببةخشىَ، لةطةلَ ئةوةشدا دةيتوانى بةناوضةى هؤزةكاندا تيَثةرِىَ بةبىَ ئةوةى دذايةتى بكريَت، ئةمةش جؤرة ئاسايش و دلَنياييةك بوو بؤ كاروانة بازرطانييةكانى قورِةيش </a:t>
            </a:r>
            <a:r>
              <a:rPr lang="ar-IQ" sz="3000" dirty="0" smtClean="0">
                <a:solidFill>
                  <a:schemeClr val="dk1"/>
                </a:solidFill>
                <a:cs typeface="Ali_K_Sahifa Bold" pitchFamily="2" charset="-78"/>
              </a:rPr>
              <a:t>.</a:t>
            </a:r>
          </a:p>
          <a:p>
            <a:pPr algn="just" rtl="1"/>
            <a:endParaRPr lang="ar-IQ" sz="3000" dirty="0">
              <a:solidFill>
                <a:schemeClr val="dk1"/>
              </a:solidFill>
              <a:cs typeface="Ali_K_Sahifa Bold" pitchFamily="2" charset="-78"/>
            </a:endParaRPr>
          </a:p>
          <a:p>
            <a:pPr algn="just" rtl="1"/>
            <a:endParaRPr lang="ar-IQ" sz="3000" dirty="0" smtClean="0">
              <a:solidFill>
                <a:schemeClr val="dk1"/>
              </a:solidFill>
              <a:cs typeface="Ali_K_Sahifa Bold" pitchFamily="2" charset="-78"/>
            </a:endParaRPr>
          </a:p>
          <a:p>
            <a:pPr algn="just" rtl="1"/>
            <a:endParaRPr lang="ar-IQ" sz="3000" dirty="0">
              <a:solidFill>
                <a:schemeClr val="dk1"/>
              </a:solidFill>
              <a:cs typeface="Ali_K_Sahifa Bold" pitchFamily="2" charset="-78"/>
            </a:endParaRPr>
          </a:p>
          <a:p>
            <a:pPr algn="just" rtl="1"/>
            <a:endParaRPr lang="ar-IQ" sz="3000" dirty="0">
              <a:solidFill>
                <a:schemeClr val="dk1"/>
              </a:solidFill>
              <a:cs typeface="Ali_K_Sahifa Bold" pitchFamily="2" charset="-78"/>
            </a:endParaRPr>
          </a:p>
        </p:txBody>
      </p:sp>
    </p:spTree>
    <p:extLst>
      <p:ext uri="{BB962C8B-B14F-4D97-AF65-F5344CB8AC3E}">
        <p14:creationId xmlns:p14="http://schemas.microsoft.com/office/powerpoint/2010/main" val="18648759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354"/>
            <a:ext cx="91440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chemeClr val="dk1"/>
                </a:solidFill>
                <a:cs typeface="Ali_K_Sahifa Bold" pitchFamily="2" charset="-78"/>
              </a:rPr>
              <a:t>هؤزى قورِةيش هةموو ئةم دةستكةوتانةى لةريَطةى خزمةت طوزارى(ميواندارى و ئاودان) بةدةستهيَنا، ضونكة ثيَدانى خؤراك لةنيمضة دوورطةى عةرةبى كاريَكى قورس و دذوار بوو لةبةر ئةوةى دوورطةى عةرةبى بةهؤى كةش و هةواكةيةوة ناوضةيةكى هةذار بوو لةرووى خؤراكةوة، بؤية دابينكردنى خؤراك ثلةيةكى بةرزى هةبوو لةناو عةرةبدا.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ليَرةد دةردةكةويَت(دار نةدوة، ئاودان، ميواندارى) لةلايةن قصى بن كلاب داهيَنرا و هةر خؤشى بةرِيَوةى دةبرد، قصى بةم كارانةى توانى كاروبارى ناوخؤ و دةرةوةى مةككة ريَكبخات و كؤمةلَطاى مةككة بةرةو ثيَش بةريَت، بةلاَم كاتيَك قصى تةمةنى طةورة بوو كارةكانى مةككةى داية دةستى(عبدالدار)ى كورِة طةورةى و براكانى عبدالداريش ريَزيان لةو برِيارةى باوكيان طرت و كاروبارةكانى مةككة لةدةستى عبدالدار مايةوة تامردنى، بةلاَم ثاش مردنى عبدالدار ناكؤكى و ململانىَ </a:t>
            </a:r>
            <a:r>
              <a:rPr lang="ar-IQ" sz="3000" dirty="0" smtClean="0">
                <a:solidFill>
                  <a:schemeClr val="dk1"/>
                </a:solidFill>
                <a:cs typeface="Ali_K_Sahifa Bold" pitchFamily="2" charset="-78"/>
              </a:rPr>
              <a:t>لة</a:t>
            </a:r>
          </a:p>
          <a:p>
            <a:pPr algn="just" rtl="1"/>
            <a:endParaRPr lang="ar-IQ" sz="3000" dirty="0">
              <a:solidFill>
                <a:schemeClr val="dk1"/>
              </a:solidFill>
              <a:cs typeface="Ali_K_Sahifa Bold" pitchFamily="2" charset="-78"/>
            </a:endParaRPr>
          </a:p>
          <a:p>
            <a:pPr algn="just" rtl="1"/>
            <a:endParaRPr lang="ar-IQ" sz="3000" dirty="0" smtClean="0">
              <a:solidFill>
                <a:schemeClr val="dk1"/>
              </a:solidFill>
              <a:cs typeface="Ali_K_Sahifa Bold" pitchFamily="2" charset="-78"/>
            </a:endParaRP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2206561269"/>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13" y="0"/>
            <a:ext cx="91440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chemeClr val="dk1"/>
                </a:solidFill>
                <a:cs typeface="Ali_K_Sahifa Bold" pitchFamily="2" charset="-78"/>
              </a:rPr>
              <a:t>نيَوان نةوةكانى عبدالمناف و عبدالدار لةسةر بةرِيَوةبردنى كاروبارةكانى مةككة كةوتة نيَوانيان، ئةم ناكؤكية قورِةيشى كردة دوو بةشةوة، بةشيَكيان ثيَيان دةوترا(</a:t>
            </a:r>
            <a:r>
              <a:rPr lang="ar-IQ" sz="3000" dirty="0">
                <a:solidFill>
                  <a:schemeClr val="dk1"/>
                </a:solidFill>
                <a:cs typeface="Ali-A-Sahifa Bold" pitchFamily="2" charset="-78"/>
              </a:rPr>
              <a:t>المطيبين</a:t>
            </a:r>
            <a:r>
              <a:rPr lang="ar-IQ" sz="3000" dirty="0">
                <a:solidFill>
                  <a:schemeClr val="dk1"/>
                </a:solidFill>
                <a:cs typeface="Ali_K_Sahifa Bold" pitchFamily="2" charset="-78"/>
              </a:rPr>
              <a:t>) كة عبدالشمس سةركردايةتى دةكرد، بةشةكةى ديكةش ثيَى دةوترا (الاحلاف) لةلايةن (عامر بن هاشم بن عبدالدار) سةرؤكايةتى دةكرا، ناكؤكييةكانى نيَوان هةردولا طةيشتة رادةيةك وةخت بوو ليَك بدةن بةلاَم لةسةر داواكارى خةلَكى ديكة ريَككةوتن كة( ئاودان، ميواندارى) بدريَتة نةوةكانى عبدالمناف و هةريةكة لة(دار نةدوة، دةرطاوانى، ئالاَ هةلَطرى) لةدةستى نةوةكانى عبدالدار دا بميَنيَتةوة . </a:t>
            </a:r>
          </a:p>
          <a:p>
            <a:pPr algn="just" rtl="1"/>
            <a:r>
              <a:rPr lang="ar-IQ" sz="3000" dirty="0">
                <a:solidFill>
                  <a:schemeClr val="dk1"/>
                </a:solidFill>
                <a:cs typeface="Ali_K_Sahifa Bold" pitchFamily="2" charset="-78"/>
              </a:rPr>
              <a:t>ئةم رووداوة بةشيَوةيةك كاريطةرى لةسةر مةككة دانا كة دواتر ضةند كاريَكى ديكةيان داهيَنا لةثيَناو رازيكردنى هةموو تيرةكانى تر و تووندو تؤلَ كردنى كؤمةلَطاى مةككة، ئةو كار طوزاريانةش بريتى بوون </a:t>
            </a:r>
            <a:r>
              <a:rPr lang="ar-IQ" sz="3000" dirty="0">
                <a:cs typeface="Ali-A-Sahifa Bold" pitchFamily="2" charset="-78"/>
              </a:rPr>
              <a:t>لة(العمارة، المشورة، السفارة، الايسار، الحجابة، الاشناق، القبة، الاعنة، الحكومة، العقاب </a:t>
            </a:r>
            <a:r>
              <a:rPr lang="ar-IQ" sz="3000" dirty="0">
                <a:solidFill>
                  <a:schemeClr val="dk1"/>
                </a:solidFill>
                <a:cs typeface="Ali_K_Sahifa Bold" pitchFamily="2" charset="-78"/>
              </a:rPr>
              <a:t>)  .  </a:t>
            </a:r>
            <a:endParaRPr lang="en-US" sz="3000" dirty="0">
              <a:solidFill>
                <a:schemeClr val="dk1"/>
              </a:solidFill>
              <a:cs typeface="Ali_K_Sahifa Bold" pitchFamily="2" charset="-78"/>
            </a:endParaRPr>
          </a:p>
          <a:p>
            <a:pPr algn="just" rtl="1"/>
            <a:endParaRPr lang="ar-IQ" sz="3000" dirty="0" smtClean="0">
              <a:solidFill>
                <a:schemeClr val="dk1"/>
              </a:solidFill>
              <a:cs typeface="Ali_K_Sahifa Bold" pitchFamily="2" charset="-78"/>
            </a:endParaRP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4492166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r" rtl="1"/>
            <a:r>
              <a:rPr lang="en-US" sz="3000" dirty="0" smtClean="0">
                <a:solidFill>
                  <a:schemeClr val="tx1"/>
                </a:solidFill>
                <a:cs typeface="Ali_k_Sayid" pitchFamily="2" charset="-78"/>
              </a:rPr>
              <a:t>12</a:t>
            </a:r>
            <a:r>
              <a:rPr lang="ar-IQ" sz="3000" dirty="0" smtClean="0">
                <a:solidFill>
                  <a:schemeClr val="tx1"/>
                </a:solidFill>
                <a:cs typeface="Ali_k_Sayid" pitchFamily="2" charset="-78"/>
              </a:rPr>
              <a:t>- ريَخؤش </a:t>
            </a:r>
            <a:r>
              <a:rPr lang="ar-IQ" sz="3000" dirty="0">
                <a:solidFill>
                  <a:schemeClr val="tx1"/>
                </a:solidFill>
                <a:cs typeface="Ali_k_Sayid" pitchFamily="2" charset="-78"/>
              </a:rPr>
              <a:t>كردن بؤ كؤض كردن بؤ يةسرب لةرِيَطةى بةيعةى:</a:t>
            </a:r>
          </a:p>
          <a:p>
            <a:pPr algn="r" rtl="1"/>
            <a:r>
              <a:rPr lang="ar-IQ" sz="3000" dirty="0">
                <a:solidFill>
                  <a:schemeClr val="tx1"/>
                </a:solidFill>
                <a:cs typeface="Ali_k_Sayid" pitchFamily="2" charset="-78"/>
              </a:rPr>
              <a:t>     </a:t>
            </a:r>
            <a:r>
              <a:rPr lang="ar-IQ" sz="3000" dirty="0" smtClean="0">
                <a:solidFill>
                  <a:schemeClr val="tx1"/>
                </a:solidFill>
                <a:cs typeface="Ali_k_Sayid" pitchFamily="2" charset="-78"/>
              </a:rPr>
              <a:t>   </a:t>
            </a:r>
            <a:r>
              <a:rPr lang="ar-IQ" sz="3000" dirty="0">
                <a:solidFill>
                  <a:schemeClr val="tx1"/>
                </a:solidFill>
                <a:cs typeface="Ali_k_Sayid" pitchFamily="2" charset="-78"/>
              </a:rPr>
              <a:t>أ- عةقةبةى يةكةم      ب- عةقةبةى دووةم </a:t>
            </a:r>
            <a:endParaRPr lang="ar-IQ" sz="3000" dirty="0" smtClean="0">
              <a:solidFill>
                <a:schemeClr val="tx1"/>
              </a:solidFill>
              <a:cs typeface="Ali_k_Sayid" pitchFamily="2" charset="-78"/>
            </a:endParaRPr>
          </a:p>
          <a:p>
            <a:pPr algn="r" rtl="1"/>
            <a:r>
              <a:rPr lang="en-US" sz="3000" dirty="0" smtClean="0">
                <a:solidFill>
                  <a:schemeClr val="tx1"/>
                </a:solidFill>
                <a:cs typeface="Ali_k_Sayid" pitchFamily="2" charset="-78"/>
              </a:rPr>
              <a:t>13</a:t>
            </a:r>
            <a:r>
              <a:rPr lang="ar-IQ" sz="3000" dirty="0" smtClean="0">
                <a:solidFill>
                  <a:schemeClr val="tx1"/>
                </a:solidFill>
                <a:cs typeface="Ali_k_Sayid" pitchFamily="2" charset="-78"/>
              </a:rPr>
              <a:t>- شةو رةوى (الاسراء والمعراج)</a:t>
            </a:r>
          </a:p>
          <a:p>
            <a:pPr algn="r" rtl="1"/>
            <a:r>
              <a:rPr lang="en-US" sz="3000" dirty="0" smtClean="0">
                <a:solidFill>
                  <a:schemeClr val="tx1"/>
                </a:solidFill>
                <a:cs typeface="Ali_k_Sayid" pitchFamily="2" charset="-78"/>
              </a:rPr>
              <a:t>14</a:t>
            </a:r>
            <a:r>
              <a:rPr lang="ar-IQ" sz="3000" dirty="0" smtClean="0">
                <a:solidFill>
                  <a:schemeClr val="tx1"/>
                </a:solidFill>
                <a:cs typeface="Ali_k_Sayid" pitchFamily="2" charset="-78"/>
              </a:rPr>
              <a:t>- كؤض كردنى ثيَغةمبةر(د.خ) بؤ يةسرب </a:t>
            </a:r>
          </a:p>
          <a:p>
            <a:pPr algn="r" rtl="1"/>
            <a:r>
              <a:rPr lang="en-US" sz="3000" dirty="0" smtClean="0">
                <a:solidFill>
                  <a:schemeClr val="tx1"/>
                </a:solidFill>
                <a:cs typeface="Ali_k_Sayid" pitchFamily="2" charset="-78"/>
              </a:rPr>
              <a:t>15</a:t>
            </a:r>
            <a:r>
              <a:rPr lang="ar-IQ" sz="3000" dirty="0" smtClean="0">
                <a:solidFill>
                  <a:schemeClr val="tx1"/>
                </a:solidFill>
                <a:cs typeface="Ali_k_Sayid" pitchFamily="2" charset="-78"/>
              </a:rPr>
              <a:t>- طرنطى و بايةخى كؤض </a:t>
            </a:r>
          </a:p>
          <a:p>
            <a:pPr algn="r" rtl="1"/>
            <a:r>
              <a:rPr lang="en-US" sz="3000" dirty="0" smtClean="0">
                <a:solidFill>
                  <a:schemeClr val="tx1"/>
                </a:solidFill>
                <a:cs typeface="Ali_k_Sayid" pitchFamily="2" charset="-78"/>
              </a:rPr>
              <a:t>16</a:t>
            </a:r>
            <a:r>
              <a:rPr lang="ar-IQ" sz="3000" dirty="0" smtClean="0">
                <a:solidFill>
                  <a:schemeClr val="tx1"/>
                </a:solidFill>
                <a:cs typeface="Ali_k_Sayid" pitchFamily="2" charset="-78"/>
              </a:rPr>
              <a:t>- كارةكانى ثيَغةمبةر(د.خ) لة مةدينة</a:t>
            </a:r>
          </a:p>
          <a:p>
            <a:pPr algn="r" rtl="1"/>
            <a:r>
              <a:rPr lang="en-US" sz="3000" dirty="0" smtClean="0">
                <a:solidFill>
                  <a:schemeClr val="tx1"/>
                </a:solidFill>
                <a:cs typeface="Ali_k_Sayid" pitchFamily="2" charset="-78"/>
              </a:rPr>
              <a:t>17</a:t>
            </a:r>
            <a:r>
              <a:rPr lang="ar-IQ" sz="3000" dirty="0" smtClean="0">
                <a:solidFill>
                  <a:schemeClr val="tx1"/>
                </a:solidFill>
                <a:cs typeface="Ali_k_Sayid" pitchFamily="2" charset="-78"/>
              </a:rPr>
              <a:t>- موسلَمان لةقؤناغى جيهاد </a:t>
            </a:r>
          </a:p>
          <a:p>
            <a:pPr algn="r" rtl="1"/>
            <a:r>
              <a:rPr lang="en-US" sz="3000" dirty="0" smtClean="0">
                <a:solidFill>
                  <a:schemeClr val="tx1"/>
                </a:solidFill>
                <a:cs typeface="Ali_k_Sayid" pitchFamily="2" charset="-78"/>
              </a:rPr>
              <a:t>18</a:t>
            </a:r>
            <a:r>
              <a:rPr lang="ar-IQ" sz="3000" dirty="0" smtClean="0">
                <a:solidFill>
                  <a:schemeClr val="tx1"/>
                </a:solidFill>
                <a:cs typeface="Ali_k_Sayid" pitchFamily="2" charset="-78"/>
              </a:rPr>
              <a:t>- ناردنى نامة بؤ ثاشا و فةرمانرِةواكان </a:t>
            </a:r>
          </a:p>
          <a:p>
            <a:pPr algn="r" rtl="1"/>
            <a:r>
              <a:rPr lang="en-US" sz="3000" dirty="0" smtClean="0">
                <a:solidFill>
                  <a:schemeClr val="tx1"/>
                </a:solidFill>
                <a:cs typeface="Ali_k_Sayid" pitchFamily="2" charset="-78"/>
              </a:rPr>
              <a:t>19</a:t>
            </a:r>
            <a:r>
              <a:rPr lang="ar-IQ" sz="3000" dirty="0" smtClean="0">
                <a:solidFill>
                  <a:schemeClr val="tx1"/>
                </a:solidFill>
                <a:cs typeface="Ali_k_Sayid" pitchFamily="2" charset="-78"/>
              </a:rPr>
              <a:t>- بةيعةى رةزوان</a:t>
            </a:r>
          </a:p>
          <a:p>
            <a:pPr algn="r" rtl="1"/>
            <a:r>
              <a:rPr lang="en-US" sz="3000" dirty="0" smtClean="0">
                <a:solidFill>
                  <a:schemeClr val="tx1"/>
                </a:solidFill>
                <a:cs typeface="Ali_k_Sayid" pitchFamily="2" charset="-78"/>
              </a:rPr>
              <a:t>20</a:t>
            </a:r>
            <a:r>
              <a:rPr lang="ar-IQ" sz="3000" dirty="0" smtClean="0">
                <a:solidFill>
                  <a:schemeClr val="tx1"/>
                </a:solidFill>
                <a:cs typeface="Ali_k_Sayid" pitchFamily="2" charset="-78"/>
              </a:rPr>
              <a:t>- حةجى مالَئاوايى </a:t>
            </a:r>
            <a:endParaRPr lang="en-US" sz="3000" dirty="0" smtClean="0">
              <a:solidFill>
                <a:schemeClr val="tx1"/>
              </a:solidFill>
              <a:cs typeface="Ali_k_Sayid" pitchFamily="2" charset="-78"/>
            </a:endParaRPr>
          </a:p>
          <a:p>
            <a:pPr algn="r" rtl="1"/>
            <a:endParaRPr lang="en-US" sz="3000" dirty="0">
              <a:solidFill>
                <a:srgbClr val="00B050"/>
              </a:solidFill>
              <a:cs typeface="Ali_k_Sayid" pitchFamily="2" charset="-78"/>
            </a:endParaRPr>
          </a:p>
          <a:p>
            <a:pPr algn="r" rtl="1"/>
            <a:endParaRPr lang="en-US" sz="3000" dirty="0" smtClean="0">
              <a:solidFill>
                <a:srgbClr val="00B050"/>
              </a:solidFill>
              <a:cs typeface="Ali_k_Sayid" pitchFamily="2" charset="-78"/>
            </a:endParaRPr>
          </a:p>
          <a:p>
            <a:pPr algn="r" rtl="1"/>
            <a:endParaRPr lang="en-US" sz="3000" dirty="0">
              <a:solidFill>
                <a:srgbClr val="00B050"/>
              </a:solidFill>
              <a:cs typeface="Ali_k_Sayid" pitchFamily="2" charset="-78"/>
            </a:endParaRPr>
          </a:p>
          <a:p>
            <a:pPr algn="r" rtl="1"/>
            <a:endParaRPr lang="en-US" sz="3000" dirty="0" smtClean="0">
              <a:solidFill>
                <a:srgbClr val="00B050"/>
              </a:solidFill>
              <a:cs typeface="Ali_k_Sayid" pitchFamily="2" charset="-78"/>
            </a:endParaRPr>
          </a:p>
          <a:p>
            <a:pPr algn="r" rtl="1"/>
            <a:endParaRPr lang="ar-IQ" sz="3000" dirty="0">
              <a:solidFill>
                <a:srgbClr val="00B050"/>
              </a:solidFill>
              <a:cs typeface="Ali_k_Sayid" pitchFamily="2" charset="-78"/>
            </a:endParaRPr>
          </a:p>
        </p:txBody>
      </p:sp>
    </p:spTree>
    <p:extLst>
      <p:ext uri="{BB962C8B-B14F-4D97-AF65-F5344CB8AC3E}">
        <p14:creationId xmlns:p14="http://schemas.microsoft.com/office/powerpoint/2010/main" val="5347287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65" y="0"/>
            <a:ext cx="91440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en-US" sz="3000" dirty="0">
                <a:solidFill>
                  <a:srgbClr val="00B0F0"/>
                </a:solidFill>
                <a:cs typeface="Ali_k_Sayid" pitchFamily="2" charset="-78"/>
              </a:rPr>
              <a:t> </a:t>
            </a:r>
            <a:r>
              <a:rPr lang="ar-IQ" sz="3000" dirty="0">
                <a:solidFill>
                  <a:srgbClr val="00B0F0"/>
                </a:solidFill>
                <a:cs typeface="Ali_k_Sayid" pitchFamily="2" charset="-78"/>
              </a:rPr>
              <a:t>ه- ئابوورى :</a:t>
            </a:r>
            <a:endParaRPr lang="en-US" sz="3000" dirty="0">
              <a:solidFill>
                <a:srgbClr val="00B0F0"/>
              </a:solidFill>
              <a:cs typeface="Ali_k_Sayid" pitchFamily="2" charset="-78"/>
            </a:endParaRPr>
          </a:p>
          <a:p>
            <a:pPr algn="just" rtl="1"/>
            <a:r>
              <a:rPr lang="ar-IQ" sz="3000" dirty="0">
                <a:solidFill>
                  <a:schemeClr val="dk1"/>
                </a:solidFill>
                <a:cs typeface="Ali_K_Sahifa Bold" pitchFamily="2" charset="-78"/>
              </a:rPr>
              <a:t>لايةنى ئابوورى مةككة لةذيَر كاريطةرى ذينطة سروشتيةكة و شويَنة جوطرافى و ثيَطة ئاينييةكةيدا بوو، ضونكة مةككة ئاو و هةوايةكى وشكى بيابانى و ناوضةيةكى كةم بارانة، ئةمةش وايكردبوو كشتوكالَ نةبيَتة لايةنى ئابوورى مةككة، بةلاَم لةبةرامبةردا هةلَكةوتة جوطرافياكةى و ثيَطة ئاينيةكةى بوونة سةرضاوةى داهات و بةردى بناغةى ئابوورى شارةكة .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مةككة جطة لةوةى مالَى خواوةندةكان بوو دةكةوتة سةر ئةو ريَطا بازرطانيةى كة يةمةنى بةشام و عيَراق دةبةستةوة، ئةم شويَنة جوطرافياية وايكردبوو مةككة ببيَتة ويَستطةى حةسانةوةى كاروانة بازرطانيةكان، لةسةرةتادا خةلَكى مةككة بةثيَشكةش كردنى خزمةت طوزارى و دابين كردنى خؤراك و شويَنى حةوانةوة بذيَوى ذينيان دابين دةكرد جطة لةوةش دانيشتوانى ئةو كةل و </a:t>
            </a:r>
            <a:r>
              <a:rPr lang="ar-IQ" sz="3000" dirty="0" smtClean="0">
                <a:solidFill>
                  <a:schemeClr val="dk1"/>
                </a:solidFill>
                <a:cs typeface="Ali_K_Sahifa Bold" pitchFamily="2" charset="-78"/>
              </a:rPr>
              <a:t>ثةلانةى </a:t>
            </a:r>
            <a:r>
              <a:rPr lang="ar-IQ" sz="3000" dirty="0">
                <a:solidFill>
                  <a:schemeClr val="dk1"/>
                </a:solidFill>
                <a:cs typeface="Ali_K_Sahifa Bold" pitchFamily="2" charset="-78"/>
              </a:rPr>
              <a:t>كة لةبارزطانةكان ياخود لةخةلَكى دةورووبةرةيان دةكرِى لةبازارِةكانى مةككةدا دةيانفرؤشت بةبازرطان </a:t>
            </a:r>
            <a:r>
              <a:rPr lang="ar-IQ" sz="3000" dirty="0" smtClean="0">
                <a:solidFill>
                  <a:schemeClr val="dk1"/>
                </a:solidFill>
                <a:cs typeface="Ali_K_Sahifa Bold" pitchFamily="2" charset="-78"/>
              </a:rPr>
              <a:t>و</a:t>
            </a:r>
          </a:p>
          <a:p>
            <a:pPr algn="just" rtl="1"/>
            <a:endParaRPr lang="ar-IQ" sz="3000" dirty="0">
              <a:solidFill>
                <a:schemeClr val="dk1"/>
              </a:solidFill>
              <a:cs typeface="Ali_K_Sahifa Bold" pitchFamily="2" charset="-78"/>
            </a:endParaRP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22544676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44"/>
            <a:ext cx="92964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chemeClr val="dk1"/>
                </a:solidFill>
                <a:cs typeface="Ali_K_Sahifa Bold" pitchFamily="2" charset="-78"/>
              </a:rPr>
              <a:t>عةرةبةكانى دةرووبةرى مةككة، واتا لةسةرةتادا بازرطانى مةككة بازرطانييةكى ناخؤ بوو، بةلاَم دواتر دانيشتوانى مةككة بةثيَشكةش كردنى خزمةت طوزارى نةوستان </a:t>
            </a:r>
            <a:r>
              <a:rPr lang="ar-IQ" sz="3000" dirty="0" smtClean="0">
                <a:solidFill>
                  <a:schemeClr val="dk1"/>
                </a:solidFill>
                <a:cs typeface="Ali_K_Sahifa Bold" pitchFamily="2" charset="-78"/>
              </a:rPr>
              <a:t>بةلَكو قصى </a:t>
            </a:r>
            <a:r>
              <a:rPr lang="ar-IQ" sz="3000" dirty="0">
                <a:solidFill>
                  <a:schemeClr val="dk1"/>
                </a:solidFill>
                <a:cs typeface="Ali_K_Sahifa Bold" pitchFamily="2" charset="-78"/>
              </a:rPr>
              <a:t>بن كلاب باجى لةسةر ئةو كاروانانة دانا كة بةمةككةدا تيَدةثةرِين، لةلايةكى ديكةشةوة دانيشتوانى مةككة لةطةلَ كاروانة بازرطانييةكاندا دستيان كرد بةبازرطانى، بةم شيَوةية بازرطانى مةككة ضووة قؤناغيَكى نويَوة ئةويش بزرطانى دةرةكى بوو .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بايةخ و طرنطى بازرطانى مةككة بؤ سةدةى ثيَنجةم دةطةرِيَتةوة ئةمةش لةسةر دةستى نةوةكانى عبدالمناف بوو كةهةستان بةريَكخستنى ثةيوةندى بازرطانى لةطةلَ شام و عيَراق و يةمةن و حةبةشة لةريَطةى بةستنى ضةندين ثةيماننامةوة، لةلايةكى ديكةشةوة ثةيمانيان لةطةلَ ئةو هؤزة عةرةبيانةدا بةستا كة دةكةوتنة سةر ريَطاى بازرطانى لةنيمضة دووطةى عةرةبى لةثيَناو دابينكردنى ئاسايش بؤ كاروانة بازرطانييةكان ئةمةش لةريَطةى بةشدارى ثيَكردنيان بوو بةسةرماية و ثاسةوانى كردن بوو، جطة لةوةش هؤزةكان رةضاوى ثيَطة ئاينييةكةى مةككةيان دةكرد. </a:t>
            </a:r>
            <a:endParaRPr lang="en-US" sz="3000" dirty="0">
              <a:solidFill>
                <a:schemeClr val="dk1"/>
              </a:solidFill>
              <a:cs typeface="Ali_K_Sahifa Bold" pitchFamily="2" charset="-78"/>
            </a:endParaRPr>
          </a:p>
          <a:p>
            <a:pPr algn="just" rtl="1"/>
            <a:r>
              <a:rPr lang="ar-IQ" sz="3000" dirty="0" smtClean="0">
                <a:solidFill>
                  <a:schemeClr val="dk1"/>
                </a:solidFill>
                <a:cs typeface="Ali_K_Sahifa Bold" pitchFamily="2" charset="-78"/>
              </a:rPr>
              <a:t> </a:t>
            </a:r>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14223940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chemeClr val="dk1"/>
                </a:solidFill>
                <a:cs typeface="Ali_K_Sahifa Bold" pitchFamily="2" charset="-78"/>
              </a:rPr>
              <a:t>جطة لةبازرطانى بازارِةكانيش سةرضاوةيةكى ديكةى داهات بوون كة بةهؤى بازرطانى طةشةى كردبوو، لة مةككةدا بازارِى(عكاظ، مجنة، ذي المجاز) لةبازارِة ديارةكان بوون، هاوشان لةطةلَ بازارِدا درا و طؤرِينةوةش ئةنجام دةدرا هةروةها سووش وةردةطيرا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بازارِةكانى مةككة جطة لةرؤلَة ئابووريةكةى رؤلَيَكى كاريطةرى هةبوو لة ذيانى رؤشنبيرى كؤمةلَطاى مةككةدا ضونكة شاعيران لةبازارِةكاندا كؤدةبوونةوةو هؤنراوةيان دةخويَندةوة .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ثيَطة ئاينيةكةى مةككة رةنطانةوةى لةسةر لايةنى ئابووريش هةبوو ضونكة لةوةرزى حةجدا ذمارةيةكى زؤر بةمةبةستى حةج كردن روويان لة مةككة دةكرد بةمةش بازارِةكانى مةككة ضالاكى ئابوورى زياتر دةبوو </a:t>
            </a:r>
            <a:r>
              <a:rPr lang="ar-IQ" sz="3000" dirty="0" smtClean="0">
                <a:solidFill>
                  <a:schemeClr val="dk1"/>
                </a:solidFill>
                <a:cs typeface="Ali_K_Sahifa Bold" pitchFamily="2" charset="-78"/>
              </a:rPr>
              <a:t>.</a:t>
            </a:r>
          </a:p>
          <a:p>
            <a:pPr algn="just" rtl="1"/>
            <a:endParaRPr lang="ar-IQ" sz="3000" dirty="0">
              <a:solidFill>
                <a:schemeClr val="dk1"/>
              </a:solidFill>
              <a:cs typeface="Ali_K_Sahifa Bold" pitchFamily="2" charset="-78"/>
            </a:endParaRPr>
          </a:p>
          <a:p>
            <a:pPr algn="just" rtl="1"/>
            <a:endParaRPr lang="ar-IQ" sz="3000" dirty="0" smtClean="0">
              <a:solidFill>
                <a:schemeClr val="dk1"/>
              </a:solidFill>
              <a:cs typeface="Ali_K_Sahifa Bold" pitchFamily="2" charset="-78"/>
            </a:endParaRPr>
          </a:p>
          <a:p>
            <a:pPr algn="just" rtl="1"/>
            <a:endParaRPr lang="ar-IQ" sz="3000" dirty="0">
              <a:solidFill>
                <a:schemeClr val="dk1"/>
              </a:solidFill>
              <a:cs typeface="Ali_K_Sahifa Bold" pitchFamily="2" charset="-78"/>
            </a:endParaRPr>
          </a:p>
          <a:p>
            <a:pPr algn="just" rtl="1"/>
            <a:endParaRPr lang="ar-IQ" sz="3000" dirty="0" smtClean="0">
              <a:solidFill>
                <a:schemeClr val="dk1"/>
              </a:solidFill>
              <a:cs typeface="Ali_K_Sahifa Bold" pitchFamily="2" charset="-78"/>
            </a:endParaRP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39271886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06" y="0"/>
            <a:ext cx="91440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chemeClr val="dk1"/>
                </a:solidFill>
                <a:cs typeface="Ali_K_Sahifa Bold" pitchFamily="2" charset="-78"/>
              </a:rPr>
              <a:t>لايةنيَكى ديكةى ئابوورى دانيشتوانى مةككة بريتى بوو لة ئاذةلَدارى، لة مةككةدا ئاذةلَى مةرِ و بزن و ئةسث و وشتر بةخيَوة دةكرا، هةر يةكة لة ئاذةلَةكانى مةرِ و بزن جطة لةكرِين و فرؤشتن خةلَكى مةككة بؤ طؤشت و شير و خورى و ثيَستةكةى بةخيَويان دةكرد، هةرضى وشترة بةهةمان شيَوةى مةرِ و بزن سودى ليَوةردةطيرا بةلاَم بؤ بازرطانى و طواستةوةش بةكار دةهيَنرا واتا ئامرازيَكى طواستنةوة بوو، بةلاَم ئاذةلَى ئةسث تةنها بؤ طواستنةوة بةكار دةهات .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بةشيَوةيةكى طشتى بازرطانى لةمةككةدا ئابووريةكى بةهيَزى دانيشتوان بوو، ئةوةتا لة هاويندا بؤ بازرطانى روويان دةكردة شام و لةزستنايشدا روويان دةكردة يةمةن، خوداى طةورة لةو بارةيةوة دةفةرمويَت(لإيلَف قُرَيش، إلفهم رحلة الشتاء والصيف، فليعبدوا رب هذا البيت، الذي أطعمهم من جوع وءامنهم من خوف ) . </a:t>
            </a:r>
            <a:endParaRPr lang="ar-IQ" sz="3000" dirty="0" smtClean="0">
              <a:solidFill>
                <a:schemeClr val="dk1"/>
              </a:solidFill>
              <a:cs typeface="Ali_K_Sahifa Bold" pitchFamily="2" charset="-78"/>
            </a:endParaRPr>
          </a:p>
          <a:p>
            <a:pPr algn="just" rtl="1"/>
            <a:endParaRPr lang="ar-IQ" sz="3000" dirty="0">
              <a:solidFill>
                <a:schemeClr val="dk1"/>
              </a:solidFill>
              <a:cs typeface="Ali_K_Sahifa Bold" pitchFamily="2" charset="-78"/>
            </a:endParaRPr>
          </a:p>
          <a:p>
            <a:pPr algn="just" rtl="1"/>
            <a:endParaRPr lang="ar-IQ" sz="3000" dirty="0" smtClean="0">
              <a:solidFill>
                <a:schemeClr val="dk1"/>
              </a:solidFill>
              <a:cs typeface="Ali_K_Sahifa Bold" pitchFamily="2" charset="-78"/>
            </a:endParaRP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2042551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2" y="0"/>
            <a:ext cx="91440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rgbClr val="00B0F0"/>
                </a:solidFill>
                <a:cs typeface="Ali_k_Sayid" pitchFamily="2" charset="-78"/>
              </a:rPr>
              <a:t> </a:t>
            </a:r>
            <a:endParaRPr lang="ar-IQ" sz="3000" dirty="0" smtClean="0">
              <a:solidFill>
                <a:srgbClr val="00B0F0"/>
              </a:solidFill>
              <a:cs typeface="Ali_k_Sayid" pitchFamily="2" charset="-78"/>
            </a:endParaRPr>
          </a:p>
          <a:p>
            <a:pPr algn="just" rtl="1"/>
            <a:r>
              <a:rPr lang="ar-IQ" sz="3000" dirty="0" smtClean="0">
                <a:solidFill>
                  <a:srgbClr val="00B0F0"/>
                </a:solidFill>
                <a:cs typeface="Ali_k_Sayid" pitchFamily="2" charset="-78"/>
              </a:rPr>
              <a:t>و- </a:t>
            </a:r>
            <a:r>
              <a:rPr lang="ar-IQ" sz="3000" dirty="0">
                <a:solidFill>
                  <a:srgbClr val="00B0F0"/>
                </a:solidFill>
                <a:cs typeface="Ali_k_Sayid" pitchFamily="2" charset="-78"/>
              </a:rPr>
              <a:t>لايةنى رؤشنبيرى : </a:t>
            </a:r>
            <a:endParaRPr lang="en-US" sz="3000" dirty="0">
              <a:solidFill>
                <a:srgbClr val="00B0F0"/>
              </a:solidFill>
              <a:cs typeface="Ali_k_Sayid" pitchFamily="2" charset="-78"/>
            </a:endParaRPr>
          </a:p>
          <a:p>
            <a:pPr algn="just" rtl="1"/>
            <a:r>
              <a:rPr lang="ar-IQ" sz="3000" dirty="0">
                <a:solidFill>
                  <a:schemeClr val="dk1"/>
                </a:solidFill>
                <a:cs typeface="Ali_K_Sahifa Bold" pitchFamily="2" charset="-78"/>
              </a:rPr>
              <a:t>هةلَكةوتةى جوطرافى و ثيَطة ئاينييةكةى مةككة ضؤن رةنطدانةوةى لةسةر لايةنى سياسى و ئابوورى و كؤمةلاَيةتى هةبوو بةهةمان شيَوةش كاريطةرى لةسةر لايةنى فكرى و رؤشنبيرى هةبوو ضونكة مةككة بوو بووة بنكةى كؤبوونةوةى خةلَكى نيمضة دوورطةى عةرةبى كة بؤ مةبةستى بازرطانى و حةج كردن دةهاتن، لةلايةكى ديكةشةوة ناوضةكانى عيَراق و شام و يةمةن لةكؤتاى سةدةى ثيَنجةم كةوتنة ذيَر دةسةلاَتى بيَطانة، هةموو ئةم هؤكارانة وايكرد مةككة ببيَتة مةلَبةنديَكى فةرهةنطى و رؤشنبيرى و فكرى عةرةب .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لةرووى زمانةوة، شيَوةزارى قورِةيش ثاراوترين شيَوةزارى ناوضةكة بوو، ئةمةش بؤ ئةوة دةطةرِيَتةوة كة شارى مةككة دوور بوو لةولاَتى بيَطانة، لةلايةكى ديكةشةوة بيرو راو هزرى جياواز لةذيَر كاريطةرى لايةنة بازرطانى و ئاينييةكةى مةككةدا بووة هؤى زمان ثاراوى شيَوةزارى مةككة لةبةر </a:t>
            </a:r>
            <a:r>
              <a:rPr lang="ar-IQ" sz="3000" dirty="0" smtClean="0">
                <a:solidFill>
                  <a:schemeClr val="dk1"/>
                </a:solidFill>
                <a:cs typeface="Ali_K_Sahifa Bold" pitchFamily="2" charset="-78"/>
              </a:rPr>
              <a:t>ئةوة</a:t>
            </a:r>
          </a:p>
          <a:p>
            <a:pPr algn="just" rtl="1"/>
            <a:endParaRPr lang="ar-IQ" sz="3000" dirty="0">
              <a:solidFill>
                <a:schemeClr val="dk1"/>
              </a:solidFill>
              <a:cs typeface="Ali_K_Sahifa Bold" pitchFamily="2" charset="-78"/>
            </a:endParaRP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1668590797"/>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94063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endParaRPr lang="ar-IQ" sz="3000" dirty="0">
              <a:solidFill>
                <a:schemeClr val="dk1"/>
              </a:solidFill>
              <a:cs typeface="Ali_K_Sahifa Bold" pitchFamily="2" charset="-78"/>
            </a:endParaRPr>
          </a:p>
          <a:p>
            <a:pPr algn="just" rtl="1"/>
            <a:r>
              <a:rPr lang="ar-IQ" sz="3000" dirty="0">
                <a:solidFill>
                  <a:schemeClr val="dk1"/>
                </a:solidFill>
                <a:cs typeface="Ali_K_Sahifa Bold" pitchFamily="2" charset="-78"/>
              </a:rPr>
              <a:t> بوو  شيَوةزارى قورِةيش بووة زمانى شاعيران و ئةديبان و لةكؤرِ و كؤبوونةوةكانى بازارِى(</a:t>
            </a:r>
            <a:r>
              <a:rPr lang="ar-IQ" sz="3000" dirty="0">
                <a:solidFill>
                  <a:schemeClr val="dk1"/>
                </a:solidFill>
                <a:cs typeface="Ali-A-Sahifa Bold" pitchFamily="2" charset="-78"/>
              </a:rPr>
              <a:t>عكاظ</a:t>
            </a:r>
            <a:r>
              <a:rPr lang="ar-IQ" sz="3000" dirty="0">
                <a:solidFill>
                  <a:schemeClr val="dk1"/>
                </a:solidFill>
                <a:cs typeface="Ali_K_Sahifa Bold" pitchFamily="2" charset="-78"/>
              </a:rPr>
              <a:t>) شاعيران شيعريان ثيَدةخويَندةوة .</a:t>
            </a:r>
            <a:endParaRPr lang="ar-IQ" sz="3000" dirty="0" smtClean="0">
              <a:solidFill>
                <a:schemeClr val="dk1"/>
              </a:solidFill>
              <a:cs typeface="Ali_K_Sahifa Bold" pitchFamily="2" charset="-78"/>
            </a:endParaRPr>
          </a:p>
          <a:p>
            <a:pPr algn="just" rtl="1"/>
            <a:r>
              <a:rPr lang="ar-IQ" sz="3000" dirty="0" smtClean="0">
                <a:solidFill>
                  <a:schemeClr val="dk1"/>
                </a:solidFill>
                <a:cs typeface="Ali_K_Sahifa Bold" pitchFamily="2" charset="-78"/>
              </a:rPr>
              <a:t>سةبارةت </a:t>
            </a:r>
            <a:r>
              <a:rPr lang="ar-IQ" sz="3000" dirty="0">
                <a:solidFill>
                  <a:schemeClr val="dk1"/>
                </a:solidFill>
                <a:cs typeface="Ali_K_Sahifa Bold" pitchFamily="2" charset="-78"/>
              </a:rPr>
              <a:t>بةئاستى خويَندن وبلاَوبوونةوةى خويَندةوارى لةمةككةدا، تيَبينى دةكريَت خويَندةوارى لةمةككةدا لة ئاستيَكى نزمدا بووة بةلاَم لةطةلَ ئةوةشدا خويَندةوار هةبووة كةشيعرى زؤر بةهيَزيان نووسيووة هةروةها خويَندةوارةكان لةكارى بازرطانى و بازارِةكاندا كاريان كردووة و ثةيمان و ريَكةوتننامةيان مؤركردووة، ئةوةى خويَندةوارى خةلَكى مةككة دةسةلميَنىَ شةرِى (بةدر)ة ضونكة ثيَغةمبةر(د.خ) فةرمانيدا هةر ديليَك تواناى (</a:t>
            </a:r>
            <a:r>
              <a:rPr lang="ar-IQ" sz="3000" dirty="0">
                <a:cs typeface="Ali-A-Sahifa Bold" pitchFamily="2" charset="-78"/>
              </a:rPr>
              <a:t>فدية</a:t>
            </a:r>
            <a:r>
              <a:rPr lang="ar-IQ" sz="3000" dirty="0">
                <a:solidFill>
                  <a:schemeClr val="dk1"/>
                </a:solidFill>
                <a:cs typeface="Ali_K_Sahifa Bold" pitchFamily="2" charset="-78"/>
              </a:rPr>
              <a:t>) دانى نية دةتوانى </a:t>
            </a:r>
            <a:r>
              <a:rPr lang="ar-IQ" sz="3000" dirty="0" smtClean="0">
                <a:solidFill>
                  <a:schemeClr val="dk1"/>
                </a:solidFill>
                <a:cs typeface="Ali_K_Sahifa Bold" pitchFamily="2" charset="-78"/>
              </a:rPr>
              <a:t>(</a:t>
            </a:r>
            <a:r>
              <a:rPr lang="en-US" sz="3000" dirty="0" smtClean="0">
                <a:solidFill>
                  <a:schemeClr val="dk1"/>
                </a:solidFill>
                <a:cs typeface="Ali_K_Sahifa Bold" pitchFamily="2" charset="-78"/>
              </a:rPr>
              <a:t>10</a:t>
            </a:r>
            <a:r>
              <a:rPr lang="ar-IQ" sz="3000" dirty="0" smtClean="0">
                <a:solidFill>
                  <a:schemeClr val="dk1"/>
                </a:solidFill>
                <a:cs typeface="Ali_K_Sahifa Bold" pitchFamily="2" charset="-78"/>
              </a:rPr>
              <a:t>) </a:t>
            </a:r>
            <a:r>
              <a:rPr lang="ar-IQ" sz="3000" dirty="0">
                <a:solidFill>
                  <a:schemeClr val="dk1"/>
                </a:solidFill>
                <a:cs typeface="Ali_K_Sahifa Bold" pitchFamily="2" charset="-78"/>
              </a:rPr>
              <a:t>مندالَى موسلَمان فيَرى خويَندةوارى بكات لةبةرامبةر ئازاد بونيدا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لةبارةى هيَنانى خةتى عةرةبى </a:t>
            </a:r>
            <a:r>
              <a:rPr lang="ar-IQ" sz="3000">
                <a:solidFill>
                  <a:schemeClr val="dk1"/>
                </a:solidFill>
                <a:cs typeface="Ali_K_Sahifa Bold" pitchFamily="2" charset="-78"/>
              </a:rPr>
              <a:t>بؤ </a:t>
            </a:r>
            <a:r>
              <a:rPr lang="ar-IQ" sz="3000" smtClean="0">
                <a:solidFill>
                  <a:schemeClr val="dk1"/>
                </a:solidFill>
                <a:cs typeface="Ali_K_Sahifa Bold" pitchFamily="2" charset="-78"/>
              </a:rPr>
              <a:t>ناوضةكانى حيجاز </a:t>
            </a:r>
            <a:r>
              <a:rPr lang="ar-IQ" sz="3000" dirty="0" smtClean="0">
                <a:solidFill>
                  <a:schemeClr val="dk1"/>
                </a:solidFill>
                <a:cs typeface="Ali_K_Sahifa Bold" pitchFamily="2" charset="-78"/>
              </a:rPr>
              <a:t>لةريَطةى(سفيان </a:t>
            </a:r>
            <a:r>
              <a:rPr lang="ar-IQ" sz="3000" dirty="0">
                <a:solidFill>
                  <a:schemeClr val="dk1"/>
                </a:solidFill>
                <a:cs typeface="Ali_K_Sahifa Bold" pitchFamily="2" charset="-78"/>
              </a:rPr>
              <a:t>بن عبدالشمس، ابا قيس بن عبدالمناف، غيلان بن سلمة)           </a:t>
            </a:r>
            <a:endParaRPr lang="ar-IQ" sz="3000" dirty="0" smtClean="0">
              <a:solidFill>
                <a:schemeClr val="dk1"/>
              </a:solidFill>
              <a:cs typeface="Ali_K_Sahifa Bold" pitchFamily="2" charset="-78"/>
            </a:endParaRPr>
          </a:p>
          <a:p>
            <a:pPr algn="just" rtl="1"/>
            <a:endParaRPr lang="ar-IQ" sz="3000" dirty="0">
              <a:solidFill>
                <a:schemeClr val="dk1"/>
              </a:solidFill>
              <a:cs typeface="Ali_K_Sahifa Bold" pitchFamily="2" charset="-78"/>
            </a:endParaRPr>
          </a:p>
          <a:p>
            <a:pPr algn="just" rtl="1"/>
            <a:endParaRPr lang="ar-IQ" sz="3000" dirty="0" smtClean="0">
              <a:solidFill>
                <a:schemeClr val="dk1"/>
              </a:solidFill>
              <a:cs typeface="Ali_K_Sahifa Bold" pitchFamily="2" charset="-78"/>
            </a:endParaRPr>
          </a:p>
          <a:p>
            <a:pPr algn="just" rtl="1"/>
            <a:endParaRPr lang="ar-IQ" sz="3000" dirty="0">
              <a:solidFill>
                <a:schemeClr val="dk1"/>
              </a:solidFill>
              <a:cs typeface="Ali_K_Sahifa Bold" pitchFamily="2" charset="-78"/>
            </a:endParaRPr>
          </a:p>
          <a:p>
            <a:pPr algn="just" rtl="1"/>
            <a:endParaRPr lang="ar-IQ" sz="3000" dirty="0">
              <a:solidFill>
                <a:schemeClr val="dk1"/>
              </a:solidFill>
              <a:cs typeface="Ali_K_Sahifa Bold" pitchFamily="2" charset="-78"/>
            </a:endParaRPr>
          </a:p>
        </p:txBody>
      </p:sp>
    </p:spTree>
    <p:extLst>
      <p:ext uri="{BB962C8B-B14F-4D97-AF65-F5344CB8AC3E}">
        <p14:creationId xmlns:p14="http://schemas.microsoft.com/office/powerpoint/2010/main" val="13843631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5888" y="349325"/>
            <a:ext cx="8763000" cy="1752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endParaRPr lang="ar-IQ" sz="3200" dirty="0" smtClean="0">
              <a:solidFill>
                <a:schemeClr val="tx1"/>
              </a:solidFill>
              <a:cs typeface="Ali_K_Jiddah" pitchFamily="2" charset="-78"/>
            </a:endParaRPr>
          </a:p>
          <a:p>
            <a:pPr algn="ctr" rtl="1"/>
            <a:endParaRPr lang="ar-IQ" sz="3200" dirty="0" smtClean="0">
              <a:solidFill>
                <a:srgbClr val="FF0000"/>
              </a:solidFill>
              <a:cs typeface="Zanest _ Sarsink" pitchFamily="2" charset="-78"/>
            </a:endParaRPr>
          </a:p>
          <a:p>
            <a:pPr algn="ctr" rtl="1"/>
            <a:r>
              <a:rPr lang="ar-IQ" sz="3200" dirty="0">
                <a:solidFill>
                  <a:srgbClr val="FF0000"/>
                </a:solidFill>
                <a:cs typeface="Zanest _ Sarsink" pitchFamily="2" charset="-78"/>
              </a:rPr>
              <a:t> </a:t>
            </a:r>
            <a:r>
              <a:rPr lang="ar-IQ" sz="3200" dirty="0" smtClean="0">
                <a:solidFill>
                  <a:srgbClr val="FF0000"/>
                </a:solidFill>
                <a:cs typeface="Zanest _ Sarsink" pitchFamily="2" charset="-78"/>
              </a:rPr>
              <a:t>  </a:t>
            </a:r>
            <a:r>
              <a:rPr lang="ar-IQ" sz="3200" dirty="0" smtClean="0">
                <a:solidFill>
                  <a:srgbClr val="FF0000"/>
                </a:solidFill>
                <a:cs typeface="Ali_K_Jiddah" pitchFamily="2" charset="-78"/>
              </a:rPr>
              <a:t>قؤناغةكانى </a:t>
            </a:r>
            <a:r>
              <a:rPr lang="ar-IQ" sz="3200" dirty="0">
                <a:solidFill>
                  <a:srgbClr val="FF0000"/>
                </a:solidFill>
                <a:cs typeface="Ali_K_Jiddah" pitchFamily="2" charset="-78"/>
              </a:rPr>
              <a:t>ذيانى ثيَغةمبةر(د.خ)</a:t>
            </a:r>
          </a:p>
          <a:p>
            <a:pPr algn="ctr" rtl="1"/>
            <a:r>
              <a:rPr lang="en-US" sz="3200" dirty="0">
                <a:solidFill>
                  <a:schemeClr val="tx1"/>
                </a:solidFill>
                <a:cs typeface="Ali_K_Jiddah" pitchFamily="2" charset="-78"/>
              </a:rPr>
              <a:t>1</a:t>
            </a:r>
            <a:r>
              <a:rPr lang="ar-IQ" sz="3200" dirty="0">
                <a:solidFill>
                  <a:schemeClr val="tx1"/>
                </a:solidFill>
                <a:cs typeface="Ali_K_Jiddah" pitchFamily="2" charset="-78"/>
              </a:rPr>
              <a:t>- قؤناغى ثيَش دابةزينى وةحى</a:t>
            </a:r>
          </a:p>
          <a:p>
            <a:pPr algn="ctr" rtl="1"/>
            <a:r>
              <a:rPr lang="ar-IQ" sz="3200" dirty="0">
                <a:solidFill>
                  <a:schemeClr val="tx1"/>
                </a:solidFill>
                <a:cs typeface="Ali_K_Jiddah" pitchFamily="2" charset="-78"/>
              </a:rPr>
              <a:t> </a:t>
            </a:r>
            <a:r>
              <a:rPr lang="en-US" sz="3200" dirty="0">
                <a:solidFill>
                  <a:schemeClr val="tx1"/>
                </a:solidFill>
                <a:cs typeface="Ali_K_Jiddah" pitchFamily="2" charset="-78"/>
              </a:rPr>
              <a:t>2</a:t>
            </a:r>
            <a:r>
              <a:rPr lang="ar-IQ" sz="3200" dirty="0">
                <a:solidFill>
                  <a:schemeClr val="tx1"/>
                </a:solidFill>
                <a:cs typeface="Ali_K_Jiddah" pitchFamily="2" charset="-78"/>
              </a:rPr>
              <a:t>- قؤناغى دواى دابةزينى وةحى</a:t>
            </a:r>
          </a:p>
          <a:p>
            <a:pPr algn="ctr" rtl="1"/>
            <a:endParaRPr lang="ar-IQ" sz="3200" dirty="0">
              <a:cs typeface="Ali_K_Jiddah" pitchFamily="2" charset="-78"/>
            </a:endParaRPr>
          </a:p>
          <a:p>
            <a:pPr algn="ctr"/>
            <a:endParaRPr lang="en-US" dirty="0"/>
          </a:p>
        </p:txBody>
      </p:sp>
      <p:sp>
        <p:nvSpPr>
          <p:cNvPr id="6" name="Rounded Rectangle 5"/>
          <p:cNvSpPr/>
          <p:nvPr/>
        </p:nvSpPr>
        <p:spPr>
          <a:xfrm>
            <a:off x="163778" y="2373075"/>
            <a:ext cx="8763000" cy="4066804"/>
          </a:xfrm>
          <a:prstGeom prst="round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rtl="1"/>
            <a:endParaRPr lang="ar-IQ" sz="3200" dirty="0">
              <a:solidFill>
                <a:srgbClr val="FF0000"/>
              </a:solidFill>
              <a:cs typeface="Zanest _ Sarsink" pitchFamily="2" charset="-78"/>
            </a:endParaRPr>
          </a:p>
          <a:p>
            <a:pPr algn="ctr" rtl="1"/>
            <a:r>
              <a:rPr lang="en-US" sz="3200" dirty="0">
                <a:solidFill>
                  <a:srgbClr val="FF0000"/>
                </a:solidFill>
                <a:cs typeface="Zanest _ Sarsink" pitchFamily="2" charset="-78"/>
              </a:rPr>
              <a:t>1</a:t>
            </a:r>
            <a:r>
              <a:rPr lang="ar-IQ" sz="3200" b="1" dirty="0">
                <a:solidFill>
                  <a:srgbClr val="FF0000"/>
                </a:solidFill>
                <a:cs typeface="Zanest _ Sarsink" pitchFamily="2" charset="-78"/>
              </a:rPr>
              <a:t>- قؤناغى ثيَش دابةزينى وةحى</a:t>
            </a:r>
          </a:p>
          <a:p>
            <a:pPr algn="just" rtl="1"/>
            <a:r>
              <a:rPr lang="ar-IQ" sz="3200" dirty="0">
                <a:cs typeface="Ali_K_Jiddah" pitchFamily="2" charset="-78"/>
              </a:rPr>
              <a:t>أ- </a:t>
            </a:r>
            <a:r>
              <a:rPr lang="ar-IQ" sz="3200" dirty="0">
                <a:cs typeface="Ali_K_Alwand" pitchFamily="2" charset="-78"/>
              </a:rPr>
              <a:t>لة دايك بونى </a:t>
            </a:r>
            <a:r>
              <a:rPr lang="ar-IQ" sz="3200" dirty="0">
                <a:solidFill>
                  <a:schemeClr val="tx1"/>
                </a:solidFill>
                <a:cs typeface="Ali_K_Alwand" pitchFamily="2" charset="-78"/>
              </a:rPr>
              <a:t>ثيَغةمبةر محمد (د.خ) لة </a:t>
            </a:r>
            <a:r>
              <a:rPr lang="ar-IQ" sz="3200" dirty="0" smtClean="0">
                <a:solidFill>
                  <a:schemeClr val="tx1"/>
                </a:solidFill>
                <a:cs typeface="Ali_K_Jiddah" pitchFamily="2" charset="-78"/>
              </a:rPr>
              <a:t>(</a:t>
            </a:r>
            <a:r>
              <a:rPr lang="en-US" sz="3200" dirty="0">
                <a:solidFill>
                  <a:schemeClr val="tx1"/>
                </a:solidFill>
                <a:cs typeface="Ali_K_Jiddah" pitchFamily="2" charset="-78"/>
              </a:rPr>
              <a:t>12</a:t>
            </a:r>
            <a:r>
              <a:rPr lang="ar-IQ" sz="3200" dirty="0">
                <a:solidFill>
                  <a:schemeClr val="tx1"/>
                </a:solidFill>
                <a:cs typeface="Ali_K_Jiddah" pitchFamily="2" charset="-78"/>
              </a:rPr>
              <a:t> </a:t>
            </a:r>
            <a:r>
              <a:rPr lang="ar-IQ" sz="3200" dirty="0">
                <a:solidFill>
                  <a:schemeClr val="tx1"/>
                </a:solidFill>
                <a:cs typeface="Ali_K_Alwand" pitchFamily="2" charset="-78"/>
              </a:rPr>
              <a:t>ربيع الاول </a:t>
            </a:r>
            <a:r>
              <a:rPr lang="en-US" sz="3200" dirty="0">
                <a:solidFill>
                  <a:schemeClr val="tx1"/>
                </a:solidFill>
                <a:cs typeface="Ali_K_Alwand" pitchFamily="2" charset="-78"/>
              </a:rPr>
              <a:t>570</a:t>
            </a:r>
            <a:r>
              <a:rPr lang="ar-IQ" sz="3200" dirty="0">
                <a:solidFill>
                  <a:schemeClr val="tx1"/>
                </a:solidFill>
                <a:cs typeface="Ali_K_Alwand" pitchFamily="2" charset="-78"/>
              </a:rPr>
              <a:t>كة بةسالَى فيل ناسراوة، ناردنى ثيَغةمبةر (د.خ) بوَ بيابان و طةرِانةوةى بؤ </a:t>
            </a:r>
            <a:r>
              <a:rPr lang="ar-IQ" sz="3200" dirty="0" smtClean="0">
                <a:solidFill>
                  <a:schemeClr val="tx1"/>
                </a:solidFill>
                <a:cs typeface="Ali_K_Alwand" pitchFamily="2" charset="-78"/>
              </a:rPr>
              <a:t>ناو خانةوادةكةى .</a:t>
            </a:r>
            <a:endParaRPr lang="ar-IQ" sz="3200" dirty="0">
              <a:solidFill>
                <a:schemeClr val="tx1"/>
              </a:solidFill>
              <a:cs typeface="Ali_K_Alwand" pitchFamily="2" charset="-78"/>
            </a:endParaRPr>
          </a:p>
          <a:p>
            <a:pPr algn="just" rtl="1"/>
            <a:r>
              <a:rPr lang="ar-IQ" sz="3200" dirty="0">
                <a:solidFill>
                  <a:srgbClr val="FF0000"/>
                </a:solidFill>
                <a:cs typeface="Ali_K_Alwand" pitchFamily="2" charset="-78"/>
              </a:rPr>
              <a:t>هؤكارةكانى ناردنى ثيَغةمبةر(د.خ) بؤ بيابان ؟</a:t>
            </a:r>
          </a:p>
          <a:p>
            <a:pPr algn="just" rtl="1"/>
            <a:r>
              <a:rPr lang="en-US" sz="3200" dirty="0">
                <a:solidFill>
                  <a:srgbClr val="00B0F0"/>
                </a:solidFill>
                <a:cs typeface="Ali_K_Alwand" pitchFamily="2" charset="-78"/>
              </a:rPr>
              <a:t>1</a:t>
            </a:r>
            <a:r>
              <a:rPr lang="ar-IQ" sz="3200" dirty="0">
                <a:solidFill>
                  <a:srgbClr val="00B0F0"/>
                </a:solidFill>
                <a:cs typeface="Ali_K_Alwand" pitchFamily="2" charset="-78"/>
              </a:rPr>
              <a:t>-</a:t>
            </a:r>
            <a:r>
              <a:rPr lang="en-US" sz="3200" dirty="0">
                <a:solidFill>
                  <a:srgbClr val="00B0F0"/>
                </a:solidFill>
                <a:cs typeface="Ali_K_Alwand" pitchFamily="2" charset="-78"/>
              </a:rPr>
              <a:t> </a:t>
            </a:r>
            <a:r>
              <a:rPr lang="ar-IQ" sz="3200" dirty="0">
                <a:solidFill>
                  <a:srgbClr val="00B0F0"/>
                </a:solidFill>
                <a:cs typeface="Ali_K_Alwand" pitchFamily="2" charset="-78"/>
              </a:rPr>
              <a:t> لةش ساغى       </a:t>
            </a:r>
            <a:r>
              <a:rPr lang="en-US" sz="3200" dirty="0">
                <a:solidFill>
                  <a:srgbClr val="00B0F0"/>
                </a:solidFill>
                <a:cs typeface="Ali_K_Alwand" pitchFamily="2" charset="-78"/>
              </a:rPr>
              <a:t>2</a:t>
            </a:r>
            <a:r>
              <a:rPr lang="ar-IQ" sz="3200" dirty="0">
                <a:solidFill>
                  <a:srgbClr val="00B0F0"/>
                </a:solidFill>
                <a:cs typeface="Ali_K_Alwand" pitchFamily="2" charset="-78"/>
              </a:rPr>
              <a:t>-</a:t>
            </a:r>
            <a:r>
              <a:rPr lang="en-US" sz="3200" dirty="0">
                <a:solidFill>
                  <a:srgbClr val="00B0F0"/>
                </a:solidFill>
                <a:cs typeface="Ali_K_Alwand" pitchFamily="2" charset="-78"/>
              </a:rPr>
              <a:t> </a:t>
            </a:r>
            <a:r>
              <a:rPr lang="ar-IQ" sz="3200" dirty="0">
                <a:solidFill>
                  <a:srgbClr val="00B0F0"/>
                </a:solidFill>
                <a:cs typeface="Ali_K_Alwand" pitchFamily="2" charset="-78"/>
              </a:rPr>
              <a:t> زمان ثاراوى      </a:t>
            </a:r>
            <a:r>
              <a:rPr lang="en-US" sz="3200" dirty="0">
                <a:solidFill>
                  <a:srgbClr val="00B0F0"/>
                </a:solidFill>
                <a:cs typeface="Ali_K_Alwand" pitchFamily="2" charset="-78"/>
              </a:rPr>
              <a:t>3</a:t>
            </a:r>
            <a:r>
              <a:rPr lang="ar-IQ" sz="3200" dirty="0">
                <a:solidFill>
                  <a:srgbClr val="00B0F0"/>
                </a:solidFill>
                <a:cs typeface="Ali_K_Alwand" pitchFamily="2" charset="-78"/>
              </a:rPr>
              <a:t>- داب و نةريت</a:t>
            </a:r>
          </a:p>
          <a:p>
            <a:pPr algn="ctr" rtl="1"/>
            <a:endParaRPr lang="ar-IQ" sz="3200" dirty="0">
              <a:cs typeface="Ali_K_Jiddah" pitchFamily="2" charset="-78"/>
            </a:endParaRPr>
          </a:p>
        </p:txBody>
      </p:sp>
    </p:spTree>
    <p:extLst>
      <p:ext uri="{BB962C8B-B14F-4D97-AF65-F5344CB8AC3E}">
        <p14:creationId xmlns:p14="http://schemas.microsoft.com/office/powerpoint/2010/main" val="11213484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3244334"/>
            <a:ext cx="2038037" cy="369332"/>
          </a:xfrm>
          <a:prstGeom prst="rect">
            <a:avLst/>
          </a:prstGeom>
        </p:spPr>
        <p:txBody>
          <a:bodyPr wrap="square">
            <a:spAutoFit/>
          </a:bodyPr>
          <a:lstStyle/>
          <a:p>
            <a:r>
              <a:rPr lang="ar-IQ" dirty="0">
                <a:solidFill>
                  <a:srgbClr val="00B0F0"/>
                </a:solidFill>
                <a:cs typeface="Ali_K_Alwand" pitchFamily="2" charset="-78"/>
              </a:rPr>
              <a:t> ثاراوى </a:t>
            </a:r>
            <a:endParaRPr lang="en-US" dirty="0"/>
          </a:p>
        </p:txBody>
      </p:sp>
      <p:sp>
        <p:nvSpPr>
          <p:cNvPr id="3" name="Rectangle 2"/>
          <p:cNvSpPr/>
          <p:nvPr/>
        </p:nvSpPr>
        <p:spPr>
          <a:xfrm>
            <a:off x="38099" y="-38100"/>
            <a:ext cx="9144000" cy="6934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rtl="1"/>
            <a:endParaRPr lang="ar-IQ" dirty="0" smtClean="0">
              <a:solidFill>
                <a:schemeClr val="tx1"/>
              </a:solidFill>
              <a:cs typeface="Ali_K_Jiddah" pitchFamily="2" charset="-78"/>
            </a:endParaRPr>
          </a:p>
          <a:p>
            <a:pPr algn="just" rtl="1"/>
            <a:endParaRPr lang="ar-IQ" dirty="0">
              <a:solidFill>
                <a:schemeClr val="tx1"/>
              </a:solidFill>
              <a:cs typeface="Ali_K_Jiddah" pitchFamily="2" charset="-78"/>
            </a:endParaRPr>
          </a:p>
          <a:p>
            <a:pPr algn="just" rtl="1"/>
            <a:endParaRPr lang="ar-IQ" dirty="0" smtClean="0">
              <a:solidFill>
                <a:schemeClr val="tx1"/>
              </a:solidFill>
              <a:cs typeface="Ali_K_Jiddah" pitchFamily="2" charset="-78"/>
            </a:endParaRPr>
          </a:p>
          <a:p>
            <a:pPr algn="just" rtl="1"/>
            <a:endParaRPr lang="ar-IQ" dirty="0">
              <a:solidFill>
                <a:schemeClr val="tx1"/>
              </a:solidFill>
              <a:cs typeface="Ali_K_Jiddah" pitchFamily="2" charset="-78"/>
            </a:endParaRPr>
          </a:p>
          <a:p>
            <a:pPr algn="just" rtl="1"/>
            <a:endParaRPr lang="ar-IQ" dirty="0" smtClean="0">
              <a:solidFill>
                <a:schemeClr val="tx1"/>
              </a:solidFill>
              <a:cs typeface="Ali_K_Jiddah" pitchFamily="2" charset="-78"/>
            </a:endParaRPr>
          </a:p>
          <a:p>
            <a:pPr algn="just" rtl="1"/>
            <a:endParaRPr lang="ar-IQ" dirty="0">
              <a:solidFill>
                <a:schemeClr val="tx1"/>
              </a:solidFill>
              <a:cs typeface="Ali_K_Jiddah" pitchFamily="2" charset="-78"/>
            </a:endParaRPr>
          </a:p>
          <a:p>
            <a:pPr algn="just" rtl="1"/>
            <a:endParaRPr lang="ar-IQ" dirty="0" smtClean="0">
              <a:solidFill>
                <a:schemeClr val="tx1"/>
              </a:solidFill>
              <a:cs typeface="Ali_K_Jiddah" pitchFamily="2" charset="-78"/>
            </a:endParaRPr>
          </a:p>
          <a:p>
            <a:pPr algn="just" rtl="1"/>
            <a:endParaRPr lang="ar-IQ" dirty="0">
              <a:solidFill>
                <a:schemeClr val="tx1"/>
              </a:solidFill>
              <a:cs typeface="Ali_K_Jiddah" pitchFamily="2" charset="-78"/>
            </a:endParaRPr>
          </a:p>
          <a:p>
            <a:pPr algn="just" rtl="1"/>
            <a:endParaRPr lang="ar-IQ" dirty="0" smtClean="0">
              <a:solidFill>
                <a:schemeClr val="tx1"/>
              </a:solidFill>
              <a:cs typeface="Ali_K_Jiddah" pitchFamily="2" charset="-78"/>
            </a:endParaRPr>
          </a:p>
          <a:p>
            <a:pPr algn="just" rtl="1"/>
            <a:endParaRPr lang="ar-IQ" dirty="0">
              <a:solidFill>
                <a:schemeClr val="tx1"/>
              </a:solidFill>
              <a:cs typeface="Ali_K_Jiddah" pitchFamily="2" charset="-78"/>
            </a:endParaRPr>
          </a:p>
          <a:p>
            <a:pPr algn="just" rtl="1"/>
            <a:endParaRPr lang="ar-IQ" dirty="0" smtClean="0">
              <a:solidFill>
                <a:schemeClr val="tx1"/>
              </a:solidFill>
              <a:cs typeface="Ali_K_Jiddah" pitchFamily="2" charset="-78"/>
            </a:endParaRPr>
          </a:p>
          <a:p>
            <a:pPr algn="just" rtl="1"/>
            <a:endParaRPr lang="ar-IQ" dirty="0">
              <a:solidFill>
                <a:schemeClr val="tx1"/>
              </a:solidFill>
              <a:cs typeface="Ali_K_Jiddah" pitchFamily="2" charset="-78"/>
            </a:endParaRPr>
          </a:p>
          <a:p>
            <a:pPr algn="just" rtl="1"/>
            <a:endParaRPr lang="ar-IQ" dirty="0" smtClean="0">
              <a:solidFill>
                <a:schemeClr val="tx1"/>
              </a:solidFill>
              <a:cs typeface="Ali_K_Jiddah" pitchFamily="2" charset="-78"/>
            </a:endParaRPr>
          </a:p>
          <a:p>
            <a:pPr algn="just" rtl="1"/>
            <a:endParaRPr lang="ar-IQ" dirty="0">
              <a:solidFill>
                <a:schemeClr val="tx1"/>
              </a:solidFill>
              <a:cs typeface="Ali_K_Jiddah" pitchFamily="2" charset="-78"/>
            </a:endParaRPr>
          </a:p>
          <a:p>
            <a:pPr algn="just" rtl="1"/>
            <a:endParaRPr lang="ar-IQ" dirty="0" smtClean="0">
              <a:solidFill>
                <a:schemeClr val="tx1"/>
              </a:solidFill>
              <a:cs typeface="Ali_K_Jiddah" pitchFamily="2" charset="-78"/>
            </a:endParaRPr>
          </a:p>
          <a:p>
            <a:pPr algn="just" rtl="1"/>
            <a:endParaRPr lang="ar-IQ" dirty="0">
              <a:solidFill>
                <a:schemeClr val="tx1"/>
              </a:solidFill>
              <a:cs typeface="Ali_K_Jiddah" pitchFamily="2" charset="-78"/>
            </a:endParaRPr>
          </a:p>
          <a:p>
            <a:pPr algn="just" rtl="1"/>
            <a:endParaRPr lang="ar-IQ" dirty="0" smtClean="0">
              <a:solidFill>
                <a:schemeClr val="tx1"/>
              </a:solidFill>
              <a:cs typeface="Ali_K_Jiddah" pitchFamily="2" charset="-78"/>
            </a:endParaRPr>
          </a:p>
          <a:p>
            <a:pPr algn="just" rtl="1"/>
            <a:endParaRPr lang="ar-IQ" dirty="0">
              <a:solidFill>
                <a:schemeClr val="tx1"/>
              </a:solidFill>
              <a:cs typeface="Ali_K_Jiddah" pitchFamily="2" charset="-78"/>
            </a:endParaRPr>
          </a:p>
          <a:p>
            <a:pPr algn="just" rtl="1"/>
            <a:endParaRPr lang="ar-IQ" dirty="0" smtClean="0">
              <a:solidFill>
                <a:schemeClr val="tx1"/>
              </a:solidFill>
              <a:cs typeface="Ali_K_Jiddah" pitchFamily="2" charset="-78"/>
            </a:endParaRPr>
          </a:p>
          <a:p>
            <a:pPr algn="just" rtl="1"/>
            <a:endParaRPr lang="ar-IQ" dirty="0">
              <a:solidFill>
                <a:schemeClr val="tx1"/>
              </a:solidFill>
              <a:cs typeface="Ali_K_Jiddah" pitchFamily="2" charset="-78"/>
            </a:endParaRPr>
          </a:p>
          <a:p>
            <a:pPr algn="just" rtl="1"/>
            <a:endParaRPr lang="ar-IQ" dirty="0" smtClean="0">
              <a:solidFill>
                <a:schemeClr val="tx1"/>
              </a:solidFill>
              <a:cs typeface="Ali_K_Jiddah" pitchFamily="2" charset="-78"/>
            </a:endParaRPr>
          </a:p>
          <a:p>
            <a:pPr algn="just" rtl="1"/>
            <a:endParaRPr lang="ar-IQ" dirty="0" smtClean="0">
              <a:solidFill>
                <a:schemeClr val="tx1"/>
              </a:solidFill>
              <a:cs typeface="Ali_K_Jiddah" pitchFamily="2" charset="-78"/>
            </a:endParaRPr>
          </a:p>
          <a:p>
            <a:pPr algn="just" rtl="1"/>
            <a:r>
              <a:rPr lang="ar-IQ" dirty="0">
                <a:solidFill>
                  <a:schemeClr val="tx1"/>
                </a:solidFill>
                <a:cs typeface="Ali_K_Jiddah" pitchFamily="2" charset="-78"/>
              </a:rPr>
              <a:t> </a:t>
            </a:r>
            <a:r>
              <a:rPr lang="ar-IQ" dirty="0" smtClean="0">
                <a:solidFill>
                  <a:schemeClr val="tx1"/>
                </a:solidFill>
                <a:cs typeface="Ali_K_Jiddah" pitchFamily="2" charset="-78"/>
              </a:rPr>
              <a:t>     </a:t>
            </a:r>
            <a:r>
              <a:rPr lang="ar-IQ" sz="3000" dirty="0" smtClean="0">
                <a:solidFill>
                  <a:schemeClr val="tx1"/>
                </a:solidFill>
                <a:cs typeface="Ali_K_Jiddah" pitchFamily="2" charset="-78"/>
              </a:rPr>
              <a:t> بنيادنانةوةى </a:t>
            </a:r>
            <a:r>
              <a:rPr lang="ar-IQ" sz="3000" dirty="0">
                <a:solidFill>
                  <a:schemeClr val="tx1"/>
                </a:solidFill>
                <a:cs typeface="Ali_K_Jiddah" pitchFamily="2" charset="-78"/>
              </a:rPr>
              <a:t>كةعبة </a:t>
            </a:r>
          </a:p>
        </p:txBody>
      </p:sp>
      <p:sp>
        <p:nvSpPr>
          <p:cNvPr id="5" name="Rectangle 4"/>
          <p:cNvSpPr/>
          <p:nvPr/>
        </p:nvSpPr>
        <p:spPr>
          <a:xfrm>
            <a:off x="6553200" y="3249282"/>
            <a:ext cx="1589809" cy="2819400"/>
          </a:xfrm>
          <a:prstGeom prst="rect">
            <a:avLst/>
          </a:prstGeom>
          <a:solidFill>
            <a:schemeClr val="tx2">
              <a:lumMod val="40000"/>
              <a:lumOff val="60000"/>
            </a:schemeClr>
          </a:solid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lvl="0" algn="just" rtl="1"/>
            <a:r>
              <a:rPr lang="ar-IQ" sz="2800" dirty="0" smtClean="0">
                <a:solidFill>
                  <a:schemeClr val="tx1"/>
                </a:solidFill>
                <a:cs typeface="Ali_K_Samik" pitchFamily="2" charset="-78"/>
              </a:rPr>
              <a:t>- شوانكارى</a:t>
            </a:r>
            <a:endParaRPr lang="ar-IQ" sz="2800" dirty="0">
              <a:solidFill>
                <a:schemeClr val="tx1"/>
              </a:solidFill>
              <a:cs typeface="Ali_K_Samik" pitchFamily="2" charset="-78"/>
            </a:endParaRPr>
          </a:p>
          <a:p>
            <a:pPr lvl="0" algn="just" rtl="1"/>
            <a:r>
              <a:rPr lang="ar-IQ" sz="2800" dirty="0" smtClean="0">
                <a:solidFill>
                  <a:schemeClr val="tx1"/>
                </a:solidFill>
                <a:cs typeface="Ali_K_Samik" pitchFamily="2" charset="-78"/>
              </a:rPr>
              <a:t>- بازرطانى</a:t>
            </a:r>
            <a:endParaRPr lang="ar-IQ" sz="2800" dirty="0">
              <a:solidFill>
                <a:schemeClr val="tx1"/>
              </a:solidFill>
              <a:cs typeface="Ali_K_Samik" pitchFamily="2" charset="-78"/>
            </a:endParaRPr>
          </a:p>
          <a:p>
            <a:pPr algn="ctr"/>
            <a:endParaRPr lang="en-US" dirty="0"/>
          </a:p>
        </p:txBody>
      </p:sp>
      <p:sp>
        <p:nvSpPr>
          <p:cNvPr id="6" name="Rectangle 5"/>
          <p:cNvSpPr/>
          <p:nvPr/>
        </p:nvSpPr>
        <p:spPr>
          <a:xfrm>
            <a:off x="3505200" y="3244334"/>
            <a:ext cx="2133600" cy="2819400"/>
          </a:xfrm>
          <a:prstGeom prst="rect">
            <a:avLst/>
          </a:prstGeom>
          <a:solidFill>
            <a:schemeClr val="accent1">
              <a:lumMod val="40000"/>
              <a:lumOff val="60000"/>
            </a:schemeClr>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lvl="0" algn="just" rtl="1"/>
            <a:r>
              <a:rPr lang="ar-IQ" dirty="0">
                <a:solidFill>
                  <a:schemeClr val="tx1"/>
                </a:solidFill>
                <a:cs typeface="Ali_K_Samik" pitchFamily="2" charset="-78"/>
              </a:rPr>
              <a:t>-</a:t>
            </a:r>
            <a:r>
              <a:rPr lang="ar-IQ" sz="2800" dirty="0">
                <a:solidFill>
                  <a:schemeClr val="tx1"/>
                </a:solidFill>
                <a:cs typeface="Ali_K_Samik" pitchFamily="2" charset="-78"/>
              </a:rPr>
              <a:t>بةذدارى كردني لة جةنطى فوجار</a:t>
            </a:r>
          </a:p>
          <a:p>
            <a:pPr algn="r" rtl="1"/>
            <a:r>
              <a:rPr lang="ar-IQ" sz="2800" dirty="0" smtClean="0">
                <a:solidFill>
                  <a:schemeClr val="tx1"/>
                </a:solidFill>
                <a:cs typeface="Ali_K_Samik" pitchFamily="2" charset="-78"/>
              </a:rPr>
              <a:t>-بةذدارى كردنى لةثةيمانى</a:t>
            </a:r>
            <a:endParaRPr lang="ar-IQ" sz="3000" dirty="0">
              <a:solidFill>
                <a:schemeClr val="tx1"/>
              </a:solidFill>
              <a:cs typeface="Ali_K_Samik" pitchFamily="2" charset="-78"/>
            </a:endParaRPr>
          </a:p>
          <a:p>
            <a:pPr algn="r" rtl="1"/>
            <a:r>
              <a:rPr lang="ar-IQ" sz="3000" dirty="0" smtClean="0">
                <a:solidFill>
                  <a:schemeClr val="tx1"/>
                </a:solidFill>
                <a:cs typeface="Ali_K_Samik" pitchFamily="2" charset="-78"/>
              </a:rPr>
              <a:t>(</a:t>
            </a:r>
            <a:r>
              <a:rPr lang="ar-IQ" sz="3000" dirty="0" smtClean="0">
                <a:solidFill>
                  <a:schemeClr val="tx1"/>
                </a:solidFill>
                <a:cs typeface="Ali-A-Samik" pitchFamily="2" charset="-78"/>
              </a:rPr>
              <a:t>الفضول)</a:t>
            </a:r>
            <a:endParaRPr lang="en-US" sz="3000" dirty="0"/>
          </a:p>
        </p:txBody>
      </p:sp>
      <p:sp>
        <p:nvSpPr>
          <p:cNvPr id="7" name="Rectangle 6"/>
          <p:cNvSpPr/>
          <p:nvPr/>
        </p:nvSpPr>
        <p:spPr>
          <a:xfrm>
            <a:off x="914400" y="3211677"/>
            <a:ext cx="1981200" cy="2819400"/>
          </a:xfrm>
          <a:prstGeom prst="rect">
            <a:avLst/>
          </a:prstGeom>
          <a:solidFill>
            <a:schemeClr val="accent1">
              <a:lumMod val="40000"/>
              <a:lumOff val="60000"/>
            </a:schemeClr>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ar-IQ" sz="2800" dirty="0">
                <a:solidFill>
                  <a:schemeClr val="tx1"/>
                </a:solidFill>
                <a:cs typeface="Ali_K_Samik" pitchFamily="2" charset="-78"/>
              </a:rPr>
              <a:t>هاوسةرطيرى لةطةلَ خاتوو خةديجة</a:t>
            </a:r>
            <a:endParaRPr lang="en-US" sz="2800" dirty="0"/>
          </a:p>
          <a:p>
            <a:pPr lvl="0" algn="just" rtl="1"/>
            <a:r>
              <a:rPr lang="ar-IQ" sz="2800" dirty="0" smtClean="0">
                <a:solidFill>
                  <a:schemeClr val="tx1"/>
                </a:solidFill>
                <a:cs typeface="Ali_K_Samik" pitchFamily="2" charset="-78"/>
              </a:rPr>
              <a:t> </a:t>
            </a:r>
            <a:endParaRPr lang="en-US" sz="2800" dirty="0">
              <a:solidFill>
                <a:schemeClr val="tx1"/>
              </a:solidFill>
              <a:cs typeface="Ali_K_Samik" pitchFamily="2" charset="-78"/>
            </a:endParaRPr>
          </a:p>
          <a:p>
            <a:pPr algn="just" rtl="1"/>
            <a:endParaRPr lang="en-US" dirty="0"/>
          </a:p>
        </p:txBody>
      </p:sp>
      <p:sp>
        <p:nvSpPr>
          <p:cNvPr id="8" name="Rounded Rectangle 7"/>
          <p:cNvSpPr/>
          <p:nvPr/>
        </p:nvSpPr>
        <p:spPr>
          <a:xfrm>
            <a:off x="696191" y="228600"/>
            <a:ext cx="7827817" cy="1981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IQ" sz="3200" dirty="0" smtClean="0">
                <a:solidFill>
                  <a:srgbClr val="FF0000"/>
                </a:solidFill>
                <a:cs typeface="Ali_K_Samik" pitchFamily="2" charset="-78"/>
              </a:rPr>
              <a:t>ذيانى </a:t>
            </a:r>
            <a:r>
              <a:rPr lang="ar-IQ" sz="3200" dirty="0">
                <a:solidFill>
                  <a:srgbClr val="FF0000"/>
                </a:solidFill>
                <a:cs typeface="Ali_K_Samik" pitchFamily="2" charset="-78"/>
              </a:rPr>
              <a:t>ثيَغةمبةر دواى طةرِانةوةى لة </a:t>
            </a:r>
            <a:r>
              <a:rPr lang="ar-IQ" sz="3200" dirty="0" smtClean="0">
                <a:solidFill>
                  <a:srgbClr val="FF0000"/>
                </a:solidFill>
                <a:cs typeface="Ali_K_Samik" pitchFamily="2" charset="-78"/>
              </a:rPr>
              <a:t>بيابان</a:t>
            </a:r>
          </a:p>
          <a:p>
            <a:pPr algn="ctr" rtl="1"/>
            <a:endParaRPr lang="en-US" sz="3200" dirty="0">
              <a:solidFill>
                <a:srgbClr val="FF0000"/>
              </a:solidFill>
              <a:cs typeface="Ali_K_Samik" pitchFamily="2" charset="-78"/>
            </a:endParaRPr>
          </a:p>
          <a:p>
            <a:pPr algn="just" rtl="1"/>
            <a:r>
              <a:rPr lang="ar-IQ" sz="2800" dirty="0" smtClean="0">
                <a:solidFill>
                  <a:schemeClr val="tx1"/>
                </a:solidFill>
                <a:cs typeface="Ali_K_Samik" pitchFamily="2" charset="-78"/>
              </a:rPr>
              <a:t>ذيانى ئابوورى                       </a:t>
            </a:r>
            <a:r>
              <a:rPr lang="ar-IQ" sz="2800" dirty="0">
                <a:solidFill>
                  <a:schemeClr val="tx1"/>
                </a:solidFill>
                <a:cs typeface="Ali_K_Samik" pitchFamily="2" charset="-78"/>
              </a:rPr>
              <a:t>ذيانى سةربازى </a:t>
            </a:r>
            <a:r>
              <a:rPr lang="ar-IQ" sz="2800" dirty="0" smtClean="0">
                <a:solidFill>
                  <a:schemeClr val="tx1"/>
                </a:solidFill>
                <a:cs typeface="Ali_K_Samik" pitchFamily="2" charset="-78"/>
              </a:rPr>
              <a:t>              ذيانى كؤمةلاَيةتى</a:t>
            </a:r>
            <a:endParaRPr lang="en-US" sz="2800" dirty="0">
              <a:solidFill>
                <a:schemeClr val="tx1"/>
              </a:solidFill>
              <a:cs typeface="Ali_K_Samik" pitchFamily="2" charset="-78"/>
            </a:endParaRPr>
          </a:p>
        </p:txBody>
      </p:sp>
      <p:sp>
        <p:nvSpPr>
          <p:cNvPr id="9" name="Down Arrow 8"/>
          <p:cNvSpPr/>
          <p:nvPr/>
        </p:nvSpPr>
        <p:spPr>
          <a:xfrm>
            <a:off x="7086600" y="2440379"/>
            <a:ext cx="609600" cy="60960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Down Arrow 9"/>
          <p:cNvSpPr/>
          <p:nvPr/>
        </p:nvSpPr>
        <p:spPr>
          <a:xfrm>
            <a:off x="1600200" y="2422566"/>
            <a:ext cx="609600" cy="60960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1" name="Down Arrow 10"/>
          <p:cNvSpPr/>
          <p:nvPr/>
        </p:nvSpPr>
        <p:spPr>
          <a:xfrm>
            <a:off x="4374078" y="2454234"/>
            <a:ext cx="609600" cy="60960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871571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800" decel="100000"/>
                                        <p:tgtEl>
                                          <p:spTgt spid="9"/>
                                        </p:tgtEl>
                                      </p:cBhvr>
                                    </p:animEffect>
                                    <p:anim calcmode="lin" valueType="num">
                                      <p:cBhvr>
                                        <p:cTn id="17" dur="800" decel="100000" fill="hold"/>
                                        <p:tgtEl>
                                          <p:spTgt spid="9"/>
                                        </p:tgtEl>
                                        <p:attrNameLst>
                                          <p:attrName>style.rotation</p:attrName>
                                        </p:attrNameLst>
                                      </p:cBhvr>
                                      <p:tavLst>
                                        <p:tav tm="0">
                                          <p:val>
                                            <p:fltVal val="-90"/>
                                          </p:val>
                                        </p:tav>
                                        <p:tav tm="100000">
                                          <p:val>
                                            <p:fltVal val="0"/>
                                          </p:val>
                                        </p:tav>
                                      </p:tavLst>
                                    </p:anim>
                                    <p:anim calcmode="lin" valueType="num">
                                      <p:cBhvr>
                                        <p:cTn id="18" dur="800" decel="100000" fill="hold"/>
                                        <p:tgtEl>
                                          <p:spTgt spid="9"/>
                                        </p:tgtEl>
                                        <p:attrNameLst>
                                          <p:attrName>ppt_x</p:attrName>
                                        </p:attrNameLst>
                                      </p:cBhvr>
                                      <p:tavLst>
                                        <p:tav tm="0">
                                          <p:val>
                                            <p:strVal val="#ppt_x+0.4"/>
                                          </p:val>
                                        </p:tav>
                                        <p:tav tm="100000">
                                          <p:val>
                                            <p:strVal val="#ppt_x-0.05"/>
                                          </p:val>
                                        </p:tav>
                                      </p:tavLst>
                                    </p:anim>
                                    <p:anim calcmode="lin" valueType="num">
                                      <p:cBhvr>
                                        <p:cTn id="19" dur="800" decel="100000" fill="hold"/>
                                        <p:tgtEl>
                                          <p:spTgt spid="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800" decel="100000"/>
                                        <p:tgtEl>
                                          <p:spTgt spid="11"/>
                                        </p:tgtEl>
                                      </p:cBhvr>
                                    </p:animEffect>
                                    <p:anim calcmode="lin" valueType="num">
                                      <p:cBhvr>
                                        <p:cTn id="39" dur="800" decel="100000" fill="hold"/>
                                        <p:tgtEl>
                                          <p:spTgt spid="11"/>
                                        </p:tgtEl>
                                        <p:attrNameLst>
                                          <p:attrName>style.rotation</p:attrName>
                                        </p:attrNameLst>
                                      </p:cBhvr>
                                      <p:tavLst>
                                        <p:tav tm="0">
                                          <p:val>
                                            <p:fltVal val="-90"/>
                                          </p:val>
                                        </p:tav>
                                        <p:tav tm="100000">
                                          <p:val>
                                            <p:fltVal val="0"/>
                                          </p:val>
                                        </p:tav>
                                      </p:tavLst>
                                    </p:anim>
                                    <p:anim calcmode="lin" valueType="num">
                                      <p:cBhvr>
                                        <p:cTn id="40" dur="800" decel="100000" fill="hold"/>
                                        <p:tgtEl>
                                          <p:spTgt spid="11"/>
                                        </p:tgtEl>
                                        <p:attrNameLst>
                                          <p:attrName>ppt_x</p:attrName>
                                        </p:attrNameLst>
                                      </p:cBhvr>
                                      <p:tavLst>
                                        <p:tav tm="0">
                                          <p:val>
                                            <p:strVal val="#ppt_x+0.4"/>
                                          </p:val>
                                        </p:tav>
                                        <p:tav tm="100000">
                                          <p:val>
                                            <p:strVal val="#ppt_x-0.05"/>
                                          </p:val>
                                        </p:tav>
                                      </p:tavLst>
                                    </p:anim>
                                    <p:anim calcmode="lin" valueType="num">
                                      <p:cBhvr>
                                        <p:cTn id="41" dur="800" decel="100000" fill="hold"/>
                                        <p:tgtEl>
                                          <p:spTgt spid="11"/>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800" decel="100000"/>
                                        <p:tgtEl>
                                          <p:spTgt spid="6"/>
                                        </p:tgtEl>
                                      </p:cBhvr>
                                    </p:animEffect>
                                    <p:anim calcmode="lin" valueType="num">
                                      <p:cBhvr>
                                        <p:cTn id="49" dur="800" decel="100000" fill="hold"/>
                                        <p:tgtEl>
                                          <p:spTgt spid="6"/>
                                        </p:tgtEl>
                                        <p:attrNameLst>
                                          <p:attrName>style.rotation</p:attrName>
                                        </p:attrNameLst>
                                      </p:cBhvr>
                                      <p:tavLst>
                                        <p:tav tm="0">
                                          <p:val>
                                            <p:fltVal val="-90"/>
                                          </p:val>
                                        </p:tav>
                                        <p:tav tm="100000">
                                          <p:val>
                                            <p:fltVal val="0"/>
                                          </p:val>
                                        </p:tav>
                                      </p:tavLst>
                                    </p:anim>
                                    <p:anim calcmode="lin" valueType="num">
                                      <p:cBhvr>
                                        <p:cTn id="50" dur="800" decel="100000" fill="hold"/>
                                        <p:tgtEl>
                                          <p:spTgt spid="6"/>
                                        </p:tgtEl>
                                        <p:attrNameLst>
                                          <p:attrName>ppt_x</p:attrName>
                                        </p:attrNameLst>
                                      </p:cBhvr>
                                      <p:tavLst>
                                        <p:tav tm="0">
                                          <p:val>
                                            <p:strVal val="#ppt_x+0.4"/>
                                          </p:val>
                                        </p:tav>
                                        <p:tav tm="100000">
                                          <p:val>
                                            <p:strVal val="#ppt_x-0.05"/>
                                          </p:val>
                                        </p:tav>
                                      </p:tavLst>
                                    </p:anim>
                                    <p:anim calcmode="lin" valueType="num">
                                      <p:cBhvr>
                                        <p:cTn id="51" dur="800" decel="100000" fill="hold"/>
                                        <p:tgtEl>
                                          <p:spTgt spid="6"/>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800" decel="100000"/>
                                        <p:tgtEl>
                                          <p:spTgt spid="10"/>
                                        </p:tgtEl>
                                      </p:cBhvr>
                                    </p:animEffect>
                                    <p:anim calcmode="lin" valueType="num">
                                      <p:cBhvr>
                                        <p:cTn id="59" dur="800" decel="100000" fill="hold"/>
                                        <p:tgtEl>
                                          <p:spTgt spid="10"/>
                                        </p:tgtEl>
                                        <p:attrNameLst>
                                          <p:attrName>style.rotation</p:attrName>
                                        </p:attrNameLst>
                                      </p:cBhvr>
                                      <p:tavLst>
                                        <p:tav tm="0">
                                          <p:val>
                                            <p:fltVal val="-90"/>
                                          </p:val>
                                        </p:tav>
                                        <p:tav tm="100000">
                                          <p:val>
                                            <p:fltVal val="0"/>
                                          </p:val>
                                        </p:tav>
                                      </p:tavLst>
                                    </p:anim>
                                    <p:anim calcmode="lin" valueType="num">
                                      <p:cBhvr>
                                        <p:cTn id="60" dur="800" decel="100000" fill="hold"/>
                                        <p:tgtEl>
                                          <p:spTgt spid="10"/>
                                        </p:tgtEl>
                                        <p:attrNameLst>
                                          <p:attrName>ppt_x</p:attrName>
                                        </p:attrNameLst>
                                      </p:cBhvr>
                                      <p:tavLst>
                                        <p:tav tm="0">
                                          <p:val>
                                            <p:strVal val="#ppt_x+0.4"/>
                                          </p:val>
                                        </p:tav>
                                        <p:tav tm="100000">
                                          <p:val>
                                            <p:strVal val="#ppt_x-0.05"/>
                                          </p:val>
                                        </p:tav>
                                      </p:tavLst>
                                    </p:anim>
                                    <p:anim calcmode="lin" valueType="num">
                                      <p:cBhvr>
                                        <p:cTn id="61" dur="800" decel="100000" fill="hold"/>
                                        <p:tgtEl>
                                          <p:spTgt spid="10"/>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1" dur="1000" fill="hold"/>
                                        <p:tgtEl>
                                          <p:spTgt spid="7"/>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38" y="-722416"/>
            <a:ext cx="9144000" cy="75804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IQ" sz="3200" dirty="0" smtClean="0">
                <a:solidFill>
                  <a:schemeClr val="tx1"/>
                </a:solidFill>
                <a:cs typeface="Ali_K_Alwand" pitchFamily="2" charset="-78"/>
              </a:rPr>
              <a:t>                                      </a:t>
            </a:r>
            <a:endParaRPr lang="en-US" sz="3200" dirty="0">
              <a:solidFill>
                <a:schemeClr val="tx1"/>
              </a:solidFill>
              <a:cs typeface="Ali_K_Jiddah" pitchFamily="2" charset="-78"/>
            </a:endParaRPr>
          </a:p>
        </p:txBody>
      </p:sp>
      <p:sp>
        <p:nvSpPr>
          <p:cNvPr id="5" name="Round Same Side Corner Rectangle 4"/>
          <p:cNvSpPr/>
          <p:nvPr/>
        </p:nvSpPr>
        <p:spPr>
          <a:xfrm>
            <a:off x="2438400" y="228600"/>
            <a:ext cx="4267200" cy="1371600"/>
          </a:xfrm>
          <a:prstGeom prst="round2Same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3200" dirty="0">
                <a:solidFill>
                  <a:schemeClr val="tx1"/>
                </a:solidFill>
                <a:cs typeface="Ali_K_Jiddah" pitchFamily="2" charset="-78"/>
              </a:rPr>
              <a:t>هاتنة خوارةوةى وةحى</a:t>
            </a:r>
            <a:endParaRPr lang="en-US" sz="3200" dirty="0">
              <a:solidFill>
                <a:schemeClr val="tx1"/>
              </a:solidFill>
              <a:cs typeface="Ali_K_Jiddah" pitchFamily="2" charset="-78"/>
            </a:endParaRPr>
          </a:p>
        </p:txBody>
      </p:sp>
      <p:sp>
        <p:nvSpPr>
          <p:cNvPr id="6" name="Oval 5"/>
          <p:cNvSpPr/>
          <p:nvPr/>
        </p:nvSpPr>
        <p:spPr>
          <a:xfrm>
            <a:off x="5676900" y="2706584"/>
            <a:ext cx="2057400" cy="209698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IQ" sz="3200" dirty="0" smtClean="0">
                <a:solidFill>
                  <a:schemeClr val="tx1"/>
                </a:solidFill>
                <a:cs typeface="Ali_K_Alwand" pitchFamily="2" charset="-78"/>
              </a:rPr>
              <a:t>خةون</a:t>
            </a:r>
            <a:endParaRPr lang="en-US" sz="3200" dirty="0">
              <a:solidFill>
                <a:schemeClr val="tx1"/>
              </a:solidFill>
              <a:cs typeface="Ali_K_Alwand" pitchFamily="2" charset="-78"/>
            </a:endParaRPr>
          </a:p>
        </p:txBody>
      </p:sp>
      <p:sp>
        <p:nvSpPr>
          <p:cNvPr id="7" name="Oval 6"/>
          <p:cNvSpPr/>
          <p:nvPr/>
        </p:nvSpPr>
        <p:spPr>
          <a:xfrm>
            <a:off x="1600200" y="2895600"/>
            <a:ext cx="1981200" cy="2133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ar-IQ" sz="3200" dirty="0">
                <a:solidFill>
                  <a:schemeClr val="tx1"/>
                </a:solidFill>
                <a:cs typeface="Ali_K_Alwand" pitchFamily="2" charset="-78"/>
              </a:rPr>
              <a:t>دابةزينى نيطا</a:t>
            </a:r>
            <a:endParaRPr lang="en-US" sz="3200" dirty="0">
              <a:solidFill>
                <a:schemeClr val="tx1"/>
              </a:solidFill>
              <a:cs typeface="Ali_K_Alwand" pitchFamily="2" charset="-78"/>
            </a:endParaRPr>
          </a:p>
        </p:txBody>
      </p:sp>
      <p:sp>
        <p:nvSpPr>
          <p:cNvPr id="8" name="Left Arrow 7"/>
          <p:cNvSpPr/>
          <p:nvPr/>
        </p:nvSpPr>
        <p:spPr>
          <a:xfrm>
            <a:off x="3810000" y="3505200"/>
            <a:ext cx="16764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4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7"/>
                                        </p:tgtEl>
                                        <p:attrNameLst>
                                          <p:attrName>style.visibility</p:attrName>
                                        </p:attrNameLst>
                                      </p:cBhvr>
                                      <p:to>
                                        <p:strVal val="visible"/>
                                      </p:to>
                                    </p:set>
                                    <p:anim by="(-#ppt_w*2)" calcmode="lin" valueType="num">
                                      <p:cBhvr rctx="PPT">
                                        <p:cTn id="42" dur="500" autoRev="1" fill="hold">
                                          <p:stCondLst>
                                            <p:cond delay="0"/>
                                          </p:stCondLst>
                                        </p:cTn>
                                        <p:tgtEl>
                                          <p:spTgt spid="7"/>
                                        </p:tgtEl>
                                        <p:attrNameLst>
                                          <p:attrName>ppt_w</p:attrName>
                                        </p:attrNameLst>
                                      </p:cBhvr>
                                    </p:anim>
                                    <p:anim by="(#ppt_w*0.50)" calcmode="lin" valueType="num">
                                      <p:cBhvr>
                                        <p:cTn id="43" dur="500" decel="50000" autoRev="1" fill="hold">
                                          <p:stCondLst>
                                            <p:cond delay="0"/>
                                          </p:stCondLst>
                                        </p:cTn>
                                        <p:tgtEl>
                                          <p:spTgt spid="7"/>
                                        </p:tgtEl>
                                        <p:attrNameLst>
                                          <p:attrName>ppt_x</p:attrName>
                                        </p:attrNameLst>
                                      </p:cBhvr>
                                    </p:anim>
                                    <p:anim from="(-#ppt_h/2)" to="(#ppt_y)" calcmode="lin" valueType="num">
                                      <p:cBhvr>
                                        <p:cTn id="44" dur="1000" fill="hold">
                                          <p:stCondLst>
                                            <p:cond delay="0"/>
                                          </p:stCondLst>
                                        </p:cTn>
                                        <p:tgtEl>
                                          <p:spTgt spid="7"/>
                                        </p:tgtEl>
                                        <p:attrNameLst>
                                          <p:attrName>ppt_y</p:attrName>
                                        </p:attrNameLst>
                                      </p:cBhvr>
                                    </p:anim>
                                    <p:animRot by="21600000">
                                      <p:cBhvr>
                                        <p:cTn id="45"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934"/>
            <a:ext cx="9144000" cy="97872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endParaRPr lang="ar-IQ" dirty="0" smtClean="0">
              <a:cs typeface="Ali_K_Jiddah" pitchFamily="2" charset="-78"/>
            </a:endParaRPr>
          </a:p>
          <a:p>
            <a:pPr algn="just" rtl="1"/>
            <a:r>
              <a:rPr lang="ar-IQ" dirty="0">
                <a:solidFill>
                  <a:schemeClr val="tx1"/>
                </a:solidFill>
                <a:cs typeface="Ali_K_Jiddah" pitchFamily="2" charset="-78"/>
              </a:rPr>
              <a:t> </a:t>
            </a:r>
            <a:endParaRPr lang="ar-IQ" dirty="0" smtClean="0">
              <a:cs typeface="Ali_K_Jiddah" pitchFamily="2" charset="-78"/>
            </a:endParaRPr>
          </a:p>
          <a:p>
            <a:pPr algn="just" rtl="1"/>
            <a:r>
              <a:rPr lang="ar-IQ" dirty="0" smtClean="0">
                <a:cs typeface="Ali_K_Jiddah" pitchFamily="2" charset="-78"/>
              </a:rPr>
              <a:t>                             </a:t>
            </a:r>
            <a:endParaRPr lang="en-US" dirty="0" smtClean="0">
              <a:cs typeface="Ali_K_Jiddah" pitchFamily="2" charset="-78"/>
            </a:endParaRPr>
          </a:p>
          <a:p>
            <a:pPr algn="just" rtl="1"/>
            <a:endParaRPr lang="en-US" dirty="0">
              <a:cs typeface="Ali_K_Jiddah" pitchFamily="2" charset="-78"/>
            </a:endParaRPr>
          </a:p>
          <a:p>
            <a:pPr algn="just" rtl="1"/>
            <a:endParaRPr lang="en-US" dirty="0" smtClean="0">
              <a:cs typeface="Ali_K_Jiddah" pitchFamily="2" charset="-78"/>
            </a:endParaRPr>
          </a:p>
          <a:p>
            <a:pPr algn="just" rtl="1"/>
            <a:endParaRPr lang="en-US" dirty="0">
              <a:cs typeface="Ali_K_Jiddah" pitchFamily="2" charset="-78"/>
            </a:endParaRPr>
          </a:p>
          <a:p>
            <a:pPr algn="just" rtl="1"/>
            <a:r>
              <a:rPr lang="ar-IQ" dirty="0" smtClean="0">
                <a:cs typeface="Ali_K_Jiddah" pitchFamily="2" charset="-78"/>
              </a:rPr>
              <a:t>            </a:t>
            </a:r>
            <a:r>
              <a:rPr lang="ar-IQ" sz="3000" dirty="0" smtClean="0">
                <a:cs typeface="Ali_K_Jiddah" pitchFamily="2" charset="-78"/>
              </a:rPr>
              <a:t> </a:t>
            </a:r>
          </a:p>
          <a:p>
            <a:pPr algn="just" rtl="1"/>
            <a:endParaRPr lang="ar-IQ" sz="3000" dirty="0" smtClean="0">
              <a:cs typeface="Ali_K_Jiddah" pitchFamily="2" charset="-78"/>
            </a:endParaRPr>
          </a:p>
          <a:p>
            <a:pPr algn="just" rtl="1"/>
            <a:endParaRPr lang="ar-IQ" sz="3000" dirty="0" smtClean="0">
              <a:solidFill>
                <a:srgbClr val="FF0000"/>
              </a:solidFill>
              <a:cs typeface="Ali_K_Jiddah" pitchFamily="2" charset="-78"/>
            </a:endParaRPr>
          </a:p>
          <a:p>
            <a:pPr algn="just" rtl="1"/>
            <a:endParaRPr lang="ar-IQ" dirty="0">
              <a:cs typeface="Ali_K_Jiddah" pitchFamily="2" charset="-78"/>
            </a:endParaRPr>
          </a:p>
          <a:p>
            <a:pPr algn="just" rtl="1"/>
            <a:endParaRPr lang="ar-IQ" dirty="0" smtClean="0">
              <a:cs typeface="Ali_K_Jiddah" pitchFamily="2" charset="-78"/>
            </a:endParaRPr>
          </a:p>
          <a:p>
            <a:pPr algn="just" rtl="1"/>
            <a:endParaRPr lang="ar-IQ" dirty="0">
              <a:cs typeface="Ali_K_Jiddah" pitchFamily="2" charset="-78"/>
            </a:endParaRPr>
          </a:p>
          <a:p>
            <a:pPr algn="just" rtl="1"/>
            <a:endParaRPr lang="ar-IQ" dirty="0" smtClean="0">
              <a:cs typeface="Ali_K_Jiddah" pitchFamily="2" charset="-78"/>
            </a:endParaRPr>
          </a:p>
          <a:p>
            <a:pPr algn="just" rtl="1"/>
            <a:endParaRPr lang="ar-IQ" dirty="0">
              <a:cs typeface="Ali_K_Jiddah" pitchFamily="2" charset="-78"/>
            </a:endParaRPr>
          </a:p>
          <a:p>
            <a:pPr algn="just" rtl="1"/>
            <a:endParaRPr lang="ar-IQ" dirty="0" smtClean="0">
              <a:cs typeface="Ali_K_Jiddah" pitchFamily="2" charset="-78"/>
            </a:endParaRPr>
          </a:p>
          <a:p>
            <a:pPr algn="just" rtl="1"/>
            <a:endParaRPr lang="ar-IQ" dirty="0">
              <a:cs typeface="Ali_K_Jiddah" pitchFamily="2" charset="-78"/>
            </a:endParaRPr>
          </a:p>
          <a:p>
            <a:pPr algn="just" rtl="1"/>
            <a:endParaRPr lang="ar-IQ" dirty="0" smtClean="0">
              <a:cs typeface="Ali_K_Jiddah" pitchFamily="2" charset="-78"/>
            </a:endParaRPr>
          </a:p>
          <a:p>
            <a:pPr algn="just" rtl="1"/>
            <a:endParaRPr lang="ar-IQ" dirty="0">
              <a:cs typeface="Ali_K_Jiddah" pitchFamily="2" charset="-78"/>
            </a:endParaRPr>
          </a:p>
          <a:p>
            <a:pPr algn="just" rtl="1"/>
            <a:endParaRPr lang="ar-IQ" dirty="0" smtClean="0">
              <a:cs typeface="Ali_K_Jiddah" pitchFamily="2" charset="-78"/>
            </a:endParaRPr>
          </a:p>
          <a:p>
            <a:pPr algn="just" rtl="1"/>
            <a:endParaRPr lang="ar-IQ" dirty="0">
              <a:cs typeface="Ali_K_Jiddah" pitchFamily="2" charset="-78"/>
            </a:endParaRPr>
          </a:p>
          <a:p>
            <a:pPr algn="just" rtl="1"/>
            <a:endParaRPr lang="ar-IQ" dirty="0" smtClean="0">
              <a:cs typeface="Ali_K_Jiddah" pitchFamily="2" charset="-78"/>
            </a:endParaRPr>
          </a:p>
          <a:p>
            <a:pPr algn="just" rtl="1"/>
            <a:endParaRPr lang="ar-IQ" dirty="0">
              <a:cs typeface="Ali_K_Jiddah" pitchFamily="2" charset="-78"/>
            </a:endParaRPr>
          </a:p>
          <a:p>
            <a:pPr algn="just" rtl="1"/>
            <a:endParaRPr lang="ar-IQ" dirty="0" smtClean="0">
              <a:cs typeface="Ali_K_Jiddah" pitchFamily="2" charset="-78"/>
            </a:endParaRPr>
          </a:p>
          <a:p>
            <a:pPr algn="just" rtl="1"/>
            <a:endParaRPr lang="ar-IQ" dirty="0">
              <a:cs typeface="Ali_K_Jiddah" pitchFamily="2" charset="-78"/>
            </a:endParaRPr>
          </a:p>
          <a:p>
            <a:pPr algn="just" rtl="1"/>
            <a:endParaRPr lang="ar-IQ" dirty="0" smtClean="0">
              <a:cs typeface="Ali_K_Jiddah" pitchFamily="2" charset="-78"/>
            </a:endParaRPr>
          </a:p>
          <a:p>
            <a:pPr algn="just" rtl="1"/>
            <a:endParaRPr lang="ar-IQ" dirty="0">
              <a:cs typeface="Ali_K_Jiddah" pitchFamily="2" charset="-78"/>
            </a:endParaRPr>
          </a:p>
          <a:p>
            <a:pPr algn="just" rtl="1"/>
            <a:endParaRPr lang="ar-IQ" dirty="0" smtClean="0">
              <a:cs typeface="Ali_K_Jiddah" pitchFamily="2" charset="-78"/>
            </a:endParaRPr>
          </a:p>
          <a:p>
            <a:pPr algn="just" rtl="1"/>
            <a:endParaRPr lang="ar-IQ" dirty="0">
              <a:cs typeface="Ali_K_Jiddah" pitchFamily="2" charset="-78"/>
            </a:endParaRPr>
          </a:p>
          <a:p>
            <a:pPr algn="just" rtl="1"/>
            <a:endParaRPr lang="ar-IQ" dirty="0" smtClean="0">
              <a:cs typeface="Ali_K_Jiddah" pitchFamily="2" charset="-78"/>
            </a:endParaRPr>
          </a:p>
          <a:p>
            <a:pPr algn="just" rtl="1"/>
            <a:endParaRPr lang="ar-IQ" dirty="0">
              <a:cs typeface="Ali_K_Jiddah" pitchFamily="2" charset="-78"/>
            </a:endParaRPr>
          </a:p>
          <a:p>
            <a:pPr algn="just" rtl="1"/>
            <a:endParaRPr lang="ar-IQ" dirty="0" smtClean="0">
              <a:cs typeface="Ali_K_Jiddah" pitchFamily="2" charset="-78"/>
            </a:endParaRPr>
          </a:p>
          <a:p>
            <a:pPr algn="just" rtl="1"/>
            <a:endParaRPr lang="ar-IQ" dirty="0">
              <a:cs typeface="Ali_K_Jiddah" pitchFamily="2" charset="-78"/>
            </a:endParaRPr>
          </a:p>
          <a:p>
            <a:pPr algn="just" rtl="1"/>
            <a:endParaRPr lang="en-US" dirty="0"/>
          </a:p>
        </p:txBody>
      </p:sp>
      <p:sp>
        <p:nvSpPr>
          <p:cNvPr id="3" name="Rounded Rectangle 2"/>
          <p:cNvSpPr/>
          <p:nvPr/>
        </p:nvSpPr>
        <p:spPr>
          <a:xfrm>
            <a:off x="76200" y="43934"/>
            <a:ext cx="8991600" cy="24706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en-US" sz="3000" dirty="0" smtClean="0">
                <a:cs typeface="Ali_K_Jiddah" pitchFamily="2" charset="-78"/>
              </a:rPr>
              <a:t>2</a:t>
            </a:r>
            <a:r>
              <a:rPr lang="ar-IQ" sz="3000" dirty="0" smtClean="0">
                <a:cs typeface="Ali_K_Jiddah" pitchFamily="2" charset="-78"/>
              </a:rPr>
              <a:t>- </a:t>
            </a:r>
            <a:r>
              <a:rPr lang="ar-IQ" sz="3000" dirty="0">
                <a:cs typeface="Ali_K_Jiddah" pitchFamily="2" charset="-78"/>
              </a:rPr>
              <a:t>قؤناغى دواى دابةزينى وةحى : </a:t>
            </a:r>
            <a:r>
              <a:rPr lang="ar-IQ" sz="3000" dirty="0" smtClean="0">
                <a:cs typeface="Ali_K_Jiddah" pitchFamily="2" charset="-78"/>
              </a:rPr>
              <a:t> </a:t>
            </a:r>
            <a:endParaRPr lang="en-US" sz="500" dirty="0" smtClean="0">
              <a:cs typeface="Ali_K_Jiddah" pitchFamily="2" charset="-78"/>
            </a:endParaRPr>
          </a:p>
          <a:p>
            <a:pPr algn="just" rtl="1"/>
            <a:endParaRPr lang="en-US" sz="3000" u="sng" dirty="0">
              <a:cs typeface="Ali_K_Jiddah" pitchFamily="2" charset="-78"/>
            </a:endParaRPr>
          </a:p>
          <a:p>
            <a:pPr algn="just" rtl="1"/>
            <a:r>
              <a:rPr lang="ar-IQ" sz="3000" u="sng" dirty="0" smtClean="0">
                <a:solidFill>
                  <a:schemeClr val="tx1"/>
                </a:solidFill>
                <a:cs typeface="Ali_K_Jiddah" pitchFamily="2" charset="-78"/>
              </a:rPr>
              <a:t>بلاَو بوونةوةى ئاينى ئيسلام</a:t>
            </a:r>
          </a:p>
          <a:p>
            <a:pPr algn="just" rtl="1"/>
            <a:r>
              <a:rPr lang="ar-IQ" sz="3000" dirty="0" smtClean="0">
                <a:solidFill>
                  <a:schemeClr val="tx1"/>
                </a:solidFill>
                <a:cs typeface="Ali_K_Jiddah" pitchFamily="2" charset="-78"/>
              </a:rPr>
              <a:t>بانطةوازى ئيسلام لةسةردةمى ثيَغةمبةر(د.خ) دابةشى دوو قؤناغى جياواز دةبيَت </a:t>
            </a:r>
            <a:r>
              <a:rPr lang="ar-IQ" dirty="0" smtClean="0">
                <a:solidFill>
                  <a:schemeClr val="tx1"/>
                </a:solidFill>
                <a:cs typeface="Ali_K_Jiddah" pitchFamily="2" charset="-78"/>
              </a:rPr>
              <a:t>:</a:t>
            </a:r>
            <a:endParaRPr lang="en-US" dirty="0">
              <a:solidFill>
                <a:schemeClr val="tx1"/>
              </a:solidFill>
            </a:endParaRPr>
          </a:p>
        </p:txBody>
      </p:sp>
      <p:sp>
        <p:nvSpPr>
          <p:cNvPr id="4" name="Rectangle 3"/>
          <p:cNvSpPr/>
          <p:nvPr/>
        </p:nvSpPr>
        <p:spPr>
          <a:xfrm>
            <a:off x="0" y="2634735"/>
            <a:ext cx="9144000" cy="47566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IQ" sz="3000" dirty="0">
                <a:solidFill>
                  <a:srgbClr val="FF0000"/>
                </a:solidFill>
                <a:cs typeface="Ali_K_Jiddah" pitchFamily="2" charset="-78"/>
              </a:rPr>
              <a:t>قؤناغى يةكةم</a:t>
            </a:r>
            <a:r>
              <a:rPr lang="ar-IQ" sz="3000" dirty="0">
                <a:cs typeface="Ali_K_Jiddah" pitchFamily="2" charset="-78"/>
              </a:rPr>
              <a:t>/ </a:t>
            </a:r>
            <a:r>
              <a:rPr lang="ar-IQ" sz="3000" dirty="0">
                <a:solidFill>
                  <a:schemeClr val="tx1"/>
                </a:solidFill>
                <a:cs typeface="Ali_K_Alwand" pitchFamily="2" charset="-78"/>
              </a:rPr>
              <a:t>لةدابةزينى وةحى لةسالَى(</a:t>
            </a:r>
            <a:r>
              <a:rPr lang="en-US" sz="3000" dirty="0">
                <a:solidFill>
                  <a:schemeClr val="tx1"/>
                </a:solidFill>
                <a:cs typeface="Ali_K_Alwand" pitchFamily="2" charset="-78"/>
              </a:rPr>
              <a:t>609</a:t>
            </a:r>
            <a:r>
              <a:rPr lang="ar-IQ" sz="3000" dirty="0">
                <a:solidFill>
                  <a:schemeClr val="tx1"/>
                </a:solidFill>
                <a:cs typeface="Ali_K_Alwand" pitchFamily="2" charset="-78"/>
              </a:rPr>
              <a:t>م) دةست ثيَدةكات تاوةكو كؤض كردنى ثيَغةمبةر(د.خ) بؤ يةسرب لةسالَى</a:t>
            </a:r>
            <a:r>
              <a:rPr lang="en-US" sz="3000" dirty="0">
                <a:solidFill>
                  <a:schemeClr val="tx1"/>
                </a:solidFill>
                <a:cs typeface="Ali_K_Alwand" pitchFamily="2" charset="-78"/>
              </a:rPr>
              <a:t>622</a:t>
            </a:r>
            <a:r>
              <a:rPr lang="ar-IQ" sz="3000" dirty="0">
                <a:solidFill>
                  <a:schemeClr val="tx1"/>
                </a:solidFill>
                <a:cs typeface="Ali_K_Alwand" pitchFamily="2" charset="-78"/>
              </a:rPr>
              <a:t>م) ئةم قؤناغة بةسةردةمى مةكى دةناسريَت ، ئةم سةردةمةش دابةشى دوو ماوةى جياواز دةبيَت ئةويش: ماوةى بانطةوازى نهيَنى و ئاشكراية .</a:t>
            </a:r>
          </a:p>
          <a:p>
            <a:pPr algn="just" rtl="1"/>
            <a:r>
              <a:rPr lang="ar-IQ" sz="3000" dirty="0">
                <a:solidFill>
                  <a:srgbClr val="FF0000"/>
                </a:solidFill>
                <a:cs typeface="Ali_K_Jiddah" pitchFamily="2" charset="-78"/>
              </a:rPr>
              <a:t>قؤناغى دووةم/ </a:t>
            </a:r>
            <a:r>
              <a:rPr lang="ar-IQ" sz="3000" dirty="0">
                <a:solidFill>
                  <a:schemeClr val="tx1"/>
                </a:solidFill>
                <a:cs typeface="Ali_K_Alwand" pitchFamily="2" charset="-78"/>
              </a:rPr>
              <a:t>لةكؤض كردنى ثيَغةمبةر(د.خ) بؤ يةسرب لةسالَى(</a:t>
            </a:r>
            <a:r>
              <a:rPr lang="en-US" sz="3000" dirty="0">
                <a:solidFill>
                  <a:schemeClr val="tx1"/>
                </a:solidFill>
                <a:cs typeface="Ali_K_Alwand" pitchFamily="2" charset="-78"/>
              </a:rPr>
              <a:t>609</a:t>
            </a:r>
            <a:r>
              <a:rPr lang="ar-IQ" sz="3000" dirty="0">
                <a:solidFill>
                  <a:schemeClr val="tx1"/>
                </a:solidFill>
                <a:cs typeface="Ali_K_Alwand" pitchFamily="2" charset="-78"/>
              </a:rPr>
              <a:t>م) دةست ثيَدةكات تا وةفاتى ثيَغةمبةر(د.خ) لةسالَى(</a:t>
            </a:r>
            <a:r>
              <a:rPr lang="en-US" sz="3000" dirty="0">
                <a:solidFill>
                  <a:schemeClr val="tx1"/>
                </a:solidFill>
                <a:cs typeface="Ali_K_Alwand" pitchFamily="2" charset="-78"/>
              </a:rPr>
              <a:t>632</a:t>
            </a:r>
            <a:r>
              <a:rPr lang="ar-IQ" sz="3000" dirty="0">
                <a:solidFill>
                  <a:schemeClr val="tx1"/>
                </a:solidFill>
                <a:cs typeface="Ali_K_Alwand" pitchFamily="2" charset="-78"/>
              </a:rPr>
              <a:t>م) بةرامبةر بة(</a:t>
            </a:r>
            <a:r>
              <a:rPr lang="en-US" sz="3000" dirty="0">
                <a:solidFill>
                  <a:schemeClr val="tx1"/>
                </a:solidFill>
                <a:cs typeface="Ali_K_Alwand" pitchFamily="2" charset="-78"/>
              </a:rPr>
              <a:t>12</a:t>
            </a:r>
            <a:r>
              <a:rPr lang="ar-IQ" sz="3000" dirty="0">
                <a:solidFill>
                  <a:schemeClr val="tx1"/>
                </a:solidFill>
                <a:cs typeface="Ali_K_Alwand" pitchFamily="2" charset="-78"/>
              </a:rPr>
              <a:t>ربيع الاول ) سالَى(</a:t>
            </a:r>
            <a:r>
              <a:rPr lang="en-US" sz="3000" dirty="0">
                <a:solidFill>
                  <a:schemeClr val="tx1"/>
                </a:solidFill>
                <a:cs typeface="Ali_K_Alwand" pitchFamily="2" charset="-78"/>
              </a:rPr>
              <a:t>11</a:t>
            </a:r>
            <a:r>
              <a:rPr lang="ar-IQ" sz="3000" dirty="0">
                <a:solidFill>
                  <a:schemeClr val="tx1"/>
                </a:solidFill>
                <a:cs typeface="Ali_K_Alwand" pitchFamily="2" charset="-78"/>
              </a:rPr>
              <a:t>ك) . </a:t>
            </a:r>
          </a:p>
        </p:txBody>
      </p:sp>
    </p:spTree>
    <p:extLst>
      <p:ext uri="{BB962C8B-B14F-4D97-AF65-F5344CB8AC3E}">
        <p14:creationId xmlns:p14="http://schemas.microsoft.com/office/powerpoint/2010/main" val="177507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7" y="19334"/>
            <a:ext cx="9144000" cy="6838666"/>
          </a:xfrm>
        </p:spPr>
        <p:style>
          <a:lnRef idx="1">
            <a:schemeClr val="accent6"/>
          </a:lnRef>
          <a:fillRef idx="2">
            <a:schemeClr val="accent6"/>
          </a:fillRef>
          <a:effectRef idx="1">
            <a:schemeClr val="accent6"/>
          </a:effectRef>
          <a:fontRef idx="minor">
            <a:schemeClr val="dk1"/>
          </a:fontRef>
        </p:style>
        <p:txBody>
          <a:bodyPr>
            <a:normAutofit/>
          </a:bodyPr>
          <a:lstStyle/>
          <a:p>
            <a:pPr algn="r" rtl="1"/>
            <a:r>
              <a:rPr lang="en-US" sz="3200" dirty="0" smtClean="0">
                <a:solidFill>
                  <a:srgbClr val="0070C0"/>
                </a:solidFill>
                <a:latin typeface="+mj-lt"/>
                <a:ea typeface="+mj-ea"/>
                <a:cs typeface="Ali_K_Azzam" pitchFamily="2" charset="-78"/>
              </a:rPr>
              <a:t>         </a:t>
            </a:r>
            <a:r>
              <a:rPr lang="ar-JO" sz="3200" dirty="0" smtClean="0">
                <a:solidFill>
                  <a:srgbClr val="0070C0"/>
                </a:solidFill>
                <a:latin typeface="+mj-lt"/>
                <a:ea typeface="+mj-ea"/>
                <a:cs typeface="Ali_K_Azzam" pitchFamily="2" charset="-78"/>
              </a:rPr>
              <a:t>كؤرسي دووةم/ سةردةمي خةليفةكانى رِاشدي</a:t>
            </a:r>
            <a:r>
              <a:rPr lang="en-US" sz="3200" dirty="0" smtClean="0">
                <a:solidFill>
                  <a:srgbClr val="0070C0"/>
                </a:solidFill>
                <a:latin typeface="+mj-lt"/>
                <a:ea typeface="+mj-ea"/>
                <a:cs typeface="Zanest_Monotype Koufi Bold" pitchFamily="2" charset="-78"/>
              </a:rPr>
              <a:t/>
            </a:r>
            <a:br>
              <a:rPr lang="en-US" sz="3200" dirty="0" smtClean="0">
                <a:solidFill>
                  <a:srgbClr val="0070C0"/>
                </a:solidFill>
                <a:latin typeface="+mj-lt"/>
                <a:ea typeface="+mj-ea"/>
                <a:cs typeface="Zanest_Monotype Koufi Bold" pitchFamily="2" charset="-78"/>
              </a:rPr>
            </a:br>
            <a:r>
              <a:rPr lang="ar-JO" sz="3200" dirty="0" smtClean="0">
                <a:solidFill>
                  <a:srgbClr val="0070C0"/>
                </a:solidFill>
                <a:latin typeface="+mj-lt"/>
                <a:ea typeface="+mj-ea"/>
                <a:cs typeface="Zanest_Monotype Koufi Bold" pitchFamily="2" charset="-78"/>
              </a:rPr>
              <a:t>يةكةم</a:t>
            </a:r>
            <a:r>
              <a:rPr lang="ar-IQ" sz="3200" dirty="0" smtClean="0">
                <a:solidFill>
                  <a:srgbClr val="0070C0"/>
                </a:solidFill>
                <a:latin typeface="+mj-lt"/>
                <a:ea typeface="+mj-ea"/>
                <a:cs typeface="Zanest_Monotype Koufi Bold" pitchFamily="2" charset="-78"/>
              </a:rPr>
              <a:t>/ </a:t>
            </a:r>
            <a:r>
              <a:rPr lang="ar-IQ" sz="3600" dirty="0" smtClean="0">
                <a:solidFill>
                  <a:srgbClr val="00B050"/>
                </a:solidFill>
                <a:latin typeface="+mj-lt"/>
                <a:ea typeface="+mj-ea"/>
                <a:cs typeface="Ali_K_Samik" pitchFamily="2" charset="-78"/>
              </a:rPr>
              <a:t>سةردةمى ئةبوبةكرى سديق(</a:t>
            </a:r>
            <a:r>
              <a:rPr lang="en-US" sz="3600" dirty="0" smtClean="0">
                <a:solidFill>
                  <a:srgbClr val="00B050"/>
                </a:solidFill>
                <a:latin typeface="+mj-lt"/>
                <a:ea typeface="+mj-ea"/>
                <a:cs typeface="Ali_K_Samik" pitchFamily="2" charset="-78"/>
              </a:rPr>
              <a:t>11</a:t>
            </a:r>
            <a:r>
              <a:rPr lang="ar-IQ" sz="3600" dirty="0" smtClean="0">
                <a:solidFill>
                  <a:srgbClr val="00B050"/>
                </a:solidFill>
                <a:latin typeface="+mj-lt"/>
                <a:ea typeface="+mj-ea"/>
                <a:cs typeface="Ali_K_Samik" pitchFamily="2" charset="-78"/>
              </a:rPr>
              <a:t>-</a:t>
            </a:r>
            <a:r>
              <a:rPr lang="en-US" sz="3600" dirty="0" smtClean="0">
                <a:solidFill>
                  <a:srgbClr val="00B050"/>
                </a:solidFill>
                <a:latin typeface="+mj-lt"/>
                <a:ea typeface="+mj-ea"/>
                <a:cs typeface="Ali_K_Samik" pitchFamily="2" charset="-78"/>
              </a:rPr>
              <a:t>13</a:t>
            </a:r>
            <a:r>
              <a:rPr lang="ar-IQ" sz="3600" dirty="0" smtClean="0">
                <a:solidFill>
                  <a:srgbClr val="00B050"/>
                </a:solidFill>
                <a:latin typeface="+mj-lt"/>
                <a:ea typeface="+mj-ea"/>
                <a:cs typeface="Ali_K_Samik" pitchFamily="2" charset="-78"/>
              </a:rPr>
              <a:t>ك)</a:t>
            </a:r>
            <a:r>
              <a:rPr lang="ar-IQ" sz="3600" dirty="0" smtClean="0">
                <a:solidFill>
                  <a:srgbClr val="00B0F0"/>
                </a:solidFill>
                <a:latin typeface="+mj-lt"/>
                <a:ea typeface="+mj-ea"/>
                <a:cs typeface="Zheayr1 Mewlewi" pitchFamily="2" charset="-78"/>
              </a:rPr>
              <a:t/>
            </a:r>
            <a:br>
              <a:rPr lang="ar-IQ" sz="3600" dirty="0" smtClean="0">
                <a:solidFill>
                  <a:srgbClr val="00B0F0"/>
                </a:solidFill>
                <a:latin typeface="+mj-lt"/>
                <a:ea typeface="+mj-ea"/>
                <a:cs typeface="Zheayr1 Mewlewi" pitchFamily="2" charset="-78"/>
              </a:rPr>
            </a:br>
            <a:r>
              <a:rPr lang="ar-IQ" sz="3300" dirty="0" smtClean="0">
                <a:solidFill>
                  <a:schemeClr val="tx1"/>
                </a:solidFill>
                <a:cs typeface="Ali_k_Sayid" pitchFamily="2" charset="-78"/>
              </a:rPr>
              <a:t>   </a:t>
            </a:r>
            <a:r>
              <a:rPr lang="en-US" sz="3300" dirty="0" smtClean="0">
                <a:solidFill>
                  <a:schemeClr val="tx1"/>
                </a:solidFill>
                <a:cs typeface="Ali_k_Sayid" pitchFamily="2" charset="-78"/>
              </a:rPr>
              <a:t>1</a:t>
            </a:r>
            <a:r>
              <a:rPr lang="ar-IQ" sz="3300" dirty="0" smtClean="0">
                <a:solidFill>
                  <a:schemeClr val="tx1"/>
                </a:solidFill>
                <a:cs typeface="Ali_k_Sayid" pitchFamily="2" charset="-78"/>
              </a:rPr>
              <a:t>-هةلَبذاردنى ئةبو بةكرى سديق بةخليفة  </a:t>
            </a:r>
            <a:br>
              <a:rPr lang="ar-IQ" sz="3300" dirty="0" smtClean="0">
                <a:solidFill>
                  <a:schemeClr val="tx1"/>
                </a:solidFill>
                <a:cs typeface="Ali_k_Sayid" pitchFamily="2" charset="-78"/>
              </a:rPr>
            </a:br>
            <a:r>
              <a:rPr lang="ar-IQ" sz="3300" dirty="0" smtClean="0">
                <a:solidFill>
                  <a:schemeClr val="tx1"/>
                </a:solidFill>
                <a:cs typeface="Ali_k_Sayid" pitchFamily="2" charset="-78"/>
              </a:rPr>
              <a:t> </a:t>
            </a:r>
            <a:r>
              <a:rPr lang="en-US" sz="3300" dirty="0" smtClean="0">
                <a:solidFill>
                  <a:schemeClr val="tx1"/>
                </a:solidFill>
                <a:cs typeface="Ali_k_Sayid" pitchFamily="2" charset="-78"/>
              </a:rPr>
              <a:t> </a:t>
            </a:r>
            <a:r>
              <a:rPr lang="ar-IQ" sz="3300" dirty="0" smtClean="0">
                <a:solidFill>
                  <a:schemeClr val="tx1"/>
                </a:solidFill>
                <a:cs typeface="Ali_k_Sayid" pitchFamily="2" charset="-78"/>
              </a:rPr>
              <a:t> </a:t>
            </a:r>
            <a:r>
              <a:rPr lang="en-US" sz="3300" dirty="0" smtClean="0">
                <a:solidFill>
                  <a:schemeClr val="tx1"/>
                </a:solidFill>
                <a:cs typeface="Ali_k_Sayid" pitchFamily="2" charset="-78"/>
              </a:rPr>
              <a:t>2</a:t>
            </a:r>
            <a:r>
              <a:rPr lang="ar-IQ" sz="3300" dirty="0" smtClean="0">
                <a:solidFill>
                  <a:schemeClr val="tx1"/>
                </a:solidFill>
                <a:cs typeface="Ali_k_Sayid" pitchFamily="2" charset="-78"/>
              </a:rPr>
              <a:t>-كارةكانى ئةبو بةكرى سديق  </a:t>
            </a:r>
            <a:br>
              <a:rPr lang="ar-IQ" sz="3300" dirty="0" smtClean="0">
                <a:solidFill>
                  <a:schemeClr val="tx1"/>
                </a:solidFill>
                <a:cs typeface="Ali_k_Sayid" pitchFamily="2" charset="-78"/>
              </a:rPr>
            </a:br>
            <a:r>
              <a:rPr lang="ar-IQ" sz="3300" dirty="0" smtClean="0">
                <a:solidFill>
                  <a:schemeClr val="tx1"/>
                </a:solidFill>
                <a:cs typeface="Ali_k_Sayid" pitchFamily="2" charset="-78"/>
              </a:rPr>
              <a:t>       </a:t>
            </a:r>
            <a:r>
              <a:rPr lang="ar-IQ" sz="3300" dirty="0" smtClean="0">
                <a:solidFill>
                  <a:schemeClr val="tx1"/>
                </a:solidFill>
                <a:cs typeface="Zheayr Sahafa" pitchFamily="2" charset="-78"/>
              </a:rPr>
              <a:t> </a:t>
            </a:r>
            <a:r>
              <a:rPr lang="ar-IQ" sz="3300" dirty="0" smtClean="0">
                <a:solidFill>
                  <a:schemeClr val="tx1"/>
                </a:solidFill>
                <a:cs typeface="Krmanj_K_Hallgord" pitchFamily="2" charset="-78"/>
              </a:rPr>
              <a:t>أ- بةرةنطار بوونةوةى بزووتنةوةى هةلَطةرِاوةكان </a:t>
            </a:r>
            <a:br>
              <a:rPr lang="ar-IQ" sz="3300" dirty="0" smtClean="0">
                <a:solidFill>
                  <a:schemeClr val="tx1"/>
                </a:solidFill>
                <a:cs typeface="Krmanj_K_Hallgord" pitchFamily="2" charset="-78"/>
              </a:rPr>
            </a:br>
            <a:r>
              <a:rPr lang="ar-IQ" sz="3300" dirty="0" smtClean="0">
                <a:solidFill>
                  <a:schemeClr val="tx1"/>
                </a:solidFill>
                <a:cs typeface="Krmanj_K_Hallgord" pitchFamily="2" charset="-78"/>
              </a:rPr>
              <a:t>    </a:t>
            </a:r>
            <a:r>
              <a:rPr lang="en-US" sz="3300" dirty="0" smtClean="0">
                <a:solidFill>
                  <a:schemeClr val="tx1"/>
                </a:solidFill>
                <a:cs typeface="Krmanj_K_Hallgord" pitchFamily="2" charset="-78"/>
              </a:rPr>
              <a:t> </a:t>
            </a:r>
            <a:r>
              <a:rPr lang="ar-IQ" sz="3300" dirty="0" smtClean="0">
                <a:solidFill>
                  <a:schemeClr val="tx1"/>
                </a:solidFill>
                <a:cs typeface="Krmanj_K_Hallgord" pitchFamily="2" charset="-78"/>
              </a:rPr>
              <a:t>         ب- كؤكردنةوةى قورئانى ثيرؤز </a:t>
            </a:r>
            <a:br>
              <a:rPr lang="ar-IQ" sz="3300" dirty="0" smtClean="0">
                <a:solidFill>
                  <a:schemeClr val="tx1"/>
                </a:solidFill>
                <a:cs typeface="Krmanj_K_Hallgord" pitchFamily="2" charset="-78"/>
              </a:rPr>
            </a:br>
            <a:r>
              <a:rPr lang="ar-IQ" sz="3300" dirty="0" smtClean="0">
                <a:solidFill>
                  <a:schemeClr val="tx1"/>
                </a:solidFill>
                <a:cs typeface="Krmanj_K_Hallgord" pitchFamily="2" charset="-78"/>
              </a:rPr>
              <a:t>        </a:t>
            </a:r>
            <a:r>
              <a:rPr lang="en-US" sz="3300" dirty="0" smtClean="0">
                <a:solidFill>
                  <a:schemeClr val="tx1"/>
                </a:solidFill>
                <a:cs typeface="Krmanj_K_Hallgord" pitchFamily="2" charset="-78"/>
              </a:rPr>
              <a:t>  </a:t>
            </a:r>
            <a:r>
              <a:rPr lang="ar-IQ" sz="3300" dirty="0" smtClean="0">
                <a:solidFill>
                  <a:schemeClr val="tx1"/>
                </a:solidFill>
                <a:cs typeface="Krmanj_K_Hallgord" pitchFamily="2" charset="-78"/>
              </a:rPr>
              <a:t>   ج- فتوحاتى ئيسلامى لةبةرةى عيَراق و شام </a:t>
            </a:r>
            <a:r>
              <a:rPr lang="en-US" sz="3300" dirty="0" smtClean="0">
                <a:solidFill>
                  <a:schemeClr val="tx1"/>
                </a:solidFill>
                <a:cs typeface="Zheayr Sahafa" pitchFamily="2" charset="-78"/>
              </a:rPr>
              <a:t/>
            </a:r>
            <a:br>
              <a:rPr lang="en-US" sz="3300" dirty="0" smtClean="0">
                <a:solidFill>
                  <a:schemeClr val="tx1"/>
                </a:solidFill>
                <a:cs typeface="Zheayr Sahafa" pitchFamily="2" charset="-78"/>
              </a:rPr>
            </a:br>
            <a:r>
              <a:rPr lang="en-US" sz="3300" dirty="0">
                <a:solidFill>
                  <a:schemeClr val="tx1"/>
                </a:solidFill>
                <a:cs typeface="Ali_k_Sayid" pitchFamily="2" charset="-78"/>
              </a:rPr>
              <a:t/>
            </a:r>
            <a:br>
              <a:rPr lang="en-US" sz="3300" dirty="0">
                <a:solidFill>
                  <a:schemeClr val="tx1"/>
                </a:solidFill>
                <a:cs typeface="Ali_k_Sayid" pitchFamily="2" charset="-78"/>
              </a:rPr>
            </a:br>
            <a:endParaRPr lang="en-US" sz="3300" dirty="0">
              <a:solidFill>
                <a:schemeClr val="tx1"/>
              </a:solidFill>
              <a:cs typeface="Ali_k_Sayid" pitchFamily="2" charset="-78"/>
            </a:endParaRPr>
          </a:p>
        </p:txBody>
      </p:sp>
    </p:spTree>
    <p:extLst>
      <p:ext uri="{BB962C8B-B14F-4D97-AF65-F5344CB8AC3E}">
        <p14:creationId xmlns:p14="http://schemas.microsoft.com/office/powerpoint/2010/main" val="11049872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68" y="23751"/>
            <a:ext cx="9144000" cy="7478970"/>
          </a:xfrm>
          <a:prstGeom prst="rect">
            <a:avLst/>
          </a:prstGeom>
          <a:solidFill>
            <a:schemeClr val="accent6">
              <a:lumMod val="40000"/>
              <a:lumOff val="60000"/>
            </a:schemeClr>
          </a:solidFill>
        </p:spPr>
        <p:txBody>
          <a:bodyPr wrap="square">
            <a:spAutoFit/>
          </a:bodyPr>
          <a:lstStyle/>
          <a:p>
            <a:pPr algn="just" rtl="1"/>
            <a:r>
              <a:rPr lang="ar-IQ" sz="3000" dirty="0">
                <a:solidFill>
                  <a:srgbClr val="FF0000"/>
                </a:solidFill>
                <a:cs typeface="Ali_K_Jiddah" pitchFamily="2" charset="-78"/>
              </a:rPr>
              <a:t> </a:t>
            </a:r>
            <a:endParaRPr lang="ar-IQ" sz="3000" dirty="0" smtClean="0">
              <a:solidFill>
                <a:srgbClr val="FF0000"/>
              </a:solidFill>
              <a:cs typeface="Ali_K_Jiddah" pitchFamily="2" charset="-78"/>
            </a:endParaRPr>
          </a:p>
          <a:p>
            <a:pPr algn="just" rtl="1"/>
            <a:r>
              <a:rPr lang="ar-IQ" sz="3000" dirty="0" smtClean="0">
                <a:solidFill>
                  <a:srgbClr val="FF0000"/>
                </a:solidFill>
                <a:cs typeface="Ali_K_Jiddah" pitchFamily="2" charset="-78"/>
              </a:rPr>
              <a:t>قؤناغى </a:t>
            </a:r>
            <a:r>
              <a:rPr lang="ar-IQ" sz="3000" dirty="0">
                <a:solidFill>
                  <a:srgbClr val="FF0000"/>
                </a:solidFill>
                <a:cs typeface="Ali_K_Jiddah" pitchFamily="2" charset="-78"/>
              </a:rPr>
              <a:t>يةكةم/ سةردةمى مةكى </a:t>
            </a:r>
          </a:p>
          <a:p>
            <a:pPr algn="just" rtl="1"/>
            <a:r>
              <a:rPr lang="en-US" sz="3000" dirty="0">
                <a:solidFill>
                  <a:srgbClr val="FF0000"/>
                </a:solidFill>
                <a:cs typeface="Ali_K_Jiddah" pitchFamily="2" charset="-78"/>
              </a:rPr>
              <a:t>1</a:t>
            </a:r>
            <a:r>
              <a:rPr lang="ar-IQ" sz="3000" dirty="0">
                <a:solidFill>
                  <a:srgbClr val="FF0000"/>
                </a:solidFill>
                <a:cs typeface="Ali_K_Jiddah" pitchFamily="2" charset="-78"/>
              </a:rPr>
              <a:t>- ماوةى بانطةوازى نهيَنى </a:t>
            </a:r>
            <a:r>
              <a:rPr lang="ar-IQ" sz="3000" dirty="0" smtClean="0"/>
              <a:t>: </a:t>
            </a:r>
            <a:r>
              <a:rPr lang="ar-IQ" sz="3000" dirty="0">
                <a:cs typeface="Ali_K_Alwand" pitchFamily="2" charset="-78"/>
              </a:rPr>
              <a:t>يةكةم هةنطاوى ثيَغةمبةر بؤ بلاَوكردنةوةى ئاينى ئيسلام بةشيَوةى نهيَنى </a:t>
            </a:r>
            <a:r>
              <a:rPr lang="ar-IQ" sz="3000" dirty="0" smtClean="0">
                <a:cs typeface="Ali_K_Alwand" pitchFamily="2" charset="-78"/>
              </a:rPr>
              <a:t>.</a:t>
            </a:r>
          </a:p>
          <a:p>
            <a:pPr algn="just" rtl="1"/>
            <a:endParaRPr lang="ar-IQ" sz="3000" dirty="0">
              <a:cs typeface="Ali_K_Alwand" pitchFamily="2" charset="-78"/>
            </a:endParaRPr>
          </a:p>
          <a:p>
            <a:pPr algn="just" rtl="1"/>
            <a:r>
              <a:rPr lang="en-US" sz="3000" dirty="0">
                <a:solidFill>
                  <a:srgbClr val="FF0000"/>
                </a:solidFill>
                <a:cs typeface="Ali_K_Jiddah" pitchFamily="2" charset="-78"/>
              </a:rPr>
              <a:t>2</a:t>
            </a:r>
            <a:r>
              <a:rPr lang="ar-IQ" sz="3000" dirty="0">
                <a:solidFill>
                  <a:srgbClr val="FF0000"/>
                </a:solidFill>
                <a:cs typeface="Ali_K_Jiddah" pitchFamily="2" charset="-78"/>
              </a:rPr>
              <a:t>- ماوةى بانطةوازى ئاشكرا </a:t>
            </a:r>
            <a:r>
              <a:rPr lang="ar-IQ" sz="3000" dirty="0" smtClean="0"/>
              <a:t>: </a:t>
            </a:r>
            <a:r>
              <a:rPr lang="ar-IQ" sz="3000" dirty="0">
                <a:cs typeface="Ali_K_Alwand" pitchFamily="2" charset="-78"/>
              </a:rPr>
              <a:t>دواى سىَ سالَ لةبانطةوازى نهيَنى ثيَغةمبةر(د.خ) بةفةرمانى خواى طةورة</a:t>
            </a:r>
            <a:r>
              <a:rPr lang="ar-IQ" sz="3000" dirty="0" smtClean="0"/>
              <a:t>(</a:t>
            </a:r>
            <a:r>
              <a:rPr lang="ar-IQ" sz="3000" dirty="0" smtClean="0">
                <a:cs typeface="Ali-A-Alwand" pitchFamily="2" charset="-78"/>
              </a:rPr>
              <a:t>أنذر عشيرتك الاقربين وأخفض جناحك لمن أتبيعك من المؤمنين</a:t>
            </a:r>
            <a:r>
              <a:rPr lang="ar-IQ" sz="3000" dirty="0" smtClean="0"/>
              <a:t>) </a:t>
            </a:r>
            <a:r>
              <a:rPr lang="ar-IQ" sz="3000" dirty="0">
                <a:cs typeface="Ali_K_Alwand" pitchFamily="2" charset="-78"/>
              </a:rPr>
              <a:t>بةشيَوةى ئاشكرا بانطةوازى دةست ثيَكرد </a:t>
            </a:r>
            <a:r>
              <a:rPr lang="ar-IQ" sz="3000" dirty="0" smtClean="0"/>
              <a:t>. </a:t>
            </a:r>
          </a:p>
          <a:p>
            <a:pPr algn="just" rtl="1"/>
            <a:endParaRPr lang="ar-IQ" sz="3000" dirty="0"/>
          </a:p>
          <a:p>
            <a:pPr algn="just" rtl="1"/>
            <a:endParaRPr lang="ar-IQ" sz="3000" dirty="0" smtClean="0"/>
          </a:p>
          <a:p>
            <a:pPr algn="just" rtl="1"/>
            <a:endParaRPr lang="ar-IQ" sz="3000" dirty="0"/>
          </a:p>
          <a:p>
            <a:pPr algn="just" rtl="1"/>
            <a:endParaRPr lang="ar-IQ" sz="3000" dirty="0" smtClean="0"/>
          </a:p>
          <a:p>
            <a:pPr algn="just" rtl="1"/>
            <a:endParaRPr lang="ar-IQ" sz="3000" dirty="0"/>
          </a:p>
          <a:p>
            <a:pPr algn="just" rtl="1"/>
            <a:endParaRPr lang="ar-IQ" sz="3000" dirty="0" smtClean="0"/>
          </a:p>
          <a:p>
            <a:pPr algn="just" rtl="1"/>
            <a:endParaRPr lang="ar-IQ" sz="3000" dirty="0"/>
          </a:p>
          <a:p>
            <a:pPr algn="just" rtl="1"/>
            <a:r>
              <a:rPr lang="ar-IQ" sz="3000" dirty="0" smtClean="0"/>
              <a:t> </a:t>
            </a:r>
            <a:endParaRPr lang="en-US" sz="3000" dirty="0"/>
          </a:p>
        </p:txBody>
      </p:sp>
    </p:spTree>
    <p:extLst>
      <p:ext uri="{BB962C8B-B14F-4D97-AF65-F5344CB8AC3E}">
        <p14:creationId xmlns:p14="http://schemas.microsoft.com/office/powerpoint/2010/main" val="36583156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47897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endParaRPr lang="ar-IQ" sz="3000" dirty="0" smtClean="0">
              <a:solidFill>
                <a:srgbClr val="FF0000"/>
              </a:solidFill>
              <a:cs typeface="Ali_K_Jiddah" pitchFamily="2" charset="-78"/>
            </a:endParaRPr>
          </a:p>
          <a:p>
            <a:pPr algn="just" rtl="1"/>
            <a:r>
              <a:rPr lang="ar-IQ" sz="3000" dirty="0">
                <a:solidFill>
                  <a:srgbClr val="FF0000"/>
                </a:solidFill>
                <a:cs typeface="Ali_K_Jiddah" pitchFamily="2" charset="-78"/>
              </a:rPr>
              <a:t> </a:t>
            </a:r>
            <a:r>
              <a:rPr lang="ar-IQ" sz="3200" dirty="0">
                <a:solidFill>
                  <a:schemeClr val="tx1"/>
                </a:solidFill>
                <a:cs typeface="Krmanj_K_Usama"/>
              </a:rPr>
              <a:t>*</a:t>
            </a:r>
            <a:r>
              <a:rPr lang="ar-IQ" sz="3000" dirty="0" smtClean="0">
                <a:solidFill>
                  <a:srgbClr val="002060"/>
                </a:solidFill>
                <a:latin typeface="Albertus Extra Bold"/>
                <a:cs typeface="Ali_K_Alwand" pitchFamily="2" charset="-78"/>
              </a:rPr>
              <a:t> </a:t>
            </a:r>
            <a:r>
              <a:rPr lang="ar-IQ" sz="3000" dirty="0" smtClean="0">
                <a:solidFill>
                  <a:srgbClr val="FF0000"/>
                </a:solidFill>
                <a:cs typeface="Ali_K_Jiddah" pitchFamily="2" charset="-78"/>
              </a:rPr>
              <a:t>دذايةتى </a:t>
            </a:r>
            <a:r>
              <a:rPr lang="ar-IQ" sz="3000" dirty="0">
                <a:solidFill>
                  <a:srgbClr val="FF0000"/>
                </a:solidFill>
                <a:cs typeface="Ali_K_Jiddah" pitchFamily="2" charset="-78"/>
              </a:rPr>
              <a:t>كردنى ئيسلام لة لايةن قورِةيشية بت </a:t>
            </a:r>
            <a:r>
              <a:rPr lang="ar-IQ" sz="3000" dirty="0" smtClean="0">
                <a:solidFill>
                  <a:srgbClr val="FF0000"/>
                </a:solidFill>
                <a:cs typeface="Ali_K_Jiddah" pitchFamily="2" charset="-78"/>
              </a:rPr>
              <a:t>ثةرستةكان </a:t>
            </a:r>
          </a:p>
          <a:p>
            <a:pPr algn="just" rtl="1"/>
            <a:r>
              <a:rPr lang="ar-IQ" sz="3000" dirty="0" smtClean="0">
                <a:cs typeface="Ali_K_Alwand" pitchFamily="2" charset="-78"/>
              </a:rPr>
              <a:t>     هؤكارةكانى </a:t>
            </a:r>
            <a:r>
              <a:rPr lang="ar-IQ" sz="3000" dirty="0">
                <a:cs typeface="Ali_K_Alwand" pitchFamily="2" charset="-78"/>
              </a:rPr>
              <a:t>دذايةتى كردنى قورِةيش لةئاينى ئيسلام </a:t>
            </a:r>
            <a:r>
              <a:rPr lang="ar-IQ" sz="3000" dirty="0" smtClean="0">
                <a:cs typeface="Ali_K_Alwand" pitchFamily="2" charset="-78"/>
              </a:rPr>
              <a:t> </a:t>
            </a:r>
          </a:p>
          <a:p>
            <a:pPr algn="just" rtl="1"/>
            <a:endParaRPr lang="ar-IQ" sz="3000" dirty="0">
              <a:cs typeface="Ali_K_Alwand" pitchFamily="2" charset="-78"/>
            </a:endParaRPr>
          </a:p>
          <a:p>
            <a:pPr algn="just" rtl="1"/>
            <a:r>
              <a:rPr lang="en-US" sz="3000" dirty="0" smtClean="0">
                <a:cs typeface="Ali_K_Alwand" pitchFamily="2" charset="-78"/>
              </a:rPr>
              <a:t>1</a:t>
            </a:r>
            <a:r>
              <a:rPr lang="ar-IQ" sz="3000" dirty="0" smtClean="0">
                <a:cs typeface="Ali_K_Alwand" pitchFamily="2" charset="-78"/>
              </a:rPr>
              <a:t>- هؤكارى سياسى        </a:t>
            </a:r>
            <a:r>
              <a:rPr lang="en-US" sz="3000" dirty="0" smtClean="0">
                <a:cs typeface="Ali_K_Alwand" pitchFamily="2" charset="-78"/>
              </a:rPr>
              <a:t>2</a:t>
            </a:r>
            <a:r>
              <a:rPr lang="ar-IQ" sz="3000" dirty="0" smtClean="0">
                <a:cs typeface="Ali_K_Alwand" pitchFamily="2" charset="-78"/>
              </a:rPr>
              <a:t>- هؤكارى ئابوورى     </a:t>
            </a:r>
            <a:r>
              <a:rPr lang="en-US" sz="3000" dirty="0" smtClean="0">
                <a:cs typeface="Ali_K_Alwand" pitchFamily="2" charset="-78"/>
              </a:rPr>
              <a:t>3</a:t>
            </a:r>
            <a:r>
              <a:rPr lang="ar-IQ" sz="3000" dirty="0" smtClean="0">
                <a:cs typeface="Ali_K_Alwand" pitchFamily="2" charset="-78"/>
              </a:rPr>
              <a:t>- هؤكارى كؤمةلاَيةتى </a:t>
            </a:r>
          </a:p>
          <a:p>
            <a:pPr algn="just" rtl="1"/>
            <a:r>
              <a:rPr lang="en-US" sz="3000" dirty="0" smtClean="0">
                <a:cs typeface="Ali_K_Alwand" pitchFamily="2" charset="-78"/>
              </a:rPr>
              <a:t>4</a:t>
            </a:r>
            <a:r>
              <a:rPr lang="ar-IQ" sz="3000" dirty="0" smtClean="0">
                <a:cs typeface="Ali_K_Alwand" pitchFamily="2" charset="-78"/>
              </a:rPr>
              <a:t>- هؤكارى ئاينى </a:t>
            </a:r>
          </a:p>
          <a:p>
            <a:pPr algn="just" rtl="1"/>
            <a:endParaRPr lang="ar-IQ" sz="3000" dirty="0" smtClean="0">
              <a:cs typeface="Ali_K_Alwand" pitchFamily="2" charset="-78"/>
            </a:endParaRPr>
          </a:p>
          <a:p>
            <a:pPr algn="just" rtl="1"/>
            <a:r>
              <a:rPr lang="ar-IQ" sz="3000" dirty="0">
                <a:cs typeface="Ali_K_Alwand" pitchFamily="2" charset="-78"/>
              </a:rPr>
              <a:t> </a:t>
            </a:r>
            <a:r>
              <a:rPr lang="ar-IQ" sz="3000" dirty="0" smtClean="0">
                <a:cs typeface="Ali_K_Alwand" pitchFamily="2" charset="-78"/>
              </a:rPr>
              <a:t>سةرةتاى دةست ثيَكردنى دذايةتى ثيَغةمبةر(د.خ) لة لايةن بت ثةرستةكان</a:t>
            </a:r>
          </a:p>
          <a:p>
            <a:pPr algn="just" rtl="1"/>
            <a:r>
              <a:rPr lang="ar-IQ" sz="3000" dirty="0" smtClean="0">
                <a:solidFill>
                  <a:srgbClr val="FF0000"/>
                </a:solidFill>
                <a:cs typeface="Ali_K_Alwand" pitchFamily="2" charset="-78"/>
              </a:rPr>
              <a:t>*</a:t>
            </a:r>
            <a:r>
              <a:rPr lang="ar-IQ" sz="3000" dirty="0" smtClean="0">
                <a:cs typeface="Ali_K_Alwand" pitchFamily="2" charset="-78"/>
              </a:rPr>
              <a:t> جةنطى راطةياندن بوو .</a:t>
            </a:r>
            <a:endParaRPr lang="ar-IQ" sz="3000" dirty="0">
              <a:cs typeface="Ali_K_Alwand" pitchFamily="2" charset="-78"/>
            </a:endParaRPr>
          </a:p>
          <a:p>
            <a:pPr algn="just" rtl="1"/>
            <a:r>
              <a:rPr lang="ar-IQ" sz="3000" dirty="0" smtClean="0">
                <a:solidFill>
                  <a:srgbClr val="FF0000"/>
                </a:solidFill>
                <a:cs typeface="Ali_K_Alwand" pitchFamily="2" charset="-78"/>
              </a:rPr>
              <a:t>* </a:t>
            </a:r>
            <a:r>
              <a:rPr lang="ar-IQ" sz="3000" dirty="0" smtClean="0">
                <a:cs typeface="Ali_K_Alwand" pitchFamily="2" charset="-78"/>
              </a:rPr>
              <a:t>ثةنا بردنة بةر </a:t>
            </a:r>
            <a:r>
              <a:rPr lang="ar-IQ" sz="3000" dirty="0">
                <a:solidFill>
                  <a:schemeClr val="tx1"/>
                </a:solidFill>
                <a:cs typeface="Ali-A-Alwand" pitchFamily="2" charset="-78"/>
              </a:rPr>
              <a:t>ابو </a:t>
            </a:r>
            <a:r>
              <a:rPr lang="ar-IQ" sz="3000" dirty="0" smtClean="0">
                <a:solidFill>
                  <a:schemeClr val="tx1"/>
                </a:solidFill>
                <a:cs typeface="Ali-A-Alwand" pitchFamily="2" charset="-78"/>
              </a:rPr>
              <a:t>طالب</a:t>
            </a:r>
          </a:p>
          <a:p>
            <a:pPr algn="just" rtl="1"/>
            <a:r>
              <a:rPr lang="ar-IQ" sz="3000" dirty="0" smtClean="0">
                <a:solidFill>
                  <a:srgbClr val="FF0000"/>
                </a:solidFill>
                <a:cs typeface="Ali_K_Alwand" pitchFamily="2" charset="-78"/>
              </a:rPr>
              <a:t>*</a:t>
            </a:r>
            <a:r>
              <a:rPr lang="ar-IQ" sz="3000" dirty="0" smtClean="0">
                <a:cs typeface="Ali_K_Alwand" pitchFamily="2" charset="-78"/>
              </a:rPr>
              <a:t> ئازاردانى </a:t>
            </a:r>
            <a:r>
              <a:rPr lang="ar-IQ" sz="3000" dirty="0">
                <a:cs typeface="Ali_K_Alwand" pitchFamily="2" charset="-78"/>
              </a:rPr>
              <a:t>جةستة و دةروونى </a:t>
            </a:r>
            <a:endParaRPr lang="ar-IQ" sz="3000" dirty="0" smtClean="0">
              <a:cs typeface="Ali_K_Alwand" pitchFamily="2" charset="-78"/>
            </a:endParaRPr>
          </a:p>
          <a:p>
            <a:pPr algn="just" rtl="1"/>
            <a:r>
              <a:rPr lang="ar-IQ" sz="3000" dirty="0" smtClean="0">
                <a:cs typeface="Ali_K_Alwand" pitchFamily="2" charset="-78"/>
              </a:rPr>
              <a:t>  لة دةرئةنجامةكانى </a:t>
            </a:r>
            <a:r>
              <a:rPr lang="ar-IQ" sz="3000" dirty="0">
                <a:cs typeface="Ali_K_Alwand" pitchFamily="2" charset="-78"/>
              </a:rPr>
              <a:t>ئةشكةنجةدان و بةرةنطار بوونةوةى </a:t>
            </a:r>
            <a:r>
              <a:rPr lang="ar-IQ" sz="3000" dirty="0" smtClean="0">
                <a:cs typeface="Ali_K_Alwand" pitchFamily="2" charset="-78"/>
              </a:rPr>
              <a:t>موسلَمانان (كؤض بؤ</a:t>
            </a:r>
          </a:p>
          <a:p>
            <a:pPr algn="just" rtl="1"/>
            <a:r>
              <a:rPr lang="ar-IQ" sz="3000" dirty="0" smtClean="0">
                <a:cs typeface="Ali_K_Alwand" pitchFamily="2" charset="-78"/>
              </a:rPr>
              <a:t>  حةبةشة) روويدا .</a:t>
            </a:r>
          </a:p>
          <a:p>
            <a:pPr algn="just" rtl="1"/>
            <a:endParaRPr lang="ar-IQ" sz="3000" dirty="0">
              <a:cs typeface="Ali_K_Alwand" pitchFamily="2" charset="-78"/>
            </a:endParaRPr>
          </a:p>
          <a:p>
            <a:pPr algn="just" rtl="1"/>
            <a:r>
              <a:rPr lang="ar-IQ" sz="2800" dirty="0">
                <a:solidFill>
                  <a:srgbClr val="FF0000"/>
                </a:solidFill>
                <a:cs typeface="Ali_K_Jiddah" pitchFamily="2" charset="-78"/>
              </a:rPr>
              <a:t> </a:t>
            </a:r>
            <a:endParaRPr lang="ar-IQ" sz="3000" dirty="0">
              <a:cs typeface="Ali_K_Alwand" pitchFamily="2" charset="-78"/>
            </a:endParaRPr>
          </a:p>
          <a:p>
            <a:pPr algn="just" rtl="1"/>
            <a:endParaRPr lang="ar-IQ" sz="3000" dirty="0">
              <a:cs typeface="Ali_K_Alwand" pitchFamily="2" charset="-78"/>
            </a:endParaRPr>
          </a:p>
        </p:txBody>
      </p:sp>
    </p:spTree>
    <p:extLst>
      <p:ext uri="{BB962C8B-B14F-4D97-AF65-F5344CB8AC3E}">
        <p14:creationId xmlns:p14="http://schemas.microsoft.com/office/powerpoint/2010/main" val="7182818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34" y="0"/>
            <a:ext cx="9144000" cy="729430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endParaRPr lang="ar-IQ" sz="3000" dirty="0" smtClean="0">
              <a:cs typeface="Krmanj_K_Usama"/>
            </a:endParaRPr>
          </a:p>
          <a:p>
            <a:pPr algn="just" rtl="1"/>
            <a:endParaRPr lang="ar-IQ" sz="3000" dirty="0" smtClean="0">
              <a:cs typeface="Krmanj_K_Usama"/>
            </a:endParaRPr>
          </a:p>
          <a:p>
            <a:pPr algn="just" rtl="1"/>
            <a:r>
              <a:rPr lang="ar-IQ" sz="3000" dirty="0">
                <a:cs typeface="Krmanj_K_Usama"/>
              </a:rPr>
              <a:t> </a:t>
            </a:r>
            <a:r>
              <a:rPr lang="ar-IQ" sz="3000" dirty="0" smtClean="0">
                <a:cs typeface="Krmanj_K_Usama"/>
              </a:rPr>
              <a:t>   *</a:t>
            </a:r>
            <a:r>
              <a:rPr lang="ar-IQ" sz="3000" dirty="0" smtClean="0">
                <a:solidFill>
                  <a:srgbClr val="002060"/>
                </a:solidFill>
                <a:latin typeface="Albertus Extra Bold"/>
                <a:cs typeface="Ali_K_Alwand" pitchFamily="2" charset="-78"/>
              </a:rPr>
              <a:t> </a:t>
            </a:r>
            <a:r>
              <a:rPr lang="ar-IQ" sz="3000" dirty="0">
                <a:solidFill>
                  <a:srgbClr val="FF0000"/>
                </a:solidFill>
                <a:cs typeface="Ali_K_Jiddah" pitchFamily="2" charset="-78"/>
              </a:rPr>
              <a:t>كؤضكردنى موسلَمانةكان بؤ حةبةشة </a:t>
            </a:r>
          </a:p>
          <a:p>
            <a:pPr algn="just" rtl="1"/>
            <a:r>
              <a:rPr lang="ar-IQ" sz="3000" dirty="0">
                <a:cs typeface="Ali_K_Alwand" pitchFamily="2" charset="-78"/>
              </a:rPr>
              <a:t> </a:t>
            </a:r>
            <a:r>
              <a:rPr lang="ar-IQ" sz="3000" dirty="0" smtClean="0">
                <a:cs typeface="Ali_K_Alwand" pitchFamily="2" charset="-78"/>
              </a:rPr>
              <a:t>      </a:t>
            </a:r>
            <a:r>
              <a:rPr lang="ar-IQ" sz="3000" dirty="0" smtClean="0">
                <a:solidFill>
                  <a:srgbClr val="FF0000"/>
                </a:solidFill>
                <a:cs typeface="Ali_K_Alwand" pitchFamily="2" charset="-78"/>
              </a:rPr>
              <a:t>*</a:t>
            </a:r>
            <a:r>
              <a:rPr lang="ar-IQ" sz="3000" dirty="0" smtClean="0">
                <a:cs typeface="Ali_K_Alwand" pitchFamily="2" charset="-78"/>
              </a:rPr>
              <a:t> </a:t>
            </a:r>
            <a:r>
              <a:rPr lang="ar-IQ" sz="3000" dirty="0">
                <a:cs typeface="Ali_K_Alwand" pitchFamily="2" charset="-78"/>
              </a:rPr>
              <a:t>هؤكارةكانى كؤض كردنى موسلَمانةكان بؤ حةبةشة </a:t>
            </a:r>
          </a:p>
          <a:p>
            <a:pPr algn="just" rtl="1"/>
            <a:r>
              <a:rPr lang="ar-IQ" sz="3000" dirty="0">
                <a:cs typeface="Ali_K_Alwand" pitchFamily="2" charset="-78"/>
              </a:rPr>
              <a:t> </a:t>
            </a:r>
            <a:r>
              <a:rPr lang="ar-IQ" sz="3000" dirty="0" smtClean="0">
                <a:cs typeface="Ali_K_Alwand" pitchFamily="2" charset="-78"/>
              </a:rPr>
              <a:t>      </a:t>
            </a:r>
            <a:r>
              <a:rPr lang="ar-IQ" sz="3000" dirty="0" smtClean="0">
                <a:solidFill>
                  <a:srgbClr val="FF0000"/>
                </a:solidFill>
                <a:cs typeface="Ali_K_Alwand" pitchFamily="2" charset="-78"/>
              </a:rPr>
              <a:t>*</a:t>
            </a:r>
            <a:r>
              <a:rPr lang="ar-IQ" sz="3000" dirty="0" smtClean="0">
                <a:cs typeface="Ali_K_Alwand" pitchFamily="2" charset="-78"/>
              </a:rPr>
              <a:t> </a:t>
            </a:r>
            <a:r>
              <a:rPr lang="ar-IQ" sz="3000" dirty="0">
                <a:cs typeface="Ali_K_Alwand" pitchFamily="2" charset="-78"/>
              </a:rPr>
              <a:t>هؤكارةكانى هةلَبذاردنى حةبةشة   </a:t>
            </a:r>
          </a:p>
          <a:p>
            <a:pPr algn="just" rtl="1"/>
            <a:endParaRPr lang="ar-IQ" sz="3000" dirty="0">
              <a:cs typeface="Ali_K_Alwand" pitchFamily="2" charset="-78"/>
            </a:endParaRPr>
          </a:p>
          <a:p>
            <a:pPr algn="r" rtl="1"/>
            <a:r>
              <a:rPr lang="ar-IQ" sz="3000" dirty="0" smtClean="0">
                <a:cs typeface="Krmanj_K_Usama"/>
              </a:rPr>
              <a:t>    *</a:t>
            </a:r>
            <a:r>
              <a:rPr lang="ar-IQ" sz="3000" dirty="0" smtClean="0">
                <a:cs typeface="Ali_K_Alwand" pitchFamily="2" charset="-78"/>
              </a:rPr>
              <a:t> </a:t>
            </a:r>
            <a:r>
              <a:rPr lang="ar-IQ" sz="2700" dirty="0">
                <a:solidFill>
                  <a:srgbClr val="FF0000"/>
                </a:solidFill>
                <a:cs typeface="Ali_K_Jiddah" pitchFamily="2" charset="-78"/>
              </a:rPr>
              <a:t>طةمارؤ و دابرِانى نةوةى هاشم لةلايةن قورِةيشية </a:t>
            </a:r>
            <a:r>
              <a:rPr lang="ar-IQ" sz="2700" dirty="0" smtClean="0">
                <a:solidFill>
                  <a:srgbClr val="FF0000"/>
                </a:solidFill>
                <a:cs typeface="Ali_K_Jiddah" pitchFamily="2" charset="-78"/>
              </a:rPr>
              <a:t>بت ثةرستةكان </a:t>
            </a:r>
            <a:endParaRPr lang="ar-IQ" sz="2700" dirty="0">
              <a:solidFill>
                <a:srgbClr val="FF0000"/>
              </a:solidFill>
              <a:cs typeface="Ali_K_Jiddah" pitchFamily="2" charset="-78"/>
            </a:endParaRPr>
          </a:p>
          <a:p>
            <a:pPr algn="just" rtl="1"/>
            <a:endParaRPr lang="ar-IQ" dirty="0">
              <a:cs typeface="Ali_K_Alwand" pitchFamily="2" charset="-78"/>
            </a:endParaRPr>
          </a:p>
          <a:p>
            <a:pPr algn="just" rtl="1"/>
            <a:r>
              <a:rPr lang="ar-IQ" sz="3000" dirty="0" smtClean="0">
                <a:solidFill>
                  <a:srgbClr val="FF0000"/>
                </a:solidFill>
                <a:cs typeface="Ali-A-Alwand" pitchFamily="2" charset="-78"/>
              </a:rPr>
              <a:t>      *</a:t>
            </a:r>
            <a:r>
              <a:rPr lang="ar-IQ" sz="3000" dirty="0" smtClean="0">
                <a:cs typeface="Ali-A-Alwand" pitchFamily="2" charset="-78"/>
              </a:rPr>
              <a:t> </a:t>
            </a:r>
            <a:r>
              <a:rPr lang="ar-IQ" sz="3000" dirty="0">
                <a:cs typeface="Ali-A-Alwand" pitchFamily="2" charset="-78"/>
              </a:rPr>
              <a:t>هشام بن عمرو بن ربيعة، زهير بن أبي أميية</a:t>
            </a:r>
          </a:p>
          <a:p>
            <a:pPr algn="just" rtl="1"/>
            <a:r>
              <a:rPr lang="ar-IQ" sz="3000" dirty="0">
                <a:cs typeface="Ali-A-Alwand" pitchFamily="2" charset="-78"/>
              </a:rPr>
              <a:t>  </a:t>
            </a:r>
            <a:r>
              <a:rPr lang="ar-IQ" sz="3000" dirty="0" smtClean="0">
                <a:cs typeface="Ali-A-Alwand" pitchFamily="2" charset="-78"/>
              </a:rPr>
              <a:t>      مطعم </a:t>
            </a:r>
            <a:r>
              <a:rPr lang="ar-IQ" sz="3000" dirty="0">
                <a:cs typeface="Ali-A-Alwand" pitchFamily="2" charset="-78"/>
              </a:rPr>
              <a:t>بن عدي، ابو البختري بن هشام، زمعة بن الاسود </a:t>
            </a:r>
          </a:p>
          <a:p>
            <a:pPr algn="just" rtl="1"/>
            <a:r>
              <a:rPr lang="ar-IQ" sz="3000" dirty="0">
                <a:cs typeface="Ali_K_Alwand" pitchFamily="2" charset="-78"/>
              </a:rPr>
              <a:t> </a:t>
            </a:r>
            <a:r>
              <a:rPr lang="ar-IQ" sz="3000" dirty="0" smtClean="0">
                <a:cs typeface="Ali_K_Alwand" pitchFamily="2" charset="-78"/>
              </a:rPr>
              <a:t>     </a:t>
            </a:r>
            <a:r>
              <a:rPr lang="ar-IQ" sz="3000" dirty="0" smtClean="0">
                <a:solidFill>
                  <a:srgbClr val="FF0000"/>
                </a:solidFill>
                <a:cs typeface="Ali-A-Alwand" pitchFamily="2" charset="-78"/>
              </a:rPr>
              <a:t>*</a:t>
            </a:r>
            <a:r>
              <a:rPr lang="ar-IQ" sz="3000" dirty="0" smtClean="0">
                <a:cs typeface="Ali_K_Alwand" pitchFamily="2" charset="-78"/>
              </a:rPr>
              <a:t> كؤتاى </a:t>
            </a:r>
            <a:r>
              <a:rPr lang="ar-IQ" sz="3000" dirty="0">
                <a:cs typeface="Ali_K_Alwand" pitchFamily="2" charset="-78"/>
              </a:rPr>
              <a:t>هيَنان بةطةمارؤ و دابرِان </a:t>
            </a:r>
            <a:r>
              <a:rPr lang="ar-IQ" sz="3000" dirty="0" smtClean="0">
                <a:cs typeface="Ali_K_Alwand" pitchFamily="2" charset="-78"/>
              </a:rPr>
              <a:t>لةسالَى(</a:t>
            </a:r>
            <a:r>
              <a:rPr lang="en-US" sz="3000" dirty="0" smtClean="0">
                <a:cs typeface="Ali_K_Alwand" pitchFamily="2" charset="-78"/>
              </a:rPr>
              <a:t>10</a:t>
            </a:r>
            <a:r>
              <a:rPr lang="ar-IQ" sz="3000" dirty="0" smtClean="0">
                <a:cs typeface="Ali_K_Alwand" pitchFamily="2" charset="-78"/>
              </a:rPr>
              <a:t>) ثيَغةمبةرايةتى</a:t>
            </a:r>
            <a:endParaRPr lang="ar-IQ" sz="3000" dirty="0">
              <a:cs typeface="Ali_K_Alwand" pitchFamily="2" charset="-78"/>
            </a:endParaRPr>
          </a:p>
          <a:p>
            <a:pPr algn="just" rtl="1"/>
            <a:r>
              <a:rPr lang="ar-IQ" sz="3000" dirty="0" smtClean="0">
                <a:cs typeface="Ali_K_Alwand" pitchFamily="2" charset="-78"/>
              </a:rPr>
              <a:t>         بةرامبةر بة(</a:t>
            </a:r>
            <a:r>
              <a:rPr lang="en-US" sz="3000" dirty="0" smtClean="0">
                <a:cs typeface="Ali_K_Alwand" pitchFamily="2" charset="-78"/>
              </a:rPr>
              <a:t>619</a:t>
            </a:r>
            <a:r>
              <a:rPr lang="ar-IQ" sz="3000" dirty="0" smtClean="0">
                <a:cs typeface="Ali_K_Alwand" pitchFamily="2" charset="-78"/>
              </a:rPr>
              <a:t>م)</a:t>
            </a:r>
          </a:p>
          <a:p>
            <a:pPr algn="just" rtl="1"/>
            <a:endParaRPr lang="ar-IQ" sz="3000" dirty="0">
              <a:cs typeface="Ali_K_Alwand" pitchFamily="2" charset="-78"/>
            </a:endParaRPr>
          </a:p>
          <a:p>
            <a:pPr algn="just" rtl="1"/>
            <a:endParaRPr lang="ar-IQ" sz="3000" dirty="0" smtClean="0">
              <a:cs typeface="Ali_K_Alwand" pitchFamily="2" charset="-78"/>
            </a:endParaRPr>
          </a:p>
          <a:p>
            <a:pPr algn="just" rtl="1"/>
            <a:endParaRPr lang="ar-IQ" sz="3000" dirty="0">
              <a:cs typeface="Ali_K_Alwand" pitchFamily="2" charset="-78"/>
            </a:endParaRPr>
          </a:p>
          <a:p>
            <a:pPr algn="just" rtl="1"/>
            <a:endParaRPr lang="ar-IQ" sz="3000" dirty="0" smtClean="0">
              <a:cs typeface="Ali_K_Alwand" pitchFamily="2" charset="-78"/>
            </a:endParaRPr>
          </a:p>
        </p:txBody>
      </p:sp>
    </p:spTree>
    <p:extLst>
      <p:ext uri="{BB962C8B-B14F-4D97-AF65-F5344CB8AC3E}">
        <p14:creationId xmlns:p14="http://schemas.microsoft.com/office/powerpoint/2010/main" val="349210426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510"/>
            <a:ext cx="9155373" cy="1138773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endParaRPr lang="ar-IQ" sz="2800" dirty="0" smtClean="0">
              <a:solidFill>
                <a:srgbClr val="FF0000"/>
              </a:solidFill>
              <a:cs typeface="Ali_K_Jiddah" pitchFamily="2" charset="-78"/>
            </a:endParaRPr>
          </a:p>
          <a:p>
            <a:pPr algn="just" rtl="1"/>
            <a:endParaRPr lang="ar-IQ" sz="2800" dirty="0" smtClean="0">
              <a:solidFill>
                <a:srgbClr val="FF0000"/>
              </a:solidFill>
              <a:cs typeface="Ali_K_Jiddah" pitchFamily="2" charset="-78"/>
            </a:endParaRPr>
          </a:p>
          <a:p>
            <a:pPr algn="just" rtl="1"/>
            <a:r>
              <a:rPr lang="ar-IQ" sz="2800" dirty="0" smtClean="0">
                <a:solidFill>
                  <a:schemeClr val="tx1"/>
                </a:solidFill>
                <a:cs typeface="Krmanj_K_Usama"/>
              </a:rPr>
              <a:t>    *</a:t>
            </a:r>
            <a:r>
              <a:rPr lang="ar-IQ" sz="2800" dirty="0" smtClean="0">
                <a:solidFill>
                  <a:srgbClr val="FF0000"/>
                </a:solidFill>
                <a:cs typeface="Ali_K_Jiddah" pitchFamily="2" charset="-78"/>
              </a:rPr>
              <a:t> سالَى </a:t>
            </a:r>
            <a:r>
              <a:rPr lang="ar-IQ" sz="2800" dirty="0">
                <a:solidFill>
                  <a:srgbClr val="FF0000"/>
                </a:solidFill>
                <a:cs typeface="Ali_K_Jiddah" pitchFamily="2" charset="-78"/>
              </a:rPr>
              <a:t>ماتةم </a:t>
            </a:r>
            <a:r>
              <a:rPr lang="ar-IQ" sz="3000" dirty="0" smtClean="0">
                <a:solidFill>
                  <a:srgbClr val="FF0000"/>
                </a:solidFill>
                <a:cs typeface="Ali-A-Jiddah" pitchFamily="2" charset="-78"/>
              </a:rPr>
              <a:t>(عام الحزن)</a:t>
            </a:r>
          </a:p>
          <a:p>
            <a:pPr algn="just" rtl="1"/>
            <a:endParaRPr lang="ar-IQ" dirty="0">
              <a:cs typeface="Ali-A-Alwand" pitchFamily="2" charset="-78"/>
            </a:endParaRPr>
          </a:p>
          <a:p>
            <a:pPr algn="just" rtl="1"/>
            <a:r>
              <a:rPr lang="ar-IQ" sz="3000" dirty="0">
                <a:cs typeface="Ali_K_Alwand" pitchFamily="2" charset="-78"/>
              </a:rPr>
              <a:t> </a:t>
            </a:r>
            <a:r>
              <a:rPr lang="ar-IQ" sz="3000" dirty="0" smtClean="0">
                <a:cs typeface="Ali_K_Alwand" pitchFamily="2" charset="-78"/>
              </a:rPr>
              <a:t>     </a:t>
            </a:r>
            <a:r>
              <a:rPr lang="ar-IQ" sz="3000" dirty="0" smtClean="0">
                <a:solidFill>
                  <a:srgbClr val="FF0000"/>
                </a:solidFill>
                <a:cs typeface="Ali_K_Alwand" pitchFamily="2" charset="-78"/>
              </a:rPr>
              <a:t>*</a:t>
            </a:r>
            <a:r>
              <a:rPr lang="ar-IQ" sz="3000" dirty="0" smtClean="0">
                <a:cs typeface="Ali_K_Alwand" pitchFamily="2" charset="-78"/>
              </a:rPr>
              <a:t> بة </a:t>
            </a:r>
            <a:r>
              <a:rPr lang="ar-IQ" sz="3000" dirty="0">
                <a:cs typeface="Ali_K_Alwand" pitchFamily="2" charset="-78"/>
              </a:rPr>
              <a:t>مردنى  </a:t>
            </a:r>
            <a:r>
              <a:rPr lang="ar-IQ" sz="3000" dirty="0">
                <a:cs typeface="Ali-A-Alwand" pitchFamily="2" charset="-78"/>
              </a:rPr>
              <a:t>ابا </a:t>
            </a:r>
            <a:r>
              <a:rPr lang="ar-IQ" sz="3000" dirty="0" smtClean="0">
                <a:cs typeface="Ali-A-Alwand" pitchFamily="2" charset="-78"/>
              </a:rPr>
              <a:t>طالبى </a:t>
            </a:r>
            <a:r>
              <a:rPr lang="ar-IQ" sz="3000" dirty="0">
                <a:cs typeface="Ali_K_Alwand" pitchFamily="2" charset="-78"/>
              </a:rPr>
              <a:t>مامى </a:t>
            </a:r>
            <a:r>
              <a:rPr lang="ar-IQ" sz="3000" dirty="0" smtClean="0">
                <a:cs typeface="Ali_K_Alwand" pitchFamily="2" charset="-78"/>
              </a:rPr>
              <a:t>ثيَغةمبةر</a:t>
            </a:r>
            <a:r>
              <a:rPr lang="ar-IQ" sz="3000" dirty="0">
                <a:cs typeface="Ali_K_Alwand" pitchFamily="2" charset="-78"/>
              </a:rPr>
              <a:t>(د.خ)</a:t>
            </a:r>
            <a:r>
              <a:rPr lang="ar-IQ" sz="3000" dirty="0" smtClean="0">
                <a:cs typeface="Ali_K_Alwand" pitchFamily="2" charset="-78"/>
              </a:rPr>
              <a:t> </a:t>
            </a:r>
            <a:r>
              <a:rPr lang="ar-IQ" sz="3000" dirty="0">
                <a:cs typeface="Ali_K_Alwand" pitchFamily="2" charset="-78"/>
              </a:rPr>
              <a:t>و خةديجةى </a:t>
            </a:r>
            <a:r>
              <a:rPr lang="ar-IQ" sz="3000" dirty="0" smtClean="0">
                <a:cs typeface="Ali_K_Alwand" pitchFamily="2" charset="-78"/>
              </a:rPr>
              <a:t>هاوسةرى</a:t>
            </a:r>
          </a:p>
          <a:p>
            <a:pPr algn="just" rtl="1"/>
            <a:r>
              <a:rPr lang="ar-IQ" sz="3000" dirty="0">
                <a:cs typeface="Ali_K_Alwand" pitchFamily="2" charset="-78"/>
              </a:rPr>
              <a:t> </a:t>
            </a:r>
            <a:r>
              <a:rPr lang="ar-IQ" sz="3000" dirty="0" smtClean="0">
                <a:cs typeface="Ali_K_Alwand" pitchFamily="2" charset="-78"/>
              </a:rPr>
              <a:t>       ثيَغةمبةر(د.خ</a:t>
            </a:r>
            <a:r>
              <a:rPr lang="ar-IQ" sz="3000" dirty="0">
                <a:cs typeface="Ali_K_Alwand" pitchFamily="2" charset="-78"/>
              </a:rPr>
              <a:t>) </a:t>
            </a:r>
            <a:r>
              <a:rPr lang="ar-IQ" sz="3000" dirty="0" smtClean="0">
                <a:cs typeface="Ali_K_Alwand" pitchFamily="2" charset="-78"/>
              </a:rPr>
              <a:t>لةسالَى(</a:t>
            </a:r>
            <a:r>
              <a:rPr lang="en-US" sz="3000" dirty="0" smtClean="0">
                <a:cs typeface="Ali_K_Alwand" pitchFamily="2" charset="-78"/>
              </a:rPr>
              <a:t>10</a:t>
            </a:r>
            <a:r>
              <a:rPr lang="ar-IQ" sz="3000" dirty="0" smtClean="0">
                <a:cs typeface="Ali_K_Alwand" pitchFamily="2" charset="-78"/>
              </a:rPr>
              <a:t>) ثيَغةمبةرايةتى ئةو سالَة ناونرا سالَى ماتةم .</a:t>
            </a:r>
          </a:p>
          <a:p>
            <a:pPr algn="just" rtl="1"/>
            <a:endParaRPr lang="ar-IQ" sz="3000" dirty="0">
              <a:cs typeface="Ali_K_Alwand" pitchFamily="2" charset="-78"/>
            </a:endParaRPr>
          </a:p>
          <a:p>
            <a:pPr algn="just" rtl="1"/>
            <a:r>
              <a:rPr lang="ar-IQ" sz="3200" dirty="0" smtClean="0">
                <a:solidFill>
                  <a:schemeClr val="tx1"/>
                </a:solidFill>
                <a:cs typeface="Krmanj_K_Usama"/>
              </a:rPr>
              <a:t>   * </a:t>
            </a:r>
            <a:r>
              <a:rPr lang="ar-IQ" sz="2800" dirty="0" smtClean="0">
                <a:solidFill>
                  <a:srgbClr val="FF0000"/>
                </a:solidFill>
                <a:cs typeface="Ali_K_Jiddah" pitchFamily="2" charset="-78"/>
              </a:rPr>
              <a:t>بلاَوكردنةوةى </a:t>
            </a:r>
            <a:r>
              <a:rPr lang="ar-IQ" sz="2800" dirty="0">
                <a:solidFill>
                  <a:srgbClr val="FF0000"/>
                </a:solidFill>
                <a:cs typeface="Ali_K_Jiddah" pitchFamily="2" charset="-78"/>
              </a:rPr>
              <a:t>ئاينى ئيسلام لةدةرةوةى </a:t>
            </a:r>
            <a:r>
              <a:rPr lang="ar-IQ" sz="2800" dirty="0" smtClean="0">
                <a:solidFill>
                  <a:srgbClr val="FF0000"/>
                </a:solidFill>
                <a:cs typeface="Ali_K_Jiddah" pitchFamily="2" charset="-78"/>
              </a:rPr>
              <a:t>مةككة </a:t>
            </a:r>
          </a:p>
          <a:p>
            <a:pPr algn="just" rtl="1"/>
            <a:r>
              <a:rPr lang="ar-IQ" sz="2800" dirty="0">
                <a:solidFill>
                  <a:srgbClr val="FF0000"/>
                </a:solidFill>
                <a:cs typeface="Ali_K_Jiddah" pitchFamily="2" charset="-78"/>
              </a:rPr>
              <a:t> </a:t>
            </a:r>
            <a:r>
              <a:rPr lang="ar-IQ" sz="2800" dirty="0" smtClean="0">
                <a:solidFill>
                  <a:srgbClr val="FF0000"/>
                </a:solidFill>
                <a:cs typeface="Ali_K_Jiddah" pitchFamily="2" charset="-78"/>
              </a:rPr>
              <a:t> </a:t>
            </a:r>
            <a:r>
              <a:rPr lang="ar-IQ" sz="3000" dirty="0" smtClean="0">
                <a:solidFill>
                  <a:srgbClr val="FF0000"/>
                </a:solidFill>
                <a:cs typeface="Ali_K_Alwand" pitchFamily="2" charset="-78"/>
              </a:rPr>
              <a:t>  </a:t>
            </a:r>
            <a:r>
              <a:rPr lang="ar-IQ" sz="2800" dirty="0" smtClean="0">
                <a:solidFill>
                  <a:srgbClr val="FF0000"/>
                </a:solidFill>
                <a:cs typeface="Ali_K_Jiddah" pitchFamily="2" charset="-78"/>
              </a:rPr>
              <a:t>    </a:t>
            </a:r>
            <a:r>
              <a:rPr lang="en-US" sz="2800" dirty="0" smtClean="0">
                <a:solidFill>
                  <a:schemeClr val="tx1"/>
                </a:solidFill>
                <a:cs typeface="Ali_K_Jiddah" pitchFamily="2" charset="-78"/>
              </a:rPr>
              <a:t>1</a:t>
            </a:r>
            <a:r>
              <a:rPr lang="ar-IQ" sz="2800" dirty="0" smtClean="0">
                <a:solidFill>
                  <a:schemeClr val="tx1"/>
                </a:solidFill>
                <a:cs typeface="Ali_K_Jiddah" pitchFamily="2" charset="-78"/>
              </a:rPr>
              <a:t>- </a:t>
            </a:r>
            <a:r>
              <a:rPr lang="ar-IQ" sz="3000" dirty="0">
                <a:cs typeface="Ali-A-Alwand" pitchFamily="2" charset="-78"/>
              </a:rPr>
              <a:t>طائف </a:t>
            </a:r>
            <a:r>
              <a:rPr lang="ar-IQ" sz="2800" dirty="0" smtClean="0">
                <a:solidFill>
                  <a:srgbClr val="FF0000"/>
                </a:solidFill>
                <a:cs typeface="Ali-A-Jiddah" pitchFamily="2" charset="-78"/>
              </a:rPr>
              <a:t>            </a:t>
            </a:r>
            <a:r>
              <a:rPr lang="en-US" sz="2800" dirty="0" smtClean="0">
                <a:solidFill>
                  <a:schemeClr val="tx1"/>
                </a:solidFill>
                <a:cs typeface="Ali-A-Jiddah" pitchFamily="2" charset="-78"/>
              </a:rPr>
              <a:t>2</a:t>
            </a:r>
            <a:r>
              <a:rPr lang="ar-IQ" sz="2800" dirty="0" smtClean="0">
                <a:solidFill>
                  <a:schemeClr val="tx1"/>
                </a:solidFill>
                <a:cs typeface="Ali-A-Jiddah" pitchFamily="2" charset="-78"/>
              </a:rPr>
              <a:t>- </a:t>
            </a:r>
            <a:r>
              <a:rPr lang="ar-IQ" sz="3000" dirty="0" smtClean="0">
                <a:cs typeface="Ali-A-Alwand" pitchFamily="2" charset="-78"/>
              </a:rPr>
              <a:t>يثرب </a:t>
            </a:r>
            <a:r>
              <a:rPr lang="ar-IQ" sz="3000" dirty="0" smtClean="0">
                <a:cs typeface="Ali_K_Alwand" pitchFamily="2" charset="-78"/>
              </a:rPr>
              <a:t>(</a:t>
            </a:r>
            <a:r>
              <a:rPr lang="ar-IQ" sz="3000" dirty="0">
                <a:cs typeface="Ali_K_Alwand" pitchFamily="2" charset="-78"/>
              </a:rPr>
              <a:t>مةدينة)</a:t>
            </a:r>
          </a:p>
          <a:p>
            <a:pPr algn="just" rtl="1"/>
            <a:endParaRPr lang="ar-IQ" sz="2800" dirty="0">
              <a:solidFill>
                <a:srgbClr val="FF0000"/>
              </a:solidFill>
              <a:cs typeface="Ali_K_Jiddah" pitchFamily="2" charset="-78"/>
            </a:endParaRPr>
          </a:p>
          <a:p>
            <a:pPr algn="just" rtl="1"/>
            <a:r>
              <a:rPr lang="ar-IQ" sz="3200" dirty="0" smtClean="0">
                <a:solidFill>
                  <a:schemeClr val="tx1"/>
                </a:solidFill>
                <a:cs typeface="Krmanj_K_Usama"/>
              </a:rPr>
              <a:t>      </a:t>
            </a:r>
            <a:r>
              <a:rPr lang="ar-IQ" sz="3200" dirty="0" smtClean="0">
                <a:solidFill>
                  <a:srgbClr val="FF0000"/>
                </a:solidFill>
                <a:cs typeface="Ali_K_Alwand" pitchFamily="2" charset="-78"/>
              </a:rPr>
              <a:t>*</a:t>
            </a:r>
            <a:r>
              <a:rPr lang="ar-IQ" sz="3200" dirty="0" smtClean="0">
                <a:solidFill>
                  <a:schemeClr val="tx1"/>
                </a:solidFill>
                <a:cs typeface="Krmanj_K_Usama"/>
              </a:rPr>
              <a:t> </a:t>
            </a:r>
            <a:r>
              <a:rPr lang="ar-IQ" sz="3000" dirty="0" smtClean="0">
                <a:cs typeface="Ali_K_Alwand" pitchFamily="2" charset="-78"/>
              </a:rPr>
              <a:t>ضونى </a:t>
            </a:r>
            <a:r>
              <a:rPr lang="ar-IQ" sz="3000" dirty="0">
                <a:cs typeface="Ali_K_Alwand" pitchFamily="2" charset="-78"/>
              </a:rPr>
              <a:t>ثيَغةمبةر(د.خ) بؤ </a:t>
            </a:r>
            <a:r>
              <a:rPr lang="ar-IQ" sz="3000" dirty="0">
                <a:cs typeface="Ali-A-Alwand" pitchFamily="2" charset="-78"/>
              </a:rPr>
              <a:t>طائف</a:t>
            </a:r>
          </a:p>
          <a:p>
            <a:pPr algn="just" rtl="1"/>
            <a:r>
              <a:rPr lang="ar-IQ" sz="3000" dirty="0" smtClean="0">
                <a:solidFill>
                  <a:srgbClr val="FF0000"/>
                </a:solidFill>
                <a:cs typeface="Ali_K_Alwand" pitchFamily="2" charset="-78"/>
              </a:rPr>
              <a:t>      *</a:t>
            </a:r>
            <a:r>
              <a:rPr lang="ar-IQ" sz="3000" dirty="0" smtClean="0">
                <a:cs typeface="Ali_K_Alwand" pitchFamily="2" charset="-78"/>
              </a:rPr>
              <a:t>  ضؤنيةتى </a:t>
            </a:r>
            <a:r>
              <a:rPr lang="ar-IQ" sz="3000" dirty="0">
                <a:cs typeface="Ali_K_Alwand" pitchFamily="2" charset="-78"/>
              </a:rPr>
              <a:t>ثيَشوازى كردنى خةلَكى </a:t>
            </a:r>
            <a:r>
              <a:rPr lang="ar-IQ" sz="3000" dirty="0">
                <a:cs typeface="Ali-A-Alwand" pitchFamily="2" charset="-78"/>
              </a:rPr>
              <a:t>طائف</a:t>
            </a:r>
            <a:r>
              <a:rPr lang="ar-IQ" sz="3000" dirty="0">
                <a:cs typeface="Ali_K_Alwand" pitchFamily="2" charset="-78"/>
              </a:rPr>
              <a:t> لة ثيَغةمبةر(د.خ)</a:t>
            </a:r>
          </a:p>
          <a:p>
            <a:pPr algn="just" rtl="1"/>
            <a:r>
              <a:rPr lang="ar-IQ" sz="3000" dirty="0" smtClean="0">
                <a:solidFill>
                  <a:srgbClr val="FF0000"/>
                </a:solidFill>
                <a:cs typeface="Ali_K_Alwand" pitchFamily="2" charset="-78"/>
              </a:rPr>
              <a:t>      * </a:t>
            </a:r>
            <a:r>
              <a:rPr lang="ar-IQ" dirty="0" smtClean="0">
                <a:cs typeface="Ali-A-Alwand" pitchFamily="2" charset="-78"/>
              </a:rPr>
              <a:t>   </a:t>
            </a:r>
            <a:r>
              <a:rPr lang="ar-IQ" sz="3000" dirty="0">
                <a:cs typeface="Ali_K_Alwand" pitchFamily="2" charset="-78"/>
              </a:rPr>
              <a:t>ثةنادانى ثيَغةمبةر(د.خ) لةلايةن (</a:t>
            </a:r>
            <a:r>
              <a:rPr lang="ar-IQ" sz="3000" dirty="0">
                <a:cs typeface="Ali-A-Alwand" pitchFamily="2" charset="-78"/>
              </a:rPr>
              <a:t>مطعم بن عدي</a:t>
            </a:r>
            <a:r>
              <a:rPr lang="ar-IQ" sz="3000" dirty="0">
                <a:cs typeface="Ali_K_Alwand" pitchFamily="2" charset="-78"/>
              </a:rPr>
              <a:t>)</a:t>
            </a: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r>
              <a:rPr lang="ar-IQ" dirty="0" smtClean="0">
                <a:cs typeface="Ali-A-Alwand" pitchFamily="2" charset="-78"/>
              </a:rPr>
              <a:t> </a:t>
            </a:r>
            <a:endParaRPr lang="ar-IQ" dirty="0">
              <a:cs typeface="Ali-A-Alwand" pitchFamily="2" charset="-78"/>
            </a:endParaRPr>
          </a:p>
        </p:txBody>
      </p:sp>
    </p:spTree>
    <p:extLst>
      <p:ext uri="{BB962C8B-B14F-4D97-AF65-F5344CB8AC3E}">
        <p14:creationId xmlns:p14="http://schemas.microsoft.com/office/powerpoint/2010/main" val="14393208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815"/>
            <a:ext cx="9143999" cy="67403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p:txBody>
      </p:sp>
      <p:sp>
        <p:nvSpPr>
          <p:cNvPr id="3" name="Rectangle 2"/>
          <p:cNvSpPr/>
          <p:nvPr/>
        </p:nvSpPr>
        <p:spPr>
          <a:xfrm>
            <a:off x="18198" y="0"/>
            <a:ext cx="9143999" cy="16665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IQ" sz="3000" dirty="0" smtClean="0">
                <a:solidFill>
                  <a:srgbClr val="FF0000"/>
                </a:solidFill>
                <a:cs typeface="Ali_K_Jiddah" pitchFamily="2" charset="-78"/>
              </a:rPr>
              <a:t>    ئامادةكارى </a:t>
            </a:r>
            <a:r>
              <a:rPr lang="ar-IQ" sz="3000" dirty="0">
                <a:solidFill>
                  <a:srgbClr val="FF0000"/>
                </a:solidFill>
                <a:cs typeface="Ali_K_Jiddah" pitchFamily="2" charset="-78"/>
              </a:rPr>
              <a:t>و ريَخؤش كردن بؤ كؤض كردن بؤ </a:t>
            </a:r>
            <a:r>
              <a:rPr lang="ar-IQ" sz="3000" dirty="0">
                <a:solidFill>
                  <a:srgbClr val="FF0000"/>
                </a:solidFill>
                <a:cs typeface="Ali-A-Jiddah" pitchFamily="2" charset="-78"/>
              </a:rPr>
              <a:t>يثرب </a:t>
            </a:r>
            <a:r>
              <a:rPr lang="ar-IQ" sz="3000" dirty="0">
                <a:solidFill>
                  <a:srgbClr val="FF0000"/>
                </a:solidFill>
                <a:cs typeface="Ali_K_Jiddah" pitchFamily="2" charset="-78"/>
              </a:rPr>
              <a:t>(مةدينة</a:t>
            </a:r>
            <a:r>
              <a:rPr lang="ar-IQ" sz="3000" dirty="0" smtClean="0">
                <a:solidFill>
                  <a:srgbClr val="FF0000"/>
                </a:solidFill>
                <a:cs typeface="Ali_K_Jiddah" pitchFamily="2" charset="-78"/>
              </a:rPr>
              <a:t>)</a:t>
            </a:r>
          </a:p>
          <a:p>
            <a:pPr algn="ctr" rtl="1"/>
            <a:r>
              <a:rPr lang="ar-IQ" sz="3000" dirty="0" smtClean="0">
                <a:solidFill>
                  <a:srgbClr val="FF0000"/>
                </a:solidFill>
                <a:cs typeface="Ali_K_Jiddah" pitchFamily="2" charset="-78"/>
              </a:rPr>
              <a:t>لةريَطةى بةستنى بةيعةى :</a:t>
            </a:r>
          </a:p>
        </p:txBody>
      </p:sp>
      <p:sp>
        <p:nvSpPr>
          <p:cNvPr id="6" name="Rounded Rectangle 5"/>
          <p:cNvSpPr/>
          <p:nvPr/>
        </p:nvSpPr>
        <p:spPr>
          <a:xfrm>
            <a:off x="762000" y="2008368"/>
            <a:ext cx="3581400" cy="1371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000" dirty="0">
                <a:solidFill>
                  <a:schemeClr val="tx1"/>
                </a:solidFill>
                <a:cs typeface="Ali_K_Jiddah" pitchFamily="2" charset="-78"/>
              </a:rPr>
              <a:t>عةقةبةى </a:t>
            </a:r>
            <a:r>
              <a:rPr lang="ar-IQ" sz="3000" dirty="0" smtClean="0">
                <a:solidFill>
                  <a:schemeClr val="tx1"/>
                </a:solidFill>
                <a:cs typeface="Ali_K_Jiddah" pitchFamily="2" charset="-78"/>
              </a:rPr>
              <a:t>دووةم و ئةنجامةكةى</a:t>
            </a:r>
            <a:endParaRPr lang="en-US" sz="3000" dirty="0">
              <a:solidFill>
                <a:schemeClr val="tx1"/>
              </a:solidFill>
              <a:cs typeface="Ali_K_Jiddah" pitchFamily="2" charset="-78"/>
            </a:endParaRPr>
          </a:p>
        </p:txBody>
      </p:sp>
      <p:sp>
        <p:nvSpPr>
          <p:cNvPr id="7" name="Rounded Rectangle 6"/>
          <p:cNvSpPr/>
          <p:nvPr/>
        </p:nvSpPr>
        <p:spPr>
          <a:xfrm>
            <a:off x="5105400" y="2008368"/>
            <a:ext cx="3352800" cy="1371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000" dirty="0">
                <a:solidFill>
                  <a:schemeClr val="tx1"/>
                </a:solidFill>
                <a:cs typeface="Ali_K_Jiddah" pitchFamily="2" charset="-78"/>
              </a:rPr>
              <a:t>عةقةبةى </a:t>
            </a:r>
            <a:r>
              <a:rPr lang="ar-IQ" sz="3000" dirty="0" smtClean="0">
                <a:solidFill>
                  <a:schemeClr val="tx1"/>
                </a:solidFill>
                <a:cs typeface="Ali_K_Jiddah" pitchFamily="2" charset="-78"/>
              </a:rPr>
              <a:t>يةكةم و ئةنجامةكةى</a:t>
            </a:r>
            <a:endParaRPr lang="en-US" sz="3000" dirty="0">
              <a:solidFill>
                <a:schemeClr val="tx1"/>
              </a:solidFill>
              <a:cs typeface="Ali_K_Jiddah" pitchFamily="2" charset="-78"/>
            </a:endParaRPr>
          </a:p>
        </p:txBody>
      </p:sp>
      <p:sp>
        <p:nvSpPr>
          <p:cNvPr id="8" name="Rectangle 7"/>
          <p:cNvSpPr/>
          <p:nvPr/>
        </p:nvSpPr>
        <p:spPr>
          <a:xfrm>
            <a:off x="818866" y="5991574"/>
            <a:ext cx="7696200" cy="7824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000" dirty="0">
                <a:solidFill>
                  <a:schemeClr val="tx1"/>
                </a:solidFill>
                <a:cs typeface="Ali_K_Jiddah" pitchFamily="2" charset="-78"/>
              </a:rPr>
              <a:t>لةطةلَ هؤزى ئةوس و خةزرةج</a:t>
            </a:r>
            <a:endParaRPr lang="en-US" sz="3000" dirty="0">
              <a:solidFill>
                <a:schemeClr val="tx1"/>
              </a:solidFill>
              <a:cs typeface="Ali_K_Jiddah" pitchFamily="2" charset="-78"/>
            </a:endParaRPr>
          </a:p>
        </p:txBody>
      </p:sp>
      <p:sp>
        <p:nvSpPr>
          <p:cNvPr id="10" name="Rounded Rectangle 9"/>
          <p:cNvSpPr/>
          <p:nvPr/>
        </p:nvSpPr>
        <p:spPr>
          <a:xfrm>
            <a:off x="4833585" y="4114800"/>
            <a:ext cx="3758252" cy="17254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3000" dirty="0" smtClean="0">
                <a:solidFill>
                  <a:srgbClr val="FF0000"/>
                </a:solidFill>
                <a:cs typeface="Ali_K_Jiddah" pitchFamily="2" charset="-78"/>
              </a:rPr>
              <a:t>1</a:t>
            </a:r>
            <a:r>
              <a:rPr lang="ar-IQ" sz="3000" dirty="0" smtClean="0">
                <a:solidFill>
                  <a:srgbClr val="FF0000"/>
                </a:solidFill>
                <a:cs typeface="Ali_K_Jiddah" pitchFamily="2" charset="-78"/>
              </a:rPr>
              <a:t>-</a:t>
            </a:r>
            <a:r>
              <a:rPr lang="ar-IQ" sz="3000" dirty="0">
                <a:solidFill>
                  <a:schemeClr val="dk1"/>
                </a:solidFill>
                <a:cs typeface="Ali_K_Alwand" pitchFamily="2" charset="-78"/>
              </a:rPr>
              <a:t> </a:t>
            </a:r>
            <a:r>
              <a:rPr lang="ar-IQ" sz="3000" dirty="0" smtClean="0">
                <a:solidFill>
                  <a:schemeClr val="dk1"/>
                </a:solidFill>
                <a:cs typeface="Ali_K_Alwand" pitchFamily="2" charset="-78"/>
              </a:rPr>
              <a:t>يةكتاثةرستى </a:t>
            </a:r>
            <a:r>
              <a:rPr lang="en-US" sz="3000" dirty="0" smtClean="0">
                <a:solidFill>
                  <a:srgbClr val="FF0000"/>
                </a:solidFill>
                <a:cs typeface="Ali_K_Alwand" pitchFamily="2" charset="-78"/>
              </a:rPr>
              <a:t>2</a:t>
            </a:r>
            <a:r>
              <a:rPr lang="ar-IQ" sz="3000" dirty="0" smtClean="0">
                <a:solidFill>
                  <a:srgbClr val="FF0000"/>
                </a:solidFill>
                <a:cs typeface="Ali_K_Alwand" pitchFamily="2" charset="-78"/>
              </a:rPr>
              <a:t>-</a:t>
            </a:r>
            <a:r>
              <a:rPr lang="ar-IQ" sz="3000" dirty="0" smtClean="0">
                <a:solidFill>
                  <a:schemeClr val="dk1"/>
                </a:solidFill>
                <a:cs typeface="Ali_K_Alwand" pitchFamily="2" charset="-78"/>
              </a:rPr>
              <a:t> رةوشت بةرزى  </a:t>
            </a:r>
            <a:r>
              <a:rPr lang="en-US" sz="3000" dirty="0" smtClean="0">
                <a:solidFill>
                  <a:srgbClr val="FF0000"/>
                </a:solidFill>
                <a:cs typeface="Ali_K_Alwand" pitchFamily="2" charset="-78"/>
              </a:rPr>
              <a:t>3</a:t>
            </a:r>
            <a:r>
              <a:rPr lang="ar-IQ" sz="3000" dirty="0" smtClean="0">
                <a:solidFill>
                  <a:srgbClr val="FF0000"/>
                </a:solidFill>
                <a:cs typeface="Ali_K_Alwand" pitchFamily="2" charset="-78"/>
              </a:rPr>
              <a:t>-</a:t>
            </a:r>
            <a:r>
              <a:rPr lang="ar-IQ" sz="3000" dirty="0" smtClean="0">
                <a:solidFill>
                  <a:schemeClr val="dk1"/>
                </a:solidFill>
                <a:cs typeface="Ali_K_Alwand" pitchFamily="2" charset="-78"/>
              </a:rPr>
              <a:t> طويَرِايةلَى </a:t>
            </a:r>
            <a:endParaRPr lang="en-US" sz="3000" dirty="0">
              <a:solidFill>
                <a:schemeClr val="dk1"/>
              </a:solidFill>
              <a:cs typeface="Ali_K_Alwand" pitchFamily="2" charset="-78"/>
            </a:endParaRPr>
          </a:p>
        </p:txBody>
      </p:sp>
      <p:sp>
        <p:nvSpPr>
          <p:cNvPr id="11" name="Down Arrow 10"/>
          <p:cNvSpPr/>
          <p:nvPr/>
        </p:nvSpPr>
        <p:spPr>
          <a:xfrm>
            <a:off x="6629400" y="3512592"/>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09600" y="4071584"/>
            <a:ext cx="3910652" cy="17686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3000" dirty="0" smtClean="0">
                <a:solidFill>
                  <a:srgbClr val="FF0000"/>
                </a:solidFill>
                <a:cs typeface="Ali_K_Jiddah" pitchFamily="2" charset="-78"/>
              </a:rPr>
              <a:t>1</a:t>
            </a:r>
            <a:r>
              <a:rPr lang="ar-IQ" sz="3000" dirty="0" smtClean="0">
                <a:solidFill>
                  <a:srgbClr val="FF0000"/>
                </a:solidFill>
                <a:cs typeface="Ali_K_Jiddah" pitchFamily="2" charset="-78"/>
              </a:rPr>
              <a:t>- </a:t>
            </a:r>
            <a:r>
              <a:rPr lang="ar-IQ" sz="3000" dirty="0" smtClean="0">
                <a:solidFill>
                  <a:schemeClr val="dk1"/>
                </a:solidFill>
                <a:cs typeface="Ali_K_Alwand" pitchFamily="2" charset="-78"/>
              </a:rPr>
              <a:t>شويَن  </a:t>
            </a:r>
            <a:r>
              <a:rPr lang="en-US" sz="3000" dirty="0" smtClean="0">
                <a:solidFill>
                  <a:srgbClr val="FF0000"/>
                </a:solidFill>
                <a:cs typeface="Ali_K_Alwand" pitchFamily="2" charset="-78"/>
              </a:rPr>
              <a:t>2</a:t>
            </a:r>
            <a:r>
              <a:rPr lang="ar-IQ" sz="3000" dirty="0" smtClean="0">
                <a:solidFill>
                  <a:srgbClr val="FF0000"/>
                </a:solidFill>
                <a:cs typeface="Ali_K_Alwand" pitchFamily="2" charset="-78"/>
              </a:rPr>
              <a:t>-</a:t>
            </a:r>
            <a:r>
              <a:rPr lang="ar-IQ" sz="3000" dirty="0" smtClean="0">
                <a:solidFill>
                  <a:schemeClr val="dk1"/>
                </a:solidFill>
                <a:cs typeface="Ali_K_Alwand" pitchFamily="2" charset="-78"/>
              </a:rPr>
              <a:t> موسلَمان بوون</a:t>
            </a:r>
          </a:p>
          <a:p>
            <a:pPr algn="r" rtl="1"/>
            <a:r>
              <a:rPr lang="en-US" sz="3000" dirty="0" smtClean="0">
                <a:solidFill>
                  <a:srgbClr val="FF0000"/>
                </a:solidFill>
                <a:cs typeface="Ali_K_Alwand" pitchFamily="2" charset="-78"/>
              </a:rPr>
              <a:t>3</a:t>
            </a:r>
            <a:r>
              <a:rPr lang="ar-IQ" sz="3000" dirty="0" smtClean="0">
                <a:solidFill>
                  <a:srgbClr val="FF0000"/>
                </a:solidFill>
                <a:cs typeface="Ali_K_Alwand" pitchFamily="2" charset="-78"/>
              </a:rPr>
              <a:t>-</a:t>
            </a:r>
            <a:r>
              <a:rPr lang="ar-IQ" sz="3000" dirty="0" smtClean="0">
                <a:solidFill>
                  <a:schemeClr val="dk1"/>
                </a:solidFill>
                <a:cs typeface="Ali_K_Alwand" pitchFamily="2" charset="-78"/>
              </a:rPr>
              <a:t> ثاريَزطارى</a:t>
            </a:r>
            <a:endParaRPr lang="en-US" sz="3000" dirty="0">
              <a:solidFill>
                <a:schemeClr val="dk1"/>
              </a:solidFill>
              <a:cs typeface="Ali_K_Alwand" pitchFamily="2" charset="-78"/>
            </a:endParaRPr>
          </a:p>
        </p:txBody>
      </p:sp>
      <p:sp>
        <p:nvSpPr>
          <p:cNvPr id="13" name="Down Arrow 12"/>
          <p:cNvSpPr/>
          <p:nvPr/>
        </p:nvSpPr>
        <p:spPr>
          <a:xfrm>
            <a:off x="2332060" y="3485296"/>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5474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500" autoRev="1" fill="hold">
                                          <p:stCondLst>
                                            <p:cond delay="0"/>
                                          </p:stCondLst>
                                        </p:cTn>
                                        <p:tgtEl>
                                          <p:spTgt spid="7"/>
                                        </p:tgtEl>
                                        <p:attrNameLst>
                                          <p:attrName>ppt_w</p:attrName>
                                        </p:attrNameLst>
                                      </p:cBhvr>
                                    </p:anim>
                                    <p:anim by="(#ppt_w*0.50)" calcmode="lin" valueType="num">
                                      <p:cBhvr>
                                        <p:cTn id="16" dur="500" decel="50000" autoRev="1" fill="hold">
                                          <p:stCondLst>
                                            <p:cond delay="0"/>
                                          </p:stCondLst>
                                        </p:cTn>
                                        <p:tgtEl>
                                          <p:spTgt spid="7"/>
                                        </p:tgtEl>
                                        <p:attrNameLst>
                                          <p:attrName>ppt_x</p:attrName>
                                        </p:attrNameLst>
                                      </p:cBhvr>
                                    </p:anim>
                                    <p:anim from="(-#ppt_h/2)" to="(#ppt_y)" calcmode="lin" valueType="num">
                                      <p:cBhvr>
                                        <p:cTn id="17" dur="1000" fill="hold">
                                          <p:stCondLst>
                                            <p:cond delay="0"/>
                                          </p:stCondLst>
                                        </p:cTn>
                                        <p:tgtEl>
                                          <p:spTgt spid="7"/>
                                        </p:tgtEl>
                                        <p:attrNameLst>
                                          <p:attrName>ppt_y</p:attrName>
                                        </p:attrNameLst>
                                      </p:cBhvr>
                                    </p:anim>
                                    <p:animRot by="21600000">
                                      <p:cBhvr>
                                        <p:cTn id="18" dur="1000" fill="hold">
                                          <p:stCondLst>
                                            <p:cond delay="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edge">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80">
                                          <p:stCondLst>
                                            <p:cond delay="0"/>
                                          </p:stCondLst>
                                        </p:cTn>
                                        <p:tgtEl>
                                          <p:spTgt spid="13"/>
                                        </p:tgtEl>
                                      </p:cBhvr>
                                    </p:animEffect>
                                    <p:anim calcmode="lin" valueType="num">
                                      <p:cBhvr>
                                        <p:cTn id="5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5" dur="26">
                                          <p:stCondLst>
                                            <p:cond delay="650"/>
                                          </p:stCondLst>
                                        </p:cTn>
                                        <p:tgtEl>
                                          <p:spTgt spid="13"/>
                                        </p:tgtEl>
                                      </p:cBhvr>
                                      <p:to x="100000" y="60000"/>
                                    </p:animScale>
                                    <p:animScale>
                                      <p:cBhvr>
                                        <p:cTn id="56" dur="166" decel="50000">
                                          <p:stCondLst>
                                            <p:cond delay="676"/>
                                          </p:stCondLst>
                                        </p:cTn>
                                        <p:tgtEl>
                                          <p:spTgt spid="13"/>
                                        </p:tgtEl>
                                      </p:cBhvr>
                                      <p:to x="100000" y="100000"/>
                                    </p:animScale>
                                    <p:animScale>
                                      <p:cBhvr>
                                        <p:cTn id="57" dur="26">
                                          <p:stCondLst>
                                            <p:cond delay="1312"/>
                                          </p:stCondLst>
                                        </p:cTn>
                                        <p:tgtEl>
                                          <p:spTgt spid="13"/>
                                        </p:tgtEl>
                                      </p:cBhvr>
                                      <p:to x="100000" y="80000"/>
                                    </p:animScale>
                                    <p:animScale>
                                      <p:cBhvr>
                                        <p:cTn id="58" dur="166" decel="50000">
                                          <p:stCondLst>
                                            <p:cond delay="1338"/>
                                          </p:stCondLst>
                                        </p:cTn>
                                        <p:tgtEl>
                                          <p:spTgt spid="13"/>
                                        </p:tgtEl>
                                      </p:cBhvr>
                                      <p:to x="100000" y="100000"/>
                                    </p:animScale>
                                    <p:animScale>
                                      <p:cBhvr>
                                        <p:cTn id="59" dur="26">
                                          <p:stCondLst>
                                            <p:cond delay="1642"/>
                                          </p:stCondLst>
                                        </p:cTn>
                                        <p:tgtEl>
                                          <p:spTgt spid="13"/>
                                        </p:tgtEl>
                                      </p:cBhvr>
                                      <p:to x="100000" y="90000"/>
                                    </p:animScale>
                                    <p:animScale>
                                      <p:cBhvr>
                                        <p:cTn id="60" dur="166" decel="50000">
                                          <p:stCondLst>
                                            <p:cond delay="1668"/>
                                          </p:stCondLst>
                                        </p:cTn>
                                        <p:tgtEl>
                                          <p:spTgt spid="13"/>
                                        </p:tgtEl>
                                      </p:cBhvr>
                                      <p:to x="100000" y="100000"/>
                                    </p:animScale>
                                    <p:animScale>
                                      <p:cBhvr>
                                        <p:cTn id="61" dur="26">
                                          <p:stCondLst>
                                            <p:cond delay="1808"/>
                                          </p:stCondLst>
                                        </p:cTn>
                                        <p:tgtEl>
                                          <p:spTgt spid="13"/>
                                        </p:tgtEl>
                                      </p:cBhvr>
                                      <p:to x="100000" y="95000"/>
                                    </p:animScale>
                                    <p:animScale>
                                      <p:cBhvr>
                                        <p:cTn id="62" dur="166" decel="50000">
                                          <p:stCondLst>
                                            <p:cond delay="1834"/>
                                          </p:stCondLst>
                                        </p:cTn>
                                        <p:tgtEl>
                                          <p:spTgt spid="13"/>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800" decel="100000"/>
                                        <p:tgtEl>
                                          <p:spTgt spid="12"/>
                                        </p:tgtEl>
                                      </p:cBhvr>
                                    </p:animEffect>
                                    <p:anim calcmode="lin" valueType="num">
                                      <p:cBhvr>
                                        <p:cTn id="68" dur="800" decel="100000" fill="hold"/>
                                        <p:tgtEl>
                                          <p:spTgt spid="12"/>
                                        </p:tgtEl>
                                        <p:attrNameLst>
                                          <p:attrName>style.rotation</p:attrName>
                                        </p:attrNameLst>
                                      </p:cBhvr>
                                      <p:tavLst>
                                        <p:tav tm="0">
                                          <p:val>
                                            <p:fltVal val="-90"/>
                                          </p:val>
                                        </p:tav>
                                        <p:tav tm="100000">
                                          <p:val>
                                            <p:fltVal val="0"/>
                                          </p:val>
                                        </p:tav>
                                      </p:tavLst>
                                    </p:anim>
                                    <p:anim calcmode="lin" valueType="num">
                                      <p:cBhvr>
                                        <p:cTn id="69" dur="800" decel="100000" fill="hold"/>
                                        <p:tgtEl>
                                          <p:spTgt spid="12"/>
                                        </p:tgtEl>
                                        <p:attrNameLst>
                                          <p:attrName>ppt_x</p:attrName>
                                        </p:attrNameLst>
                                      </p:cBhvr>
                                      <p:tavLst>
                                        <p:tav tm="0">
                                          <p:val>
                                            <p:strVal val="#ppt_x+0.4"/>
                                          </p:val>
                                        </p:tav>
                                        <p:tav tm="100000">
                                          <p:val>
                                            <p:strVal val="#ppt_x-0.05"/>
                                          </p:val>
                                        </p:tav>
                                      </p:tavLst>
                                    </p:anim>
                                    <p:anim calcmode="lin" valueType="num">
                                      <p:cBhvr>
                                        <p:cTn id="70" dur="800" decel="100000" fill="hold"/>
                                        <p:tgtEl>
                                          <p:spTgt spid="12"/>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diamond(in)">
                                      <p:cBhvr>
                                        <p:cTn id="7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0" grpId="0" animBg="1"/>
      <p:bldP spid="11"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r>
              <a:rPr lang="ar-IQ" dirty="0" smtClean="0">
                <a:cs typeface="Ali_K_Alwand" pitchFamily="2" charset="-78"/>
              </a:rPr>
              <a:t> </a:t>
            </a:r>
            <a:endParaRPr lang="en-US" dirty="0"/>
          </a:p>
        </p:txBody>
      </p:sp>
      <p:sp>
        <p:nvSpPr>
          <p:cNvPr id="3" name="Rectangle 2"/>
          <p:cNvSpPr/>
          <p:nvPr/>
        </p:nvSpPr>
        <p:spPr>
          <a:xfrm>
            <a:off x="-59136" y="10232"/>
            <a:ext cx="91440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sz="2800" dirty="0">
                <a:solidFill>
                  <a:srgbClr val="FF0000"/>
                </a:solidFill>
                <a:cs typeface="Ali_K_Jiddah" pitchFamily="2" charset="-78"/>
              </a:rPr>
              <a:t>ئةنجامةكانى بةيعةى عةقةبةى يةكةم و </a:t>
            </a:r>
            <a:r>
              <a:rPr lang="ar-IQ" sz="2800" dirty="0" smtClean="0">
                <a:solidFill>
                  <a:srgbClr val="FF0000"/>
                </a:solidFill>
                <a:cs typeface="Ali_K_Jiddah" pitchFamily="2" charset="-78"/>
              </a:rPr>
              <a:t>دووةم</a:t>
            </a:r>
            <a:endParaRPr lang="en-US" sz="2800" dirty="0">
              <a:solidFill>
                <a:srgbClr val="FF0000"/>
              </a:solidFill>
              <a:cs typeface="Ali_K_Jiddah" pitchFamily="2" charset="-78"/>
            </a:endParaRPr>
          </a:p>
        </p:txBody>
      </p:sp>
      <p:sp>
        <p:nvSpPr>
          <p:cNvPr id="4" name="Rectangle 3"/>
          <p:cNvSpPr/>
          <p:nvPr/>
        </p:nvSpPr>
        <p:spPr>
          <a:xfrm>
            <a:off x="6135800" y="1379560"/>
            <a:ext cx="2543039"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dirty="0" smtClean="0">
                <a:solidFill>
                  <a:schemeClr val="tx1"/>
                </a:solidFill>
              </a:rPr>
              <a:t>  </a:t>
            </a:r>
            <a:r>
              <a:rPr lang="ar-IQ" sz="3000" dirty="0" smtClean="0">
                <a:solidFill>
                  <a:schemeClr val="tx1"/>
                </a:solidFill>
              </a:rPr>
              <a:t> </a:t>
            </a:r>
            <a:r>
              <a:rPr lang="en-US" sz="3000" dirty="0" smtClean="0">
                <a:solidFill>
                  <a:schemeClr val="tx1"/>
                </a:solidFill>
              </a:rPr>
              <a:t>1</a:t>
            </a:r>
            <a:r>
              <a:rPr lang="ar-IQ" sz="3000" dirty="0" smtClean="0">
                <a:solidFill>
                  <a:schemeClr val="tx1"/>
                </a:solidFill>
              </a:rPr>
              <a:t>-</a:t>
            </a:r>
            <a:r>
              <a:rPr lang="ar-IQ" dirty="0" smtClean="0"/>
              <a:t> </a:t>
            </a:r>
            <a:r>
              <a:rPr lang="ar-IQ" sz="3000" dirty="0">
                <a:solidFill>
                  <a:schemeClr val="dk1"/>
                </a:solidFill>
                <a:cs typeface="Ali_K_Alwand" pitchFamily="2" charset="-78"/>
              </a:rPr>
              <a:t>كؤض كردن  </a:t>
            </a:r>
            <a:endParaRPr lang="en-US" sz="3000" dirty="0">
              <a:solidFill>
                <a:schemeClr val="dk1"/>
              </a:solidFill>
              <a:cs typeface="Ali_K_Alwand" pitchFamily="2" charset="-78"/>
            </a:endParaRPr>
          </a:p>
        </p:txBody>
      </p:sp>
      <p:sp>
        <p:nvSpPr>
          <p:cNvPr id="5" name="Rectangle 4"/>
          <p:cNvSpPr/>
          <p:nvPr/>
        </p:nvSpPr>
        <p:spPr>
          <a:xfrm>
            <a:off x="3141264" y="2022712"/>
            <a:ext cx="2543039"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dirty="0" smtClean="0">
                <a:solidFill>
                  <a:schemeClr val="tx1"/>
                </a:solidFill>
              </a:rPr>
              <a:t>  </a:t>
            </a:r>
            <a:r>
              <a:rPr lang="ar-IQ" sz="3000" dirty="0" smtClean="0">
                <a:solidFill>
                  <a:schemeClr val="tx1"/>
                </a:solidFill>
              </a:rPr>
              <a:t> </a:t>
            </a:r>
            <a:r>
              <a:rPr lang="en-US" sz="3000" dirty="0" smtClean="0">
                <a:solidFill>
                  <a:schemeClr val="tx1"/>
                </a:solidFill>
              </a:rPr>
              <a:t>5</a:t>
            </a:r>
            <a:r>
              <a:rPr lang="ar-IQ" sz="3000" dirty="0" smtClean="0">
                <a:solidFill>
                  <a:schemeClr val="tx1"/>
                </a:solidFill>
              </a:rPr>
              <a:t>-</a:t>
            </a:r>
            <a:r>
              <a:rPr lang="ar-IQ" dirty="0" smtClean="0"/>
              <a:t> </a:t>
            </a:r>
            <a:r>
              <a:rPr lang="ar-IQ" sz="3000" dirty="0" smtClean="0">
                <a:solidFill>
                  <a:schemeClr val="dk1"/>
                </a:solidFill>
                <a:cs typeface="Ali_K_Alwand" pitchFamily="2" charset="-78"/>
              </a:rPr>
              <a:t>ثاريَزطارى  </a:t>
            </a:r>
            <a:endParaRPr lang="en-US" sz="3000" dirty="0">
              <a:solidFill>
                <a:schemeClr val="dk1"/>
              </a:solidFill>
              <a:cs typeface="Ali_K_Alwand" pitchFamily="2" charset="-78"/>
            </a:endParaRPr>
          </a:p>
        </p:txBody>
      </p:sp>
      <p:sp>
        <p:nvSpPr>
          <p:cNvPr id="7" name="Rectangle 6"/>
          <p:cNvSpPr/>
          <p:nvPr/>
        </p:nvSpPr>
        <p:spPr>
          <a:xfrm>
            <a:off x="3154912" y="1366480"/>
            <a:ext cx="2543039"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dirty="0" smtClean="0">
                <a:solidFill>
                  <a:schemeClr val="tx1"/>
                </a:solidFill>
              </a:rPr>
              <a:t>  </a:t>
            </a:r>
            <a:r>
              <a:rPr lang="ar-IQ" sz="3000" dirty="0" smtClean="0">
                <a:solidFill>
                  <a:schemeClr val="tx1"/>
                </a:solidFill>
              </a:rPr>
              <a:t> </a:t>
            </a:r>
            <a:r>
              <a:rPr lang="en-US" sz="3000" dirty="0" smtClean="0">
                <a:solidFill>
                  <a:schemeClr val="tx1"/>
                </a:solidFill>
              </a:rPr>
              <a:t>2</a:t>
            </a:r>
            <a:r>
              <a:rPr lang="ar-IQ" sz="3000" dirty="0" smtClean="0">
                <a:solidFill>
                  <a:schemeClr val="tx1"/>
                </a:solidFill>
              </a:rPr>
              <a:t>- </a:t>
            </a:r>
            <a:r>
              <a:rPr lang="ar-IQ" sz="3000" dirty="0">
                <a:solidFill>
                  <a:schemeClr val="dk1"/>
                </a:solidFill>
                <a:cs typeface="Ali_K_Alwand" pitchFamily="2" charset="-78"/>
              </a:rPr>
              <a:t>بنكةيةكى ئارام</a:t>
            </a:r>
            <a:endParaRPr lang="en-US" sz="3000" dirty="0">
              <a:solidFill>
                <a:schemeClr val="dk1"/>
              </a:solidFill>
              <a:cs typeface="Ali_K_Alwand" pitchFamily="2" charset="-78"/>
            </a:endParaRPr>
          </a:p>
        </p:txBody>
      </p:sp>
      <p:sp>
        <p:nvSpPr>
          <p:cNvPr id="8" name="Rectangle 7"/>
          <p:cNvSpPr/>
          <p:nvPr/>
        </p:nvSpPr>
        <p:spPr>
          <a:xfrm>
            <a:off x="152400" y="1333500"/>
            <a:ext cx="2543039"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dirty="0" smtClean="0">
                <a:solidFill>
                  <a:schemeClr val="tx1"/>
                </a:solidFill>
              </a:rPr>
              <a:t>  </a:t>
            </a:r>
            <a:r>
              <a:rPr lang="ar-IQ" sz="3000" dirty="0" smtClean="0">
                <a:solidFill>
                  <a:schemeClr val="tx1"/>
                </a:solidFill>
              </a:rPr>
              <a:t> </a:t>
            </a:r>
            <a:r>
              <a:rPr lang="en-US" sz="3000" dirty="0" smtClean="0">
                <a:solidFill>
                  <a:schemeClr val="tx1"/>
                </a:solidFill>
              </a:rPr>
              <a:t>3</a:t>
            </a:r>
            <a:r>
              <a:rPr lang="ar-IQ" sz="3000" dirty="0" smtClean="0">
                <a:solidFill>
                  <a:schemeClr val="tx1"/>
                </a:solidFill>
              </a:rPr>
              <a:t>-</a:t>
            </a:r>
            <a:r>
              <a:rPr lang="ar-IQ" dirty="0" smtClean="0"/>
              <a:t> </a:t>
            </a:r>
            <a:r>
              <a:rPr lang="ar-IQ" sz="3000" dirty="0" smtClean="0">
                <a:solidFill>
                  <a:schemeClr val="dk1"/>
                </a:solidFill>
                <a:cs typeface="Ali_K_Alwand" pitchFamily="2" charset="-78"/>
              </a:rPr>
              <a:t>هيَز و دةسةلاَت</a:t>
            </a:r>
            <a:endParaRPr lang="en-US" sz="3000" dirty="0">
              <a:solidFill>
                <a:schemeClr val="dk1"/>
              </a:solidFill>
              <a:cs typeface="Ali_K_Alwand" pitchFamily="2" charset="-78"/>
            </a:endParaRPr>
          </a:p>
        </p:txBody>
      </p:sp>
      <p:sp>
        <p:nvSpPr>
          <p:cNvPr id="9" name="Rectangle 8"/>
          <p:cNvSpPr/>
          <p:nvPr/>
        </p:nvSpPr>
        <p:spPr>
          <a:xfrm>
            <a:off x="6125565" y="2065360"/>
            <a:ext cx="2543039"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dirty="0" smtClean="0">
                <a:solidFill>
                  <a:schemeClr val="tx1"/>
                </a:solidFill>
              </a:rPr>
              <a:t>  </a:t>
            </a:r>
            <a:r>
              <a:rPr lang="ar-IQ" sz="3000" dirty="0" smtClean="0">
                <a:solidFill>
                  <a:schemeClr val="tx1"/>
                </a:solidFill>
              </a:rPr>
              <a:t> </a:t>
            </a:r>
            <a:r>
              <a:rPr lang="en-US" sz="3000" dirty="0" smtClean="0">
                <a:solidFill>
                  <a:schemeClr val="tx1"/>
                </a:solidFill>
              </a:rPr>
              <a:t>4</a:t>
            </a:r>
            <a:r>
              <a:rPr lang="ar-IQ" sz="3000" dirty="0" smtClean="0">
                <a:solidFill>
                  <a:schemeClr val="tx1"/>
                </a:solidFill>
              </a:rPr>
              <a:t>-</a:t>
            </a:r>
            <a:r>
              <a:rPr lang="ar-IQ" dirty="0" smtClean="0"/>
              <a:t> </a:t>
            </a:r>
            <a:r>
              <a:rPr lang="ar-IQ" sz="3000" dirty="0" smtClean="0">
                <a:solidFill>
                  <a:schemeClr val="dk1"/>
                </a:solidFill>
                <a:cs typeface="Ali_K_Alwand" pitchFamily="2" charset="-78"/>
              </a:rPr>
              <a:t>موسلَمان بوون</a:t>
            </a:r>
            <a:endParaRPr lang="en-US" sz="3000" dirty="0">
              <a:solidFill>
                <a:schemeClr val="dk1"/>
              </a:solidFill>
              <a:cs typeface="Ali_K_Alwand" pitchFamily="2" charset="-78"/>
            </a:endParaRPr>
          </a:p>
        </p:txBody>
      </p:sp>
      <p:sp>
        <p:nvSpPr>
          <p:cNvPr id="10" name="Rounded Rectangle 9"/>
          <p:cNvSpPr/>
          <p:nvPr/>
        </p:nvSpPr>
        <p:spPr>
          <a:xfrm>
            <a:off x="152400" y="3657600"/>
            <a:ext cx="8839200" cy="1752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IQ" sz="3000" dirty="0">
                <a:solidFill>
                  <a:schemeClr val="dk1"/>
                </a:solidFill>
                <a:cs typeface="Ali_K_Alwand" pitchFamily="2" charset="-78"/>
              </a:rPr>
              <a:t>شةو رةوى </a:t>
            </a:r>
            <a:r>
              <a:rPr lang="ar-IQ" sz="3000" dirty="0">
                <a:solidFill>
                  <a:schemeClr val="dk1"/>
                </a:solidFill>
                <a:cs typeface="Ali-A-Alwand" pitchFamily="2" charset="-78"/>
              </a:rPr>
              <a:t>( </a:t>
            </a:r>
            <a:r>
              <a:rPr lang="ar-IQ" sz="3000" dirty="0" smtClean="0">
                <a:solidFill>
                  <a:schemeClr val="dk1"/>
                </a:solidFill>
                <a:cs typeface="Ali-A-Alwand" pitchFamily="2" charset="-78"/>
              </a:rPr>
              <a:t>الاسراء </a:t>
            </a:r>
            <a:r>
              <a:rPr lang="ar-IQ" sz="3000" dirty="0">
                <a:solidFill>
                  <a:schemeClr val="dk1"/>
                </a:solidFill>
                <a:cs typeface="Ali-A-Alwand" pitchFamily="2" charset="-78"/>
              </a:rPr>
              <a:t>والمعراج)</a:t>
            </a:r>
            <a:r>
              <a:rPr lang="ar-IQ" dirty="0" smtClean="0"/>
              <a:t>  </a:t>
            </a:r>
            <a:r>
              <a:rPr lang="ar-IQ" sz="3000" dirty="0">
                <a:solidFill>
                  <a:schemeClr val="dk1"/>
                </a:solidFill>
                <a:cs typeface="Ali_K_Alwand" pitchFamily="2" charset="-78"/>
              </a:rPr>
              <a:t>لة </a:t>
            </a:r>
            <a:r>
              <a:rPr lang="ar-IQ" sz="3000" dirty="0" smtClean="0">
                <a:solidFill>
                  <a:schemeClr val="dk1"/>
                </a:solidFill>
                <a:cs typeface="Ali_K_Alwand" pitchFamily="2" charset="-78"/>
              </a:rPr>
              <a:t>(</a:t>
            </a:r>
            <a:r>
              <a:rPr lang="en-US" sz="3000" dirty="0" smtClean="0">
                <a:solidFill>
                  <a:schemeClr val="dk1"/>
                </a:solidFill>
                <a:cs typeface="Ali_K_Alwand" pitchFamily="2" charset="-78"/>
              </a:rPr>
              <a:t>27</a:t>
            </a:r>
            <a:r>
              <a:rPr lang="ar-IQ" sz="3000" dirty="0" smtClean="0">
                <a:solidFill>
                  <a:schemeClr val="dk1"/>
                </a:solidFill>
                <a:cs typeface="Ali_K_Alwand" pitchFamily="2" charset="-78"/>
              </a:rPr>
              <a:t>)ى </a:t>
            </a:r>
            <a:r>
              <a:rPr lang="ar-IQ" sz="3000" dirty="0">
                <a:solidFill>
                  <a:schemeClr val="dk1"/>
                </a:solidFill>
                <a:cs typeface="Ali_K_Alwand" pitchFamily="2" charset="-78"/>
              </a:rPr>
              <a:t>مانطى رةجةب </a:t>
            </a:r>
            <a:r>
              <a:rPr lang="ar-IQ" sz="3000" dirty="0">
                <a:solidFill>
                  <a:schemeClr val="dk1"/>
                </a:solidFill>
                <a:cs typeface="Ali-A-Alwand" pitchFamily="2" charset="-78"/>
              </a:rPr>
              <a:t>.   قال تعالى(سبحان الذي اسرى بعبده ليلا من المسجد الحرام الى المسجد الاقصى الذي باركنا حوله لنريه من </a:t>
            </a:r>
            <a:r>
              <a:rPr lang="ar-IQ" sz="3000" dirty="0" smtClean="0">
                <a:solidFill>
                  <a:schemeClr val="dk1"/>
                </a:solidFill>
                <a:cs typeface="Ali-A-Alwand" pitchFamily="2" charset="-78"/>
              </a:rPr>
              <a:t>اياتنا انه </a:t>
            </a:r>
            <a:r>
              <a:rPr lang="ar-IQ" sz="3000" dirty="0">
                <a:solidFill>
                  <a:schemeClr val="dk1"/>
                </a:solidFill>
                <a:cs typeface="Ali-A-Alwand" pitchFamily="2" charset="-78"/>
              </a:rPr>
              <a:t>هو السميع البصير )</a:t>
            </a:r>
            <a:endParaRPr lang="en-US" sz="3000" dirty="0">
              <a:solidFill>
                <a:schemeClr val="dk1"/>
              </a:solidFill>
              <a:cs typeface="Ali-A-Alwand" pitchFamily="2" charset="-78"/>
            </a:endParaRPr>
          </a:p>
        </p:txBody>
      </p:sp>
    </p:spTree>
    <p:extLst>
      <p:ext uri="{BB962C8B-B14F-4D97-AF65-F5344CB8AC3E}">
        <p14:creationId xmlns:p14="http://schemas.microsoft.com/office/powerpoint/2010/main" val="164411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4" dur="1000" fill="hold"/>
                                        <p:tgtEl>
                                          <p:spTgt spid="9"/>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66" dur="1000" fill="hold"/>
                                        <p:tgtEl>
                                          <p:spTgt spid="5"/>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49" presetClass="entr" presetSubtype="0" decel="10000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 calcmode="lin" valueType="num">
                                      <p:cBhvr>
                                        <p:cTn id="77" dur="500" fill="hold"/>
                                        <p:tgtEl>
                                          <p:spTgt spid="10"/>
                                        </p:tgtEl>
                                        <p:attrNameLst>
                                          <p:attrName>style.rotation</p:attrName>
                                        </p:attrNameLst>
                                      </p:cBhvr>
                                      <p:tavLst>
                                        <p:tav tm="0">
                                          <p:val>
                                            <p:fltVal val="360"/>
                                          </p:val>
                                        </p:tav>
                                        <p:tav tm="100000">
                                          <p:val>
                                            <p:fltVal val="0"/>
                                          </p:val>
                                        </p:tav>
                                      </p:tavLst>
                                    </p:anim>
                                    <p:animEffect transition="in" filter="fade">
                                      <p:cBhvr>
                                        <p:cTn id="7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58" y="-1"/>
            <a:ext cx="9144000" cy="67403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dirty="0">
                <a:solidFill>
                  <a:schemeClr val="dk1"/>
                </a:solidFill>
                <a:cs typeface="Ali-A-Alwand" pitchFamily="2" charset="-78"/>
              </a:rPr>
              <a:t> </a:t>
            </a:r>
            <a:endParaRPr lang="ar-IQ" dirty="0" smtClean="0">
              <a:solidFill>
                <a:schemeClr val="dk1"/>
              </a:solidFill>
              <a:cs typeface="Ali-A-Alwand" pitchFamily="2" charset="-78"/>
            </a:endParaRPr>
          </a:p>
          <a:p>
            <a:pPr algn="just" rtl="1"/>
            <a:endParaRPr lang="ar-IQ" dirty="0">
              <a:solidFill>
                <a:schemeClr val="dk1"/>
              </a:solidFill>
              <a:cs typeface="Ali-A-Alwand" pitchFamily="2" charset="-78"/>
            </a:endParaRPr>
          </a:p>
          <a:p>
            <a:pPr algn="just" rtl="1"/>
            <a:endParaRPr lang="ar-IQ" dirty="0" smtClean="0">
              <a:solidFill>
                <a:schemeClr val="dk1"/>
              </a:solidFill>
              <a:cs typeface="Ali-A-Alwand" pitchFamily="2" charset="-78"/>
            </a:endParaRPr>
          </a:p>
          <a:p>
            <a:pPr algn="just" rtl="1"/>
            <a:endParaRPr lang="ar-IQ" dirty="0">
              <a:solidFill>
                <a:schemeClr val="dk1"/>
              </a:solidFill>
              <a:cs typeface="Ali-A-Alwand" pitchFamily="2" charset="-78"/>
            </a:endParaRPr>
          </a:p>
          <a:p>
            <a:pPr algn="just" rtl="1"/>
            <a:endParaRPr lang="ar-IQ" dirty="0" smtClean="0">
              <a:solidFill>
                <a:schemeClr val="dk1"/>
              </a:solidFill>
              <a:cs typeface="Ali-A-Alwand" pitchFamily="2" charset="-78"/>
            </a:endParaRPr>
          </a:p>
          <a:p>
            <a:pPr algn="just" rtl="1"/>
            <a:endParaRPr lang="ar-IQ" dirty="0">
              <a:solidFill>
                <a:schemeClr val="dk1"/>
              </a:solidFill>
              <a:cs typeface="Ali-A-Alwand" pitchFamily="2" charset="-78"/>
            </a:endParaRPr>
          </a:p>
          <a:p>
            <a:pPr algn="just" rtl="1"/>
            <a:r>
              <a:rPr lang="ar-IQ" dirty="0" smtClean="0">
                <a:solidFill>
                  <a:schemeClr val="dk1"/>
                </a:solidFill>
                <a:cs typeface="Ali-A-Alwand" pitchFamily="2" charset="-78"/>
              </a:rPr>
              <a:t>  </a:t>
            </a:r>
            <a:r>
              <a:rPr lang="ar-IQ" sz="3000" dirty="0" smtClean="0">
                <a:solidFill>
                  <a:schemeClr val="dk1"/>
                </a:solidFill>
                <a:cs typeface="Ali-A-Alwand" pitchFamily="2" charset="-78"/>
              </a:rPr>
              <a:t>   </a:t>
            </a:r>
          </a:p>
          <a:p>
            <a:pPr algn="just" rtl="1"/>
            <a:endParaRPr lang="ar-IQ" sz="3000" dirty="0">
              <a:cs typeface="Ali-A-Alwand" pitchFamily="2" charset="-78"/>
            </a:endParaRPr>
          </a:p>
          <a:p>
            <a:pPr algn="just" rtl="1"/>
            <a:endParaRPr lang="ar-IQ" sz="3000" dirty="0" smtClean="0">
              <a:solidFill>
                <a:schemeClr val="dk1"/>
              </a:solidFill>
              <a:cs typeface="Ali-A-Alwand" pitchFamily="2" charset="-78"/>
            </a:endParaRPr>
          </a:p>
          <a:p>
            <a:pPr algn="just" rtl="1"/>
            <a:endParaRPr lang="ar-IQ" dirty="0" smtClean="0">
              <a:solidFill>
                <a:schemeClr val="dk1"/>
              </a:solidFill>
              <a:cs typeface="Ali-A-Alwand" pitchFamily="2" charset="-78"/>
            </a:endParaRPr>
          </a:p>
          <a:p>
            <a:pPr algn="just" rtl="1"/>
            <a:endParaRPr lang="ar-IQ" dirty="0">
              <a:solidFill>
                <a:schemeClr val="dk1"/>
              </a:solidFill>
              <a:cs typeface="Ali-A-Alwand" pitchFamily="2" charset="-78"/>
            </a:endParaRPr>
          </a:p>
          <a:p>
            <a:pPr algn="just" rtl="1"/>
            <a:endParaRPr lang="ar-IQ" dirty="0" smtClean="0">
              <a:solidFill>
                <a:schemeClr val="dk1"/>
              </a:solidFill>
              <a:cs typeface="Ali-A-Alwand" pitchFamily="2" charset="-78"/>
            </a:endParaRPr>
          </a:p>
          <a:p>
            <a:pPr algn="just" rtl="1"/>
            <a:endParaRPr lang="ar-IQ" dirty="0">
              <a:solidFill>
                <a:schemeClr val="dk1"/>
              </a:solidFill>
              <a:cs typeface="Ali-A-Alwand" pitchFamily="2" charset="-78"/>
            </a:endParaRPr>
          </a:p>
          <a:p>
            <a:pPr algn="just" rtl="1"/>
            <a:endParaRPr lang="ar-IQ" dirty="0" smtClean="0">
              <a:solidFill>
                <a:schemeClr val="dk1"/>
              </a:solidFill>
              <a:cs typeface="Ali-A-Alwand" pitchFamily="2" charset="-78"/>
            </a:endParaRPr>
          </a:p>
          <a:p>
            <a:pPr algn="just" rtl="1"/>
            <a:endParaRPr lang="ar-IQ" dirty="0">
              <a:solidFill>
                <a:schemeClr val="dk1"/>
              </a:solidFill>
              <a:cs typeface="Ali-A-Alwand" pitchFamily="2" charset="-78"/>
            </a:endParaRPr>
          </a:p>
          <a:p>
            <a:pPr algn="just" rtl="1"/>
            <a:endParaRPr lang="ar-IQ" dirty="0" smtClean="0">
              <a:solidFill>
                <a:schemeClr val="dk1"/>
              </a:solidFill>
              <a:cs typeface="Ali-A-Alwand" pitchFamily="2" charset="-78"/>
            </a:endParaRPr>
          </a:p>
          <a:p>
            <a:pPr algn="just" rtl="1"/>
            <a:endParaRPr lang="ar-IQ" dirty="0">
              <a:solidFill>
                <a:schemeClr val="dk1"/>
              </a:solidFill>
              <a:cs typeface="Ali-A-Alwand" pitchFamily="2" charset="-78"/>
            </a:endParaRPr>
          </a:p>
          <a:p>
            <a:pPr algn="just" rtl="1"/>
            <a:endParaRPr lang="ar-IQ" dirty="0" smtClean="0">
              <a:solidFill>
                <a:schemeClr val="dk1"/>
              </a:solidFill>
              <a:cs typeface="Ali-A-Alwand" pitchFamily="2" charset="-78"/>
            </a:endParaRPr>
          </a:p>
          <a:p>
            <a:pPr algn="just" rtl="1"/>
            <a:endParaRPr lang="ar-IQ" dirty="0">
              <a:solidFill>
                <a:schemeClr val="dk1"/>
              </a:solidFill>
              <a:cs typeface="Ali-A-Alwand" pitchFamily="2" charset="-78"/>
            </a:endParaRPr>
          </a:p>
          <a:p>
            <a:pPr algn="just" rtl="1"/>
            <a:endParaRPr lang="ar-IQ" dirty="0" smtClean="0">
              <a:solidFill>
                <a:schemeClr val="dk1"/>
              </a:solidFill>
              <a:cs typeface="Ali-A-Alwand" pitchFamily="2" charset="-78"/>
            </a:endParaRPr>
          </a:p>
          <a:p>
            <a:pPr algn="just" rtl="1"/>
            <a:endParaRPr lang="ar-IQ" dirty="0">
              <a:solidFill>
                <a:schemeClr val="dk1"/>
              </a:solidFill>
              <a:cs typeface="Ali-A-Alwand" pitchFamily="2" charset="-78"/>
            </a:endParaRPr>
          </a:p>
          <a:p>
            <a:pPr algn="just" rtl="1"/>
            <a:r>
              <a:rPr lang="ar-IQ" dirty="0" smtClean="0">
                <a:solidFill>
                  <a:schemeClr val="dk1"/>
                </a:solidFill>
                <a:cs typeface="Ali-A-Alwand" pitchFamily="2" charset="-78"/>
              </a:rPr>
              <a:t> </a:t>
            </a:r>
            <a:endParaRPr lang="en-US" dirty="0"/>
          </a:p>
        </p:txBody>
      </p:sp>
      <p:sp>
        <p:nvSpPr>
          <p:cNvPr id="3" name="Rectangle 2"/>
          <p:cNvSpPr/>
          <p:nvPr/>
        </p:nvSpPr>
        <p:spPr>
          <a:xfrm>
            <a:off x="0" y="0"/>
            <a:ext cx="9144000" cy="1447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IQ" sz="2800" dirty="0">
                <a:solidFill>
                  <a:srgbClr val="FF0000"/>
                </a:solidFill>
                <a:cs typeface="Ali_K_Jiddah" pitchFamily="2" charset="-78"/>
              </a:rPr>
              <a:t>بارودؤخى مةدينة ثيَش كؤض</a:t>
            </a:r>
            <a:endParaRPr lang="en-US" sz="2800" dirty="0">
              <a:solidFill>
                <a:srgbClr val="FF0000"/>
              </a:solidFill>
              <a:cs typeface="Ali_K_Jiddah" pitchFamily="2" charset="-78"/>
            </a:endParaRPr>
          </a:p>
        </p:txBody>
      </p:sp>
      <p:sp>
        <p:nvSpPr>
          <p:cNvPr id="4" name="Rectangle 3"/>
          <p:cNvSpPr/>
          <p:nvPr/>
        </p:nvSpPr>
        <p:spPr>
          <a:xfrm>
            <a:off x="6019800" y="1684360"/>
            <a:ext cx="25908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3000" dirty="0">
                <a:solidFill>
                  <a:schemeClr val="tx1"/>
                </a:solidFill>
                <a:cs typeface="Ali-A-Alwand" pitchFamily="2" charset="-78"/>
              </a:rPr>
              <a:t>1</a:t>
            </a:r>
            <a:r>
              <a:rPr lang="ar-IQ" sz="3000" dirty="0">
                <a:solidFill>
                  <a:schemeClr val="tx1"/>
                </a:solidFill>
                <a:cs typeface="Ali-A-Alwand" pitchFamily="2" charset="-78"/>
              </a:rPr>
              <a:t>- </a:t>
            </a:r>
            <a:r>
              <a:rPr lang="ar-IQ" sz="3000" dirty="0">
                <a:solidFill>
                  <a:schemeClr val="tx1"/>
                </a:solidFill>
                <a:cs typeface="Ali_K_Alwand" pitchFamily="2" charset="-78"/>
              </a:rPr>
              <a:t>لةرووى </a:t>
            </a:r>
            <a:r>
              <a:rPr lang="ar-IQ" sz="3000" dirty="0" smtClean="0">
                <a:solidFill>
                  <a:schemeClr val="tx1"/>
                </a:solidFill>
                <a:cs typeface="Ali_K_Alwand" pitchFamily="2" charset="-78"/>
              </a:rPr>
              <a:t>سياسى</a:t>
            </a:r>
            <a:endParaRPr lang="en-US" sz="3000" dirty="0">
              <a:solidFill>
                <a:schemeClr val="dk1"/>
              </a:solidFill>
              <a:cs typeface="Ali_K_Alwand" pitchFamily="2" charset="-78"/>
            </a:endParaRPr>
          </a:p>
        </p:txBody>
      </p:sp>
      <p:sp>
        <p:nvSpPr>
          <p:cNvPr id="5" name="Rectangle 4"/>
          <p:cNvSpPr/>
          <p:nvPr/>
        </p:nvSpPr>
        <p:spPr>
          <a:xfrm>
            <a:off x="3048000" y="1676400"/>
            <a:ext cx="2859201" cy="5413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dirty="0" smtClean="0">
                <a:solidFill>
                  <a:schemeClr val="tx1"/>
                </a:solidFill>
              </a:rPr>
              <a:t> </a:t>
            </a:r>
            <a:r>
              <a:rPr lang="en-US" sz="3000" dirty="0">
                <a:solidFill>
                  <a:schemeClr val="tx1"/>
                </a:solidFill>
                <a:cs typeface="Ali-A-Alwand" pitchFamily="2" charset="-78"/>
              </a:rPr>
              <a:t>2</a:t>
            </a:r>
            <a:r>
              <a:rPr lang="ar-IQ" sz="3000" dirty="0">
                <a:solidFill>
                  <a:schemeClr val="tx1"/>
                </a:solidFill>
                <a:cs typeface="Ali-A-Alwand" pitchFamily="2" charset="-78"/>
              </a:rPr>
              <a:t>- </a:t>
            </a:r>
            <a:r>
              <a:rPr lang="ar-IQ" sz="3000" dirty="0">
                <a:solidFill>
                  <a:schemeClr val="tx1"/>
                </a:solidFill>
                <a:cs typeface="Ali_K_Alwand" pitchFamily="2" charset="-78"/>
              </a:rPr>
              <a:t>لةرووى كؤمةلاَيةتى</a:t>
            </a:r>
            <a:endParaRPr lang="en-US" sz="3000" dirty="0">
              <a:solidFill>
                <a:schemeClr val="tx1"/>
              </a:solidFill>
              <a:cs typeface="Ali_K_Alwand" pitchFamily="2" charset="-78"/>
            </a:endParaRPr>
          </a:p>
        </p:txBody>
      </p:sp>
      <p:sp>
        <p:nvSpPr>
          <p:cNvPr id="6" name="Rectangle 5"/>
          <p:cNvSpPr/>
          <p:nvPr/>
        </p:nvSpPr>
        <p:spPr>
          <a:xfrm>
            <a:off x="152400" y="1684360"/>
            <a:ext cx="2743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000" dirty="0" smtClean="0">
                <a:solidFill>
                  <a:schemeClr val="tx1"/>
                </a:solidFill>
                <a:cs typeface="Ali_K_Alwand" pitchFamily="2" charset="-78"/>
              </a:rPr>
              <a:t>3</a:t>
            </a:r>
            <a:r>
              <a:rPr lang="ar-IQ" sz="3000" dirty="0" smtClean="0">
                <a:solidFill>
                  <a:schemeClr val="tx1"/>
                </a:solidFill>
                <a:cs typeface="Ali_K_Alwand" pitchFamily="2" charset="-78"/>
              </a:rPr>
              <a:t>- لةرووى </a:t>
            </a:r>
            <a:r>
              <a:rPr lang="ar-IQ" sz="3000" dirty="0">
                <a:solidFill>
                  <a:schemeClr val="tx1"/>
                </a:solidFill>
                <a:cs typeface="Ali_K_Alwand" pitchFamily="2" charset="-78"/>
              </a:rPr>
              <a:t>ئابوورى </a:t>
            </a:r>
            <a:endParaRPr lang="en-US" sz="3000" dirty="0">
              <a:solidFill>
                <a:schemeClr val="tx1"/>
              </a:solidFill>
              <a:cs typeface="Ali_K_Alwand" pitchFamily="2" charset="-78"/>
            </a:endParaRPr>
          </a:p>
        </p:txBody>
      </p:sp>
      <p:sp>
        <p:nvSpPr>
          <p:cNvPr id="7" name="Rectangle 6"/>
          <p:cNvSpPr/>
          <p:nvPr/>
        </p:nvSpPr>
        <p:spPr>
          <a:xfrm>
            <a:off x="0" y="2819400"/>
            <a:ext cx="91440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IQ" sz="2800" dirty="0">
                <a:solidFill>
                  <a:schemeClr val="tx1"/>
                </a:solidFill>
                <a:cs typeface="Ali_K_Jiddah" pitchFamily="2" charset="-78"/>
              </a:rPr>
              <a:t>هؤكارةكانى ثيَشوازى كردنى شارى مةدينة لة موسلَمانةكان</a:t>
            </a:r>
            <a:endParaRPr lang="en-US" sz="2800" dirty="0">
              <a:solidFill>
                <a:schemeClr val="tx1"/>
              </a:solidFill>
              <a:cs typeface="Ali_K_Jiddah" pitchFamily="2" charset="-78"/>
            </a:endParaRPr>
          </a:p>
        </p:txBody>
      </p:sp>
      <p:sp>
        <p:nvSpPr>
          <p:cNvPr id="8" name="Rectangle 7"/>
          <p:cNvSpPr/>
          <p:nvPr/>
        </p:nvSpPr>
        <p:spPr>
          <a:xfrm>
            <a:off x="3351658" y="4092050"/>
            <a:ext cx="2590800" cy="10133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3000" dirty="0" smtClean="0">
                <a:solidFill>
                  <a:schemeClr val="tx1"/>
                </a:solidFill>
                <a:cs typeface="Ali-A-Alwand" pitchFamily="2" charset="-78"/>
              </a:rPr>
              <a:t>  </a:t>
            </a:r>
            <a:r>
              <a:rPr lang="en-US" sz="3000" dirty="0">
                <a:solidFill>
                  <a:schemeClr val="tx1"/>
                </a:solidFill>
                <a:cs typeface="Ali-A-Alwand" pitchFamily="2" charset="-78"/>
              </a:rPr>
              <a:t>2</a:t>
            </a:r>
            <a:r>
              <a:rPr lang="ar-IQ" sz="3000" dirty="0">
                <a:solidFill>
                  <a:schemeClr val="tx1"/>
                </a:solidFill>
                <a:cs typeface="Ali-A-Alwand" pitchFamily="2" charset="-78"/>
              </a:rPr>
              <a:t>- </a:t>
            </a:r>
            <a:r>
              <a:rPr lang="ar-IQ" sz="3000" dirty="0">
                <a:solidFill>
                  <a:schemeClr val="tx1"/>
                </a:solidFill>
                <a:cs typeface="Ali_K_Alwand" pitchFamily="2" charset="-78"/>
              </a:rPr>
              <a:t>ململانيَى نيَوان</a:t>
            </a:r>
          </a:p>
          <a:p>
            <a:pPr algn="r" rtl="1"/>
            <a:r>
              <a:rPr lang="ar-IQ" sz="3000" dirty="0">
                <a:solidFill>
                  <a:schemeClr val="tx1"/>
                </a:solidFill>
                <a:cs typeface="Ali_K_Alwand" pitchFamily="2" charset="-78"/>
              </a:rPr>
              <a:t>   مةككة و مةدينة </a:t>
            </a:r>
            <a:endParaRPr lang="en-US" sz="3000" dirty="0">
              <a:solidFill>
                <a:schemeClr val="dk1"/>
              </a:solidFill>
              <a:cs typeface="Ali_K_Alwand" pitchFamily="2" charset="-78"/>
            </a:endParaRPr>
          </a:p>
        </p:txBody>
      </p:sp>
      <p:sp>
        <p:nvSpPr>
          <p:cNvPr id="9" name="Rectangle 8"/>
          <p:cNvSpPr/>
          <p:nvPr/>
        </p:nvSpPr>
        <p:spPr>
          <a:xfrm>
            <a:off x="6248400" y="4089772"/>
            <a:ext cx="2590800" cy="994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3000" dirty="0" smtClean="0">
                <a:solidFill>
                  <a:schemeClr val="dk1"/>
                </a:solidFill>
                <a:cs typeface="Ali_K_Alwand" pitchFamily="2" charset="-78"/>
              </a:rPr>
              <a:t>1</a:t>
            </a:r>
            <a:r>
              <a:rPr lang="ar-IQ" sz="3000" smtClean="0">
                <a:solidFill>
                  <a:schemeClr val="dk1"/>
                </a:solidFill>
                <a:cs typeface="Ali_K_Alwand" pitchFamily="2" charset="-78"/>
              </a:rPr>
              <a:t>- لةرووى ئاينى </a:t>
            </a:r>
            <a:endParaRPr lang="en-US" sz="3000" dirty="0">
              <a:solidFill>
                <a:schemeClr val="dk1"/>
              </a:solidFill>
              <a:cs typeface="Ali_K_Alwand" pitchFamily="2" charset="-78"/>
            </a:endParaRPr>
          </a:p>
        </p:txBody>
      </p:sp>
      <p:sp>
        <p:nvSpPr>
          <p:cNvPr id="11" name="Rectangle 10"/>
          <p:cNvSpPr/>
          <p:nvPr/>
        </p:nvSpPr>
        <p:spPr>
          <a:xfrm>
            <a:off x="529988" y="4134132"/>
            <a:ext cx="25908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3000" dirty="0">
                <a:solidFill>
                  <a:schemeClr val="tx1"/>
                </a:solidFill>
                <a:cs typeface="Ali-A-Alwand" pitchFamily="2" charset="-78"/>
              </a:rPr>
              <a:t>3</a:t>
            </a:r>
            <a:r>
              <a:rPr lang="ar-IQ" sz="3000" dirty="0">
                <a:solidFill>
                  <a:schemeClr val="tx1"/>
                </a:solidFill>
                <a:cs typeface="Ali-A-Alwand" pitchFamily="2" charset="-78"/>
              </a:rPr>
              <a:t>- </a:t>
            </a:r>
            <a:r>
              <a:rPr lang="ar-IQ" sz="3000" dirty="0">
                <a:solidFill>
                  <a:schemeClr val="tx1"/>
                </a:solidFill>
                <a:cs typeface="Ali_K_Alwand" pitchFamily="2" charset="-78"/>
              </a:rPr>
              <a:t>لةرووى </a:t>
            </a:r>
            <a:r>
              <a:rPr lang="ar-IQ" sz="3000" dirty="0" smtClean="0">
                <a:solidFill>
                  <a:schemeClr val="tx1"/>
                </a:solidFill>
                <a:cs typeface="Ali_K_Alwand" pitchFamily="2" charset="-78"/>
              </a:rPr>
              <a:t>سياسى</a:t>
            </a:r>
            <a:endParaRPr lang="en-US" sz="3000" dirty="0">
              <a:solidFill>
                <a:schemeClr val="dk1"/>
              </a:solidFill>
              <a:cs typeface="Ali_K_Alwand" pitchFamily="2" charset="-78"/>
            </a:endParaRPr>
          </a:p>
        </p:txBody>
      </p:sp>
      <p:sp>
        <p:nvSpPr>
          <p:cNvPr id="12" name="Rectangle 11"/>
          <p:cNvSpPr/>
          <p:nvPr/>
        </p:nvSpPr>
        <p:spPr>
          <a:xfrm>
            <a:off x="6289343" y="5456829"/>
            <a:ext cx="25908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3000" dirty="0">
                <a:solidFill>
                  <a:schemeClr val="tx1"/>
                </a:solidFill>
                <a:cs typeface="Ali-A-Alwand" pitchFamily="2" charset="-78"/>
              </a:rPr>
              <a:t>4</a:t>
            </a:r>
            <a:r>
              <a:rPr lang="ar-IQ" sz="3000" dirty="0">
                <a:solidFill>
                  <a:schemeClr val="tx1"/>
                </a:solidFill>
                <a:cs typeface="Ali-A-Alwand" pitchFamily="2" charset="-78"/>
              </a:rPr>
              <a:t>- </a:t>
            </a:r>
            <a:r>
              <a:rPr lang="ar-IQ" sz="3000" dirty="0">
                <a:solidFill>
                  <a:schemeClr val="tx1"/>
                </a:solidFill>
                <a:cs typeface="Ali_K_Alwand" pitchFamily="2" charset="-78"/>
              </a:rPr>
              <a:t>ناسين وخزمايةتى</a:t>
            </a:r>
          </a:p>
          <a:p>
            <a:pPr algn="r" rtl="1"/>
            <a:r>
              <a:rPr lang="ar-IQ" sz="3000" dirty="0">
                <a:solidFill>
                  <a:schemeClr val="tx1"/>
                </a:solidFill>
                <a:cs typeface="Ali_K_Alwand" pitchFamily="2" charset="-78"/>
              </a:rPr>
              <a:t>       ثيَغةمبةر </a:t>
            </a:r>
            <a:endParaRPr lang="en-US" sz="3000" dirty="0">
              <a:solidFill>
                <a:schemeClr val="dk1"/>
              </a:solidFill>
              <a:cs typeface="Ali_K_Alwand" pitchFamily="2" charset="-78"/>
            </a:endParaRPr>
          </a:p>
        </p:txBody>
      </p:sp>
      <p:sp>
        <p:nvSpPr>
          <p:cNvPr id="13" name="Rectangle 12"/>
          <p:cNvSpPr/>
          <p:nvPr/>
        </p:nvSpPr>
        <p:spPr>
          <a:xfrm>
            <a:off x="3505200" y="5459104"/>
            <a:ext cx="25908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800" dirty="0" smtClean="0">
                <a:solidFill>
                  <a:schemeClr val="tx1"/>
                </a:solidFill>
                <a:cs typeface="Ali-A-Alwand" pitchFamily="2" charset="-78"/>
              </a:rPr>
              <a:t>    </a:t>
            </a:r>
            <a:r>
              <a:rPr lang="en-US" sz="2800" dirty="0" smtClean="0">
                <a:solidFill>
                  <a:schemeClr val="tx1"/>
                </a:solidFill>
                <a:cs typeface="Ali-A-Alwand" pitchFamily="2" charset="-78"/>
              </a:rPr>
              <a:t>5</a:t>
            </a:r>
            <a:r>
              <a:rPr lang="ar-IQ" sz="2800" dirty="0" smtClean="0">
                <a:solidFill>
                  <a:schemeClr val="tx1"/>
                </a:solidFill>
                <a:cs typeface="Ali-A-Alwand" pitchFamily="2" charset="-78"/>
              </a:rPr>
              <a:t>- </a:t>
            </a:r>
            <a:r>
              <a:rPr lang="ar-IQ" sz="2800" dirty="0">
                <a:solidFill>
                  <a:schemeClr val="tx1"/>
                </a:solidFill>
                <a:cs typeface="Ali_K_Alwand" pitchFamily="2" charset="-78"/>
              </a:rPr>
              <a:t>طؤرِى دايك و</a:t>
            </a:r>
          </a:p>
          <a:p>
            <a:pPr algn="just" rtl="1"/>
            <a:r>
              <a:rPr lang="ar-IQ" sz="2800" dirty="0">
                <a:solidFill>
                  <a:schemeClr val="tx1"/>
                </a:solidFill>
                <a:cs typeface="Ali_K_Alwand" pitchFamily="2" charset="-78"/>
              </a:rPr>
              <a:t>   </a:t>
            </a:r>
            <a:r>
              <a:rPr lang="ar-IQ" sz="2800" dirty="0" smtClean="0">
                <a:solidFill>
                  <a:schemeClr val="tx1"/>
                </a:solidFill>
                <a:cs typeface="Ali_K_Alwand" pitchFamily="2" charset="-78"/>
              </a:rPr>
              <a:t> باوكى</a:t>
            </a:r>
            <a:r>
              <a:rPr lang="ar-IQ" sz="2800" dirty="0">
                <a:solidFill>
                  <a:schemeClr val="tx1"/>
                </a:solidFill>
                <a:cs typeface="Ali_K_Alwand" pitchFamily="2" charset="-78"/>
              </a:rPr>
              <a:t> </a:t>
            </a:r>
            <a:r>
              <a:rPr lang="ar-IQ" sz="2800" dirty="0" smtClean="0">
                <a:solidFill>
                  <a:schemeClr val="tx1"/>
                </a:solidFill>
                <a:cs typeface="Ali_K_Alwand" pitchFamily="2" charset="-78"/>
              </a:rPr>
              <a:t>ثيَغةمبةر</a:t>
            </a:r>
            <a:endParaRPr lang="en-US" sz="2800" dirty="0">
              <a:solidFill>
                <a:schemeClr val="tx1"/>
              </a:solidFill>
              <a:cs typeface="Ali_K_Alwand" pitchFamily="2" charset="-78"/>
            </a:endParaRPr>
          </a:p>
        </p:txBody>
      </p:sp>
    </p:spTree>
    <p:extLst>
      <p:ext uri="{BB962C8B-B14F-4D97-AF65-F5344CB8AC3E}">
        <p14:creationId xmlns:p14="http://schemas.microsoft.com/office/powerpoint/2010/main" val="33562594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800" decel="100000"/>
                                        <p:tgtEl>
                                          <p:spTgt spid="5"/>
                                        </p:tgtEl>
                                      </p:cBhvr>
                                    </p:animEffect>
                                    <p:anim calcmode="lin" valueType="num">
                                      <p:cBhvr>
                                        <p:cTn id="25" dur="800" decel="100000" fill="hold"/>
                                        <p:tgtEl>
                                          <p:spTgt spid="5"/>
                                        </p:tgtEl>
                                        <p:attrNameLst>
                                          <p:attrName>style.rotation</p:attrName>
                                        </p:attrNameLst>
                                      </p:cBhvr>
                                      <p:tavLst>
                                        <p:tav tm="0">
                                          <p:val>
                                            <p:fltVal val="-90"/>
                                          </p:val>
                                        </p:tav>
                                        <p:tav tm="100000">
                                          <p:val>
                                            <p:fltVal val="0"/>
                                          </p:val>
                                        </p:tav>
                                      </p:tavLst>
                                    </p:anim>
                                    <p:anim calcmode="lin" valueType="num">
                                      <p:cBhvr>
                                        <p:cTn id="26" dur="800" decel="100000" fill="hold"/>
                                        <p:tgtEl>
                                          <p:spTgt spid="5"/>
                                        </p:tgtEl>
                                        <p:attrNameLst>
                                          <p:attrName>ppt_x</p:attrName>
                                        </p:attrNameLst>
                                      </p:cBhvr>
                                      <p:tavLst>
                                        <p:tav tm="0">
                                          <p:val>
                                            <p:strVal val="#ppt_x+0.4"/>
                                          </p:val>
                                        </p:tav>
                                        <p:tav tm="100000">
                                          <p:val>
                                            <p:strVal val="#ppt_x-0.05"/>
                                          </p:val>
                                        </p:tav>
                                      </p:tavLst>
                                    </p:anim>
                                    <p:anim calcmode="lin" valueType="num">
                                      <p:cBhvr>
                                        <p:cTn id="27" dur="800" decel="100000" fill="hold"/>
                                        <p:tgtEl>
                                          <p:spTgt spid="5"/>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800" decel="100000"/>
                                        <p:tgtEl>
                                          <p:spTgt spid="6"/>
                                        </p:tgtEl>
                                      </p:cBhvr>
                                    </p:animEffect>
                                    <p:anim calcmode="lin" valueType="num">
                                      <p:cBhvr>
                                        <p:cTn id="35" dur="800" decel="100000" fill="hold"/>
                                        <p:tgtEl>
                                          <p:spTgt spid="6"/>
                                        </p:tgtEl>
                                        <p:attrNameLst>
                                          <p:attrName>style.rotation</p:attrName>
                                        </p:attrNameLst>
                                      </p:cBhvr>
                                      <p:tavLst>
                                        <p:tav tm="0">
                                          <p:val>
                                            <p:fltVal val="-90"/>
                                          </p:val>
                                        </p:tav>
                                        <p:tav tm="100000">
                                          <p:val>
                                            <p:fltVal val="0"/>
                                          </p:val>
                                        </p:tav>
                                      </p:tavLst>
                                    </p:anim>
                                    <p:anim calcmode="lin" valueType="num">
                                      <p:cBhvr>
                                        <p:cTn id="36" dur="800" decel="100000" fill="hold"/>
                                        <p:tgtEl>
                                          <p:spTgt spid="6"/>
                                        </p:tgtEl>
                                        <p:attrNameLst>
                                          <p:attrName>ppt_x</p:attrName>
                                        </p:attrNameLst>
                                      </p:cBhvr>
                                      <p:tavLst>
                                        <p:tav tm="0">
                                          <p:val>
                                            <p:strVal val="#ppt_x+0.4"/>
                                          </p:val>
                                        </p:tav>
                                        <p:tav tm="100000">
                                          <p:val>
                                            <p:strVal val="#ppt_x-0.05"/>
                                          </p:val>
                                        </p:tav>
                                      </p:tavLst>
                                    </p:anim>
                                    <p:anim calcmode="lin" valueType="num">
                                      <p:cBhvr>
                                        <p:cTn id="37" dur="800" decel="100000" fill="hold"/>
                                        <p:tgtEl>
                                          <p:spTgt spid="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7"/>
                                        </p:tgtEl>
                                        <p:attrNameLst>
                                          <p:attrName>style.visibility</p:attrName>
                                        </p:attrNameLst>
                                      </p:cBhvr>
                                      <p:to>
                                        <p:strVal val="visible"/>
                                      </p:to>
                                    </p:set>
                                    <p:anim by="(-#ppt_w*2)" calcmode="lin" valueType="num">
                                      <p:cBhvr rctx="PPT">
                                        <p:cTn id="44" dur="500" autoRev="1" fill="hold">
                                          <p:stCondLst>
                                            <p:cond delay="0"/>
                                          </p:stCondLst>
                                        </p:cTn>
                                        <p:tgtEl>
                                          <p:spTgt spid="7"/>
                                        </p:tgtEl>
                                        <p:attrNameLst>
                                          <p:attrName>ppt_w</p:attrName>
                                        </p:attrNameLst>
                                      </p:cBhvr>
                                    </p:anim>
                                    <p:anim by="(#ppt_w*0.50)" calcmode="lin" valueType="num">
                                      <p:cBhvr>
                                        <p:cTn id="45" dur="500" decel="50000" autoRev="1" fill="hold">
                                          <p:stCondLst>
                                            <p:cond delay="0"/>
                                          </p:stCondLst>
                                        </p:cTn>
                                        <p:tgtEl>
                                          <p:spTgt spid="7"/>
                                        </p:tgtEl>
                                        <p:attrNameLst>
                                          <p:attrName>ppt_x</p:attrName>
                                        </p:attrNameLst>
                                      </p:cBhvr>
                                    </p:anim>
                                    <p:anim from="(-#ppt_h/2)" to="(#ppt_y)" calcmode="lin" valueType="num">
                                      <p:cBhvr>
                                        <p:cTn id="46" dur="1000" fill="hold">
                                          <p:stCondLst>
                                            <p:cond delay="0"/>
                                          </p:stCondLst>
                                        </p:cTn>
                                        <p:tgtEl>
                                          <p:spTgt spid="7"/>
                                        </p:tgtEl>
                                        <p:attrNameLst>
                                          <p:attrName>ppt_y</p:attrName>
                                        </p:attrNameLst>
                                      </p:cBhvr>
                                    </p:anim>
                                    <p:animRot by="21600000">
                                      <p:cBhvr>
                                        <p:cTn id="47" dur="1000" fill="hold">
                                          <p:stCondLst>
                                            <p:cond delay="0"/>
                                          </p:stCondLst>
                                        </p:cTn>
                                        <p:tgtEl>
                                          <p:spTgt spid="7"/>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800" decel="100000"/>
                                        <p:tgtEl>
                                          <p:spTgt spid="9"/>
                                        </p:tgtEl>
                                      </p:cBhvr>
                                    </p:animEffect>
                                    <p:anim calcmode="lin" valueType="num">
                                      <p:cBhvr>
                                        <p:cTn id="53" dur="800" decel="100000" fill="hold"/>
                                        <p:tgtEl>
                                          <p:spTgt spid="9"/>
                                        </p:tgtEl>
                                        <p:attrNameLst>
                                          <p:attrName>style.rotation</p:attrName>
                                        </p:attrNameLst>
                                      </p:cBhvr>
                                      <p:tavLst>
                                        <p:tav tm="0">
                                          <p:val>
                                            <p:fltVal val="-90"/>
                                          </p:val>
                                        </p:tav>
                                        <p:tav tm="100000">
                                          <p:val>
                                            <p:fltVal val="0"/>
                                          </p:val>
                                        </p:tav>
                                      </p:tavLst>
                                    </p:anim>
                                    <p:anim calcmode="lin" valueType="num">
                                      <p:cBhvr>
                                        <p:cTn id="54" dur="800" decel="100000" fill="hold"/>
                                        <p:tgtEl>
                                          <p:spTgt spid="9"/>
                                        </p:tgtEl>
                                        <p:attrNameLst>
                                          <p:attrName>ppt_x</p:attrName>
                                        </p:attrNameLst>
                                      </p:cBhvr>
                                      <p:tavLst>
                                        <p:tav tm="0">
                                          <p:val>
                                            <p:strVal val="#ppt_x+0.4"/>
                                          </p:val>
                                        </p:tav>
                                        <p:tav tm="100000">
                                          <p:val>
                                            <p:strVal val="#ppt_x-0.05"/>
                                          </p:val>
                                        </p:tav>
                                      </p:tavLst>
                                    </p:anim>
                                    <p:anim calcmode="lin" valueType="num">
                                      <p:cBhvr>
                                        <p:cTn id="55" dur="800" decel="100000" fill="hold"/>
                                        <p:tgtEl>
                                          <p:spTgt spid="9"/>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800" decel="100000"/>
                                        <p:tgtEl>
                                          <p:spTgt spid="8"/>
                                        </p:tgtEl>
                                      </p:cBhvr>
                                    </p:animEffect>
                                    <p:anim calcmode="lin" valueType="num">
                                      <p:cBhvr>
                                        <p:cTn id="63" dur="800" decel="100000" fill="hold"/>
                                        <p:tgtEl>
                                          <p:spTgt spid="8"/>
                                        </p:tgtEl>
                                        <p:attrNameLst>
                                          <p:attrName>style.rotation</p:attrName>
                                        </p:attrNameLst>
                                      </p:cBhvr>
                                      <p:tavLst>
                                        <p:tav tm="0">
                                          <p:val>
                                            <p:fltVal val="-90"/>
                                          </p:val>
                                        </p:tav>
                                        <p:tav tm="100000">
                                          <p:val>
                                            <p:fltVal val="0"/>
                                          </p:val>
                                        </p:tav>
                                      </p:tavLst>
                                    </p:anim>
                                    <p:anim calcmode="lin" valueType="num">
                                      <p:cBhvr>
                                        <p:cTn id="64" dur="800" decel="100000" fill="hold"/>
                                        <p:tgtEl>
                                          <p:spTgt spid="8"/>
                                        </p:tgtEl>
                                        <p:attrNameLst>
                                          <p:attrName>ppt_x</p:attrName>
                                        </p:attrNameLst>
                                      </p:cBhvr>
                                      <p:tavLst>
                                        <p:tav tm="0">
                                          <p:val>
                                            <p:strVal val="#ppt_x+0.4"/>
                                          </p:val>
                                        </p:tav>
                                        <p:tav tm="100000">
                                          <p:val>
                                            <p:strVal val="#ppt_x-0.05"/>
                                          </p:val>
                                        </p:tav>
                                      </p:tavLst>
                                    </p:anim>
                                    <p:anim calcmode="lin" valueType="num">
                                      <p:cBhvr>
                                        <p:cTn id="65" dur="800" decel="100000" fill="hold"/>
                                        <p:tgtEl>
                                          <p:spTgt spid="8"/>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800" decel="100000"/>
                                        <p:tgtEl>
                                          <p:spTgt spid="11"/>
                                        </p:tgtEl>
                                      </p:cBhvr>
                                    </p:animEffect>
                                    <p:anim calcmode="lin" valueType="num">
                                      <p:cBhvr>
                                        <p:cTn id="73" dur="800" decel="100000" fill="hold"/>
                                        <p:tgtEl>
                                          <p:spTgt spid="11"/>
                                        </p:tgtEl>
                                        <p:attrNameLst>
                                          <p:attrName>style.rotation</p:attrName>
                                        </p:attrNameLst>
                                      </p:cBhvr>
                                      <p:tavLst>
                                        <p:tav tm="0">
                                          <p:val>
                                            <p:fltVal val="-90"/>
                                          </p:val>
                                        </p:tav>
                                        <p:tav tm="100000">
                                          <p:val>
                                            <p:fltVal val="0"/>
                                          </p:val>
                                        </p:tav>
                                      </p:tavLst>
                                    </p:anim>
                                    <p:anim calcmode="lin" valueType="num">
                                      <p:cBhvr>
                                        <p:cTn id="74" dur="800" decel="100000" fill="hold"/>
                                        <p:tgtEl>
                                          <p:spTgt spid="11"/>
                                        </p:tgtEl>
                                        <p:attrNameLst>
                                          <p:attrName>ppt_x</p:attrName>
                                        </p:attrNameLst>
                                      </p:cBhvr>
                                      <p:tavLst>
                                        <p:tav tm="0">
                                          <p:val>
                                            <p:strVal val="#ppt_x+0.4"/>
                                          </p:val>
                                        </p:tav>
                                        <p:tav tm="100000">
                                          <p:val>
                                            <p:strVal val="#ppt_x-0.05"/>
                                          </p:val>
                                        </p:tav>
                                      </p:tavLst>
                                    </p:anim>
                                    <p:anim calcmode="lin" valueType="num">
                                      <p:cBhvr>
                                        <p:cTn id="75" dur="800" decel="100000" fill="hold"/>
                                        <p:tgtEl>
                                          <p:spTgt spid="11"/>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0"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800" decel="100000"/>
                                        <p:tgtEl>
                                          <p:spTgt spid="12"/>
                                        </p:tgtEl>
                                      </p:cBhvr>
                                    </p:animEffect>
                                    <p:anim calcmode="lin" valueType="num">
                                      <p:cBhvr>
                                        <p:cTn id="83" dur="800" decel="100000" fill="hold"/>
                                        <p:tgtEl>
                                          <p:spTgt spid="12"/>
                                        </p:tgtEl>
                                        <p:attrNameLst>
                                          <p:attrName>style.rotation</p:attrName>
                                        </p:attrNameLst>
                                      </p:cBhvr>
                                      <p:tavLst>
                                        <p:tav tm="0">
                                          <p:val>
                                            <p:fltVal val="-90"/>
                                          </p:val>
                                        </p:tav>
                                        <p:tav tm="100000">
                                          <p:val>
                                            <p:fltVal val="0"/>
                                          </p:val>
                                        </p:tav>
                                      </p:tavLst>
                                    </p:anim>
                                    <p:anim calcmode="lin" valueType="num">
                                      <p:cBhvr>
                                        <p:cTn id="84" dur="800" decel="100000" fill="hold"/>
                                        <p:tgtEl>
                                          <p:spTgt spid="12"/>
                                        </p:tgtEl>
                                        <p:attrNameLst>
                                          <p:attrName>ppt_x</p:attrName>
                                        </p:attrNameLst>
                                      </p:cBhvr>
                                      <p:tavLst>
                                        <p:tav tm="0">
                                          <p:val>
                                            <p:strVal val="#ppt_x+0.4"/>
                                          </p:val>
                                        </p:tav>
                                        <p:tav tm="100000">
                                          <p:val>
                                            <p:strVal val="#ppt_x-0.05"/>
                                          </p:val>
                                        </p:tav>
                                      </p:tavLst>
                                    </p:anim>
                                    <p:anim calcmode="lin" valueType="num">
                                      <p:cBhvr>
                                        <p:cTn id="85" dur="800" decel="100000" fill="hold"/>
                                        <p:tgtEl>
                                          <p:spTgt spid="12"/>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0" presetClass="entr" presetSubtype="0"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800" decel="100000"/>
                                        <p:tgtEl>
                                          <p:spTgt spid="13"/>
                                        </p:tgtEl>
                                      </p:cBhvr>
                                    </p:animEffect>
                                    <p:anim calcmode="lin" valueType="num">
                                      <p:cBhvr>
                                        <p:cTn id="93" dur="800" decel="100000" fill="hold"/>
                                        <p:tgtEl>
                                          <p:spTgt spid="13"/>
                                        </p:tgtEl>
                                        <p:attrNameLst>
                                          <p:attrName>style.rotation</p:attrName>
                                        </p:attrNameLst>
                                      </p:cBhvr>
                                      <p:tavLst>
                                        <p:tav tm="0">
                                          <p:val>
                                            <p:fltVal val="-90"/>
                                          </p:val>
                                        </p:tav>
                                        <p:tav tm="100000">
                                          <p:val>
                                            <p:fltVal val="0"/>
                                          </p:val>
                                        </p:tav>
                                      </p:tavLst>
                                    </p:anim>
                                    <p:anim calcmode="lin" valueType="num">
                                      <p:cBhvr>
                                        <p:cTn id="94" dur="800" decel="100000" fill="hold"/>
                                        <p:tgtEl>
                                          <p:spTgt spid="13"/>
                                        </p:tgtEl>
                                        <p:attrNameLst>
                                          <p:attrName>ppt_x</p:attrName>
                                        </p:attrNameLst>
                                      </p:cBhvr>
                                      <p:tavLst>
                                        <p:tav tm="0">
                                          <p:val>
                                            <p:strVal val="#ppt_x+0.4"/>
                                          </p:val>
                                        </p:tav>
                                        <p:tav tm="100000">
                                          <p:val>
                                            <p:strVal val="#ppt_x-0.05"/>
                                          </p:val>
                                        </p:tav>
                                      </p:tavLst>
                                    </p:anim>
                                    <p:anim calcmode="lin" valueType="num">
                                      <p:cBhvr>
                                        <p:cTn id="95" dur="800" decel="100000" fill="hold"/>
                                        <p:tgtEl>
                                          <p:spTgt spid="13"/>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1"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46"/>
            <a:ext cx="9144000" cy="67403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r>
              <a:rPr lang="ar-IQ" dirty="0" smtClean="0">
                <a:cs typeface="Ali_K_Alwand" pitchFamily="2" charset="-78"/>
              </a:rPr>
              <a:t> </a:t>
            </a:r>
            <a:endParaRPr lang="en-US" dirty="0">
              <a:cs typeface="Ali_K_Alwand" pitchFamily="2" charset="-78"/>
            </a:endParaRPr>
          </a:p>
        </p:txBody>
      </p:sp>
      <p:sp>
        <p:nvSpPr>
          <p:cNvPr id="7" name="Rectangle 6"/>
          <p:cNvSpPr/>
          <p:nvPr/>
        </p:nvSpPr>
        <p:spPr>
          <a:xfrm>
            <a:off x="0" y="-47767"/>
            <a:ext cx="9144000" cy="11088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sz="2800" dirty="0" smtClean="0">
                <a:solidFill>
                  <a:schemeClr val="tx1"/>
                </a:solidFill>
                <a:cs typeface="Ali_K_Jiddah" pitchFamily="2" charset="-78"/>
              </a:rPr>
              <a:t>                       </a:t>
            </a:r>
            <a:r>
              <a:rPr lang="ar-IQ" sz="3000" dirty="0">
                <a:solidFill>
                  <a:srgbClr val="FF0000"/>
                </a:solidFill>
                <a:cs typeface="Ali_K_Jiddah" pitchFamily="2" charset="-78"/>
              </a:rPr>
              <a:t>كؤضكردنى موسلَمانةكان بؤ مةدينة</a:t>
            </a:r>
            <a:endParaRPr lang="en-US" sz="3000" dirty="0">
              <a:solidFill>
                <a:srgbClr val="FF0000"/>
              </a:solidFill>
              <a:cs typeface="Ali_K_Jiddah" pitchFamily="2" charset="-78"/>
            </a:endParaRPr>
          </a:p>
        </p:txBody>
      </p:sp>
      <p:sp>
        <p:nvSpPr>
          <p:cNvPr id="8" name="Rectangle 7"/>
          <p:cNvSpPr/>
          <p:nvPr/>
        </p:nvSpPr>
        <p:spPr>
          <a:xfrm>
            <a:off x="5562600" y="1371600"/>
            <a:ext cx="3200400" cy="994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3000" dirty="0" smtClean="0">
                <a:solidFill>
                  <a:schemeClr val="dk1"/>
                </a:solidFill>
                <a:cs typeface="Ali_K_Alwand" pitchFamily="2" charset="-78"/>
              </a:rPr>
              <a:t>  </a:t>
            </a:r>
            <a:r>
              <a:rPr lang="en-US" sz="3000" dirty="0" smtClean="0">
                <a:solidFill>
                  <a:schemeClr val="dk1"/>
                </a:solidFill>
                <a:cs typeface="Ali_K_Alwand" pitchFamily="2" charset="-78"/>
              </a:rPr>
              <a:t>1</a:t>
            </a:r>
            <a:r>
              <a:rPr lang="ar-IQ" sz="3000" dirty="0" smtClean="0">
                <a:solidFill>
                  <a:schemeClr val="dk1"/>
                </a:solidFill>
                <a:cs typeface="Ali_K_Alwand" pitchFamily="2" charset="-78"/>
              </a:rPr>
              <a:t>- </a:t>
            </a:r>
            <a:r>
              <a:rPr lang="ar-IQ" sz="3000" dirty="0">
                <a:solidFill>
                  <a:schemeClr val="dk1"/>
                </a:solidFill>
                <a:cs typeface="Ali_K_Alwand" pitchFamily="2" charset="-78"/>
              </a:rPr>
              <a:t>كيَشةى كؤمةلاَيةتى</a:t>
            </a:r>
            <a:endParaRPr lang="en-US" sz="3000" dirty="0">
              <a:solidFill>
                <a:schemeClr val="dk1"/>
              </a:solidFill>
              <a:cs typeface="Ali_K_Alwand" pitchFamily="2" charset="-78"/>
            </a:endParaRPr>
          </a:p>
        </p:txBody>
      </p:sp>
      <p:sp>
        <p:nvSpPr>
          <p:cNvPr id="9" name="Rectangle 8"/>
          <p:cNvSpPr/>
          <p:nvPr/>
        </p:nvSpPr>
        <p:spPr>
          <a:xfrm>
            <a:off x="1676400" y="1371600"/>
            <a:ext cx="3124200" cy="994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IQ" sz="3000" dirty="0" smtClean="0">
              <a:solidFill>
                <a:schemeClr val="dk1"/>
              </a:solidFill>
              <a:cs typeface="Ali_K_Alwand" pitchFamily="2" charset="-78"/>
            </a:endParaRPr>
          </a:p>
          <a:p>
            <a:pPr algn="r" rtl="1"/>
            <a:r>
              <a:rPr lang="ar-IQ" sz="3000" dirty="0" smtClean="0">
                <a:solidFill>
                  <a:schemeClr val="dk1"/>
                </a:solidFill>
                <a:cs typeface="Ali_K_Alwand" pitchFamily="2" charset="-78"/>
              </a:rPr>
              <a:t>   </a:t>
            </a:r>
            <a:r>
              <a:rPr lang="en-US" sz="3000" dirty="0" smtClean="0">
                <a:solidFill>
                  <a:schemeClr val="dk1"/>
                </a:solidFill>
                <a:cs typeface="Ali_K_Alwand" pitchFamily="2" charset="-78"/>
              </a:rPr>
              <a:t>2</a:t>
            </a:r>
            <a:r>
              <a:rPr lang="ar-IQ" sz="3000" dirty="0" smtClean="0">
                <a:solidFill>
                  <a:schemeClr val="dk1"/>
                </a:solidFill>
                <a:cs typeface="Ali_K_Alwand" pitchFamily="2" charset="-78"/>
              </a:rPr>
              <a:t>- كيَشةى </a:t>
            </a:r>
            <a:r>
              <a:rPr lang="ar-IQ" sz="3000" dirty="0">
                <a:solidFill>
                  <a:schemeClr val="dk1"/>
                </a:solidFill>
                <a:cs typeface="Ali_K_Alwand" pitchFamily="2" charset="-78"/>
              </a:rPr>
              <a:t>ئابوورى</a:t>
            </a:r>
            <a:endParaRPr lang="en-US" sz="3000" dirty="0">
              <a:solidFill>
                <a:schemeClr val="dk1"/>
              </a:solidFill>
              <a:cs typeface="Ali_K_Alwand" pitchFamily="2" charset="-78"/>
            </a:endParaRPr>
          </a:p>
          <a:p>
            <a:pPr algn="r" rtl="1"/>
            <a:r>
              <a:rPr lang="ar-IQ" sz="3000" dirty="0" smtClean="0">
                <a:solidFill>
                  <a:schemeClr val="dk1"/>
                </a:solidFill>
                <a:cs typeface="Ali_K_Alwand" pitchFamily="2" charset="-78"/>
              </a:rPr>
              <a:t> </a:t>
            </a:r>
            <a:endParaRPr lang="en-US" sz="3000" dirty="0">
              <a:solidFill>
                <a:schemeClr val="dk1"/>
              </a:solidFill>
              <a:cs typeface="Ali_K_Alwand" pitchFamily="2" charset="-78"/>
            </a:endParaRPr>
          </a:p>
        </p:txBody>
      </p:sp>
      <p:sp>
        <p:nvSpPr>
          <p:cNvPr id="3" name="Rectangle 2"/>
          <p:cNvSpPr/>
          <p:nvPr/>
        </p:nvSpPr>
        <p:spPr>
          <a:xfrm>
            <a:off x="0" y="2590800"/>
            <a:ext cx="9144000" cy="7566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IQ" sz="3000" dirty="0">
                <a:solidFill>
                  <a:srgbClr val="FF0000"/>
                </a:solidFill>
                <a:cs typeface="Ali_K_Jiddah" pitchFamily="2" charset="-78"/>
              </a:rPr>
              <a:t>كؤض كردنى ثيَغةمبةر(د.خ) بؤ يةسرب</a:t>
            </a:r>
            <a:endParaRPr lang="en-US" sz="3000" dirty="0">
              <a:solidFill>
                <a:srgbClr val="FF0000"/>
              </a:solidFill>
              <a:cs typeface="Ali_K_Jiddah" pitchFamily="2" charset="-78"/>
            </a:endParaRPr>
          </a:p>
        </p:txBody>
      </p:sp>
      <p:sp>
        <p:nvSpPr>
          <p:cNvPr id="4" name="Rectangle 3"/>
          <p:cNvSpPr/>
          <p:nvPr/>
        </p:nvSpPr>
        <p:spPr>
          <a:xfrm>
            <a:off x="5943600" y="3733800"/>
            <a:ext cx="281940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ar-IQ" sz="3000" dirty="0" smtClean="0">
                <a:cs typeface="Ali_K_Alwand" pitchFamily="2" charset="-78"/>
              </a:rPr>
              <a:t>   شيَوازى </a:t>
            </a:r>
            <a:r>
              <a:rPr lang="ar-IQ" sz="3000" dirty="0">
                <a:cs typeface="Ali_K_Alwand" pitchFamily="2" charset="-78"/>
              </a:rPr>
              <a:t>كؤضكردن</a:t>
            </a:r>
            <a:endParaRPr lang="en-US" sz="3000" dirty="0">
              <a:cs typeface="Ali_K_Alwand" pitchFamily="2" charset="-78"/>
            </a:endParaRPr>
          </a:p>
        </p:txBody>
      </p:sp>
      <p:sp>
        <p:nvSpPr>
          <p:cNvPr id="5" name="Rectangle 4"/>
          <p:cNvSpPr/>
          <p:nvPr/>
        </p:nvSpPr>
        <p:spPr>
          <a:xfrm>
            <a:off x="609600" y="3733800"/>
            <a:ext cx="426720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ar-IQ" sz="3000" dirty="0">
                <a:cs typeface="Ali_K_Alwand" pitchFamily="2" charset="-78"/>
              </a:rPr>
              <a:t>هةلَويَستى </a:t>
            </a:r>
            <a:r>
              <a:rPr lang="ar-IQ" sz="3000" dirty="0" smtClean="0">
                <a:cs typeface="Ali_K_Alwand" pitchFamily="2" charset="-78"/>
              </a:rPr>
              <a:t>قؤرِةيشية </a:t>
            </a:r>
            <a:r>
              <a:rPr lang="ar-IQ" sz="3000" dirty="0">
                <a:cs typeface="Ali_K_Alwand" pitchFamily="2" charset="-78"/>
              </a:rPr>
              <a:t>بت ثةرستةكان</a:t>
            </a:r>
            <a:endParaRPr lang="en-US" sz="3000" dirty="0">
              <a:cs typeface="Ali_K_Alwand" pitchFamily="2" charset="-78"/>
            </a:endParaRPr>
          </a:p>
        </p:txBody>
      </p:sp>
      <p:sp>
        <p:nvSpPr>
          <p:cNvPr id="6" name="Rectangle 5"/>
          <p:cNvSpPr/>
          <p:nvPr/>
        </p:nvSpPr>
        <p:spPr>
          <a:xfrm>
            <a:off x="2396319" y="4953000"/>
            <a:ext cx="4763069" cy="8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ar-IQ" sz="3000" dirty="0">
                <a:cs typeface="Ali_K_Alwand" pitchFamily="2" charset="-78"/>
              </a:rPr>
              <a:t>كؤضكردنى ثيَغةمبةر(د.خ) بؤ يةسرب</a:t>
            </a:r>
            <a:endParaRPr lang="en-US" sz="3000" dirty="0">
              <a:cs typeface="Ali_K_Alwand" pitchFamily="2" charset="-78"/>
            </a:endParaRPr>
          </a:p>
        </p:txBody>
      </p:sp>
    </p:spTree>
    <p:extLst>
      <p:ext uri="{BB962C8B-B14F-4D97-AF65-F5344CB8AC3E}">
        <p14:creationId xmlns:p14="http://schemas.microsoft.com/office/powerpoint/2010/main" val="37812837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800" decel="100000"/>
                                        <p:tgtEl>
                                          <p:spTgt spid="8"/>
                                        </p:tgtEl>
                                      </p:cBhvr>
                                    </p:animEffect>
                                    <p:anim calcmode="lin" valueType="num">
                                      <p:cBhvr>
                                        <p:cTn id="25" dur="800" decel="100000" fill="hold"/>
                                        <p:tgtEl>
                                          <p:spTgt spid="8"/>
                                        </p:tgtEl>
                                        <p:attrNameLst>
                                          <p:attrName>style.rotation</p:attrName>
                                        </p:attrNameLst>
                                      </p:cBhvr>
                                      <p:tavLst>
                                        <p:tav tm="0">
                                          <p:val>
                                            <p:fltVal val="-90"/>
                                          </p:val>
                                        </p:tav>
                                        <p:tav tm="100000">
                                          <p:val>
                                            <p:fltVal val="0"/>
                                          </p:val>
                                        </p:tav>
                                      </p:tavLst>
                                    </p:anim>
                                    <p:anim calcmode="lin" valueType="num">
                                      <p:cBhvr>
                                        <p:cTn id="26" dur="800" decel="100000" fill="hold"/>
                                        <p:tgtEl>
                                          <p:spTgt spid="8"/>
                                        </p:tgtEl>
                                        <p:attrNameLst>
                                          <p:attrName>ppt_x</p:attrName>
                                        </p:attrNameLst>
                                      </p:cBhvr>
                                      <p:tavLst>
                                        <p:tav tm="0">
                                          <p:val>
                                            <p:strVal val="#ppt_x+0.4"/>
                                          </p:val>
                                        </p:tav>
                                        <p:tav tm="100000">
                                          <p:val>
                                            <p:strVal val="#ppt_x-0.05"/>
                                          </p:val>
                                        </p:tav>
                                      </p:tavLst>
                                    </p:anim>
                                    <p:anim calcmode="lin" valueType="num">
                                      <p:cBhvr>
                                        <p:cTn id="27" dur="800" decel="100000" fill="hold"/>
                                        <p:tgtEl>
                                          <p:spTgt spid="8"/>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800" decel="100000"/>
                                        <p:tgtEl>
                                          <p:spTgt spid="9"/>
                                        </p:tgtEl>
                                      </p:cBhvr>
                                    </p:animEffect>
                                    <p:anim calcmode="lin" valueType="num">
                                      <p:cBhvr>
                                        <p:cTn id="35" dur="800" decel="100000" fill="hold"/>
                                        <p:tgtEl>
                                          <p:spTgt spid="9"/>
                                        </p:tgtEl>
                                        <p:attrNameLst>
                                          <p:attrName>style.rotation</p:attrName>
                                        </p:attrNameLst>
                                      </p:cBhvr>
                                      <p:tavLst>
                                        <p:tav tm="0">
                                          <p:val>
                                            <p:fltVal val="-90"/>
                                          </p:val>
                                        </p:tav>
                                        <p:tav tm="100000">
                                          <p:val>
                                            <p:fltVal val="0"/>
                                          </p:val>
                                        </p:tav>
                                      </p:tavLst>
                                    </p:anim>
                                    <p:anim calcmode="lin" valueType="num">
                                      <p:cBhvr>
                                        <p:cTn id="36" dur="800" decel="100000" fill="hold"/>
                                        <p:tgtEl>
                                          <p:spTgt spid="9"/>
                                        </p:tgtEl>
                                        <p:attrNameLst>
                                          <p:attrName>ppt_x</p:attrName>
                                        </p:attrNameLst>
                                      </p:cBhvr>
                                      <p:tavLst>
                                        <p:tav tm="0">
                                          <p:val>
                                            <p:strVal val="#ppt_x+0.4"/>
                                          </p:val>
                                        </p:tav>
                                        <p:tav tm="100000">
                                          <p:val>
                                            <p:strVal val="#ppt_x-0.05"/>
                                          </p:val>
                                        </p:tav>
                                      </p:tavLst>
                                    </p:anim>
                                    <p:anim calcmode="lin" valueType="num">
                                      <p:cBhvr>
                                        <p:cTn id="37" dur="800" decel="100000" fill="hold"/>
                                        <p:tgtEl>
                                          <p:spTgt spid="9"/>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800" decel="100000"/>
                                        <p:tgtEl>
                                          <p:spTgt spid="3"/>
                                        </p:tgtEl>
                                      </p:cBhvr>
                                    </p:animEffect>
                                    <p:anim calcmode="lin" valueType="num">
                                      <p:cBhvr>
                                        <p:cTn id="45" dur="800" decel="100000" fill="hold"/>
                                        <p:tgtEl>
                                          <p:spTgt spid="3"/>
                                        </p:tgtEl>
                                        <p:attrNameLst>
                                          <p:attrName>style.rotation</p:attrName>
                                        </p:attrNameLst>
                                      </p:cBhvr>
                                      <p:tavLst>
                                        <p:tav tm="0">
                                          <p:val>
                                            <p:fltVal val="-90"/>
                                          </p:val>
                                        </p:tav>
                                        <p:tav tm="100000">
                                          <p:val>
                                            <p:fltVal val="0"/>
                                          </p:val>
                                        </p:tav>
                                      </p:tavLst>
                                    </p:anim>
                                    <p:anim calcmode="lin" valueType="num">
                                      <p:cBhvr>
                                        <p:cTn id="46" dur="800" decel="100000" fill="hold"/>
                                        <p:tgtEl>
                                          <p:spTgt spid="3"/>
                                        </p:tgtEl>
                                        <p:attrNameLst>
                                          <p:attrName>ppt_x</p:attrName>
                                        </p:attrNameLst>
                                      </p:cBhvr>
                                      <p:tavLst>
                                        <p:tav tm="0">
                                          <p:val>
                                            <p:strVal val="#ppt_x+0.4"/>
                                          </p:val>
                                        </p:tav>
                                        <p:tav tm="100000">
                                          <p:val>
                                            <p:strVal val="#ppt_x-0.05"/>
                                          </p:val>
                                        </p:tav>
                                      </p:tavLst>
                                    </p:anim>
                                    <p:anim calcmode="lin" valueType="num">
                                      <p:cBhvr>
                                        <p:cTn id="47" dur="800" decel="100000" fill="hold"/>
                                        <p:tgtEl>
                                          <p:spTgt spid="3"/>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4"/>
                                        </p:tgtEl>
                                        <p:attrNameLst>
                                          <p:attrName>ppt_y</p:attrName>
                                        </p:attrNameLst>
                                      </p:cBhvr>
                                      <p:tavLst>
                                        <p:tav tm="0">
                                          <p:val>
                                            <p:strVal val="#ppt_y"/>
                                          </p:val>
                                        </p:tav>
                                        <p:tav tm="100000">
                                          <p:val>
                                            <p:strVal val="#ppt_y"/>
                                          </p:val>
                                        </p:tav>
                                      </p:tavLst>
                                    </p:anim>
                                    <p:anim calcmode="lin" valueType="num">
                                      <p:cBhvr>
                                        <p:cTn id="5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5"/>
                                        </p:tgtEl>
                                        <p:attrNameLst>
                                          <p:attrName>ppt_y</p:attrName>
                                        </p:attrNameLst>
                                      </p:cBhvr>
                                      <p:tavLst>
                                        <p:tav tm="0">
                                          <p:val>
                                            <p:strVal val="#ppt_y"/>
                                          </p:val>
                                        </p:tav>
                                        <p:tav tm="100000">
                                          <p:val>
                                            <p:strVal val="#ppt_y"/>
                                          </p:val>
                                        </p:tav>
                                      </p:tavLst>
                                    </p:anim>
                                    <p:anim calcmode="lin" valueType="num">
                                      <p:cBhvr>
                                        <p:cTn id="6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6"/>
                                        </p:tgtEl>
                                        <p:attrNameLst>
                                          <p:attrName>ppt_y</p:attrName>
                                        </p:attrNameLst>
                                      </p:cBhvr>
                                      <p:tavLst>
                                        <p:tav tm="0">
                                          <p:val>
                                            <p:strVal val="#ppt_y"/>
                                          </p:val>
                                        </p:tav>
                                        <p:tav tm="100000">
                                          <p:val>
                                            <p:strVal val="#ppt_y"/>
                                          </p:val>
                                        </p:tav>
                                      </p:tavLst>
                                    </p:anim>
                                    <p:anim calcmode="lin" valueType="num">
                                      <p:cBhvr>
                                        <p:cTn id="7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3" grpId="0" animBg="1"/>
      <p:bldP spid="4" grpId="0" animBg="1"/>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9" cy="67403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p:txBody>
      </p:sp>
      <p:sp>
        <p:nvSpPr>
          <p:cNvPr id="3" name="Rectangle 2"/>
          <p:cNvSpPr/>
          <p:nvPr/>
        </p:nvSpPr>
        <p:spPr>
          <a:xfrm>
            <a:off x="0" y="0"/>
            <a:ext cx="91440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sz="3000" dirty="0" smtClean="0">
                <a:solidFill>
                  <a:srgbClr val="FF0000"/>
                </a:solidFill>
                <a:cs typeface="Ali_K_Jiddah" pitchFamily="2" charset="-78"/>
              </a:rPr>
              <a:t>                                  بايةخ </a:t>
            </a:r>
            <a:r>
              <a:rPr lang="ar-IQ" sz="3000" dirty="0">
                <a:solidFill>
                  <a:srgbClr val="FF0000"/>
                </a:solidFill>
                <a:cs typeface="Ali_K_Jiddah" pitchFamily="2" charset="-78"/>
              </a:rPr>
              <a:t>و طرنطى كؤض</a:t>
            </a:r>
            <a:endParaRPr lang="en-US" sz="3000" dirty="0">
              <a:solidFill>
                <a:srgbClr val="FF0000"/>
              </a:solidFill>
              <a:cs typeface="Ali_K_Jiddah" pitchFamily="2" charset="-78"/>
            </a:endParaRPr>
          </a:p>
        </p:txBody>
      </p:sp>
      <p:sp>
        <p:nvSpPr>
          <p:cNvPr id="4" name="Rectangle 3"/>
          <p:cNvSpPr/>
          <p:nvPr/>
        </p:nvSpPr>
        <p:spPr>
          <a:xfrm>
            <a:off x="2" y="1024718"/>
            <a:ext cx="9143998" cy="58674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rtl="1"/>
            <a:endParaRPr lang="en-US" sz="3000" dirty="0">
              <a:cs typeface="Ali_K_Alwand" pitchFamily="2" charset="-78"/>
            </a:endParaRPr>
          </a:p>
        </p:txBody>
      </p:sp>
      <p:sp>
        <p:nvSpPr>
          <p:cNvPr id="5" name="Rounded Rectangle 4"/>
          <p:cNvSpPr/>
          <p:nvPr/>
        </p:nvSpPr>
        <p:spPr>
          <a:xfrm>
            <a:off x="5029200" y="1676400"/>
            <a:ext cx="3886200" cy="10668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ar-IQ" sz="3000" dirty="0" smtClean="0">
                <a:solidFill>
                  <a:schemeClr val="dk1"/>
                </a:solidFill>
                <a:cs typeface="Ali_K_Alwand" pitchFamily="2" charset="-78"/>
              </a:rPr>
              <a:t>    </a:t>
            </a:r>
            <a:r>
              <a:rPr lang="en-US" sz="3000" dirty="0" smtClean="0">
                <a:solidFill>
                  <a:schemeClr val="dk1"/>
                </a:solidFill>
                <a:cs typeface="Ali_K_Alwand" pitchFamily="2" charset="-78"/>
              </a:rPr>
              <a:t>1</a:t>
            </a:r>
            <a:r>
              <a:rPr lang="ar-IQ" sz="3000" dirty="0" smtClean="0">
                <a:solidFill>
                  <a:schemeClr val="dk1"/>
                </a:solidFill>
                <a:cs typeface="Ali_K_Alwand" pitchFamily="2" charset="-78"/>
              </a:rPr>
              <a:t>- </a:t>
            </a:r>
            <a:r>
              <a:rPr lang="ar-IQ" sz="3000" dirty="0">
                <a:solidFill>
                  <a:schemeClr val="dk1"/>
                </a:solidFill>
                <a:cs typeface="Ali_K_Alwand" pitchFamily="2" charset="-78"/>
              </a:rPr>
              <a:t>دامةزراندنى دةولَةت      </a:t>
            </a:r>
          </a:p>
          <a:p>
            <a:pPr algn="ctr"/>
            <a:endParaRPr lang="en-US" dirty="0"/>
          </a:p>
        </p:txBody>
      </p:sp>
      <p:sp>
        <p:nvSpPr>
          <p:cNvPr id="6" name="Rounded Rectangle 5"/>
          <p:cNvSpPr/>
          <p:nvPr/>
        </p:nvSpPr>
        <p:spPr>
          <a:xfrm>
            <a:off x="381000" y="1676400"/>
            <a:ext cx="4190998" cy="10668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en-US" sz="3000" dirty="0" smtClean="0">
                <a:solidFill>
                  <a:schemeClr val="dk1"/>
                </a:solidFill>
                <a:cs typeface="Ali_K_Alwand" pitchFamily="2" charset="-78"/>
              </a:rPr>
              <a:t>2</a:t>
            </a:r>
            <a:r>
              <a:rPr lang="ar-IQ" sz="3000" dirty="0" smtClean="0">
                <a:solidFill>
                  <a:schemeClr val="dk1"/>
                </a:solidFill>
                <a:cs typeface="Ali_K_Alwand" pitchFamily="2" charset="-78"/>
              </a:rPr>
              <a:t>- </a:t>
            </a:r>
            <a:r>
              <a:rPr lang="ar-IQ" sz="3000" dirty="0">
                <a:solidFill>
                  <a:schemeClr val="dk1"/>
                </a:solidFill>
                <a:cs typeface="Ali_K_Alwand" pitchFamily="2" charset="-78"/>
              </a:rPr>
              <a:t>قؤناغى هيَز ودةسةلاَت و جيهاد</a:t>
            </a:r>
            <a:endParaRPr lang="en-US" sz="3000" dirty="0">
              <a:solidFill>
                <a:schemeClr val="dk1"/>
              </a:solidFill>
              <a:cs typeface="Ali_K_Alwand" pitchFamily="2" charset="-78"/>
            </a:endParaRPr>
          </a:p>
          <a:p>
            <a:pPr algn="just" rtl="1"/>
            <a:endParaRPr lang="en-US" dirty="0"/>
          </a:p>
        </p:txBody>
      </p:sp>
      <p:sp>
        <p:nvSpPr>
          <p:cNvPr id="7" name="Rectangle 6"/>
          <p:cNvSpPr/>
          <p:nvPr/>
        </p:nvSpPr>
        <p:spPr>
          <a:xfrm>
            <a:off x="-18198" y="3120949"/>
            <a:ext cx="9143998" cy="74464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sz="3000" dirty="0" smtClean="0">
                <a:solidFill>
                  <a:schemeClr val="tx1"/>
                </a:solidFill>
                <a:cs typeface="Ali_K_Jiddah" pitchFamily="2" charset="-78"/>
              </a:rPr>
              <a:t>                   </a:t>
            </a:r>
            <a:r>
              <a:rPr lang="ar-IQ" sz="3000" dirty="0">
                <a:solidFill>
                  <a:srgbClr val="FF0000"/>
                </a:solidFill>
                <a:cs typeface="Ali_K_Jiddah" pitchFamily="2" charset="-78"/>
              </a:rPr>
              <a:t>كارةكانى ثيَغةمبةر(د.خ) لة مةدينة</a:t>
            </a:r>
            <a:endParaRPr lang="en-US" sz="3000" dirty="0">
              <a:solidFill>
                <a:srgbClr val="FF0000"/>
              </a:solidFill>
              <a:cs typeface="Ali_K_Jiddah" pitchFamily="2" charset="-78"/>
            </a:endParaRPr>
          </a:p>
        </p:txBody>
      </p:sp>
      <p:sp>
        <p:nvSpPr>
          <p:cNvPr id="8" name="Rounded Rectangle 7"/>
          <p:cNvSpPr/>
          <p:nvPr/>
        </p:nvSpPr>
        <p:spPr>
          <a:xfrm>
            <a:off x="6096000" y="4343399"/>
            <a:ext cx="2819400" cy="239690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en-US" sz="3000" dirty="0" smtClean="0">
                <a:solidFill>
                  <a:schemeClr val="dk1"/>
                </a:solidFill>
                <a:cs typeface="Ali_K_Alwand" pitchFamily="2" charset="-78"/>
              </a:rPr>
              <a:t>1</a:t>
            </a:r>
            <a:r>
              <a:rPr lang="ar-IQ" sz="3000" dirty="0" smtClean="0">
                <a:solidFill>
                  <a:schemeClr val="dk1"/>
                </a:solidFill>
                <a:cs typeface="Ali_K_Alwand" pitchFamily="2" charset="-78"/>
              </a:rPr>
              <a:t>-بنيادنانى مزطةوت</a:t>
            </a:r>
          </a:p>
          <a:p>
            <a:pPr algn="ctr" rtl="1"/>
            <a:r>
              <a:rPr lang="ar-IQ" sz="3000" dirty="0">
                <a:solidFill>
                  <a:srgbClr val="FF0000"/>
                </a:solidFill>
                <a:cs typeface="Zanest_Monotype Koufi Bold" pitchFamily="2" charset="-78"/>
              </a:rPr>
              <a:t>ئامانجى</a:t>
            </a:r>
            <a:r>
              <a:rPr lang="ar-IQ" sz="3000" dirty="0" smtClean="0">
                <a:solidFill>
                  <a:srgbClr val="FF0000"/>
                </a:solidFill>
                <a:cs typeface="Ali_K_Alwand" pitchFamily="2" charset="-78"/>
              </a:rPr>
              <a:t> </a:t>
            </a:r>
          </a:p>
          <a:p>
            <a:pPr algn="ctr" rtl="1"/>
            <a:r>
              <a:rPr lang="ar-IQ" sz="3000" dirty="0" smtClean="0">
                <a:cs typeface="Ali_K_Alwand" pitchFamily="2" charset="-78"/>
              </a:rPr>
              <a:t>مزطةوت</a:t>
            </a:r>
            <a:endParaRPr lang="en-US" sz="3000" dirty="0">
              <a:solidFill>
                <a:schemeClr val="dk1"/>
              </a:solidFill>
              <a:cs typeface="Ali_K_Alwand" pitchFamily="2" charset="-78"/>
            </a:endParaRPr>
          </a:p>
        </p:txBody>
      </p:sp>
      <p:sp>
        <p:nvSpPr>
          <p:cNvPr id="9" name="Rounded Rectangle 8"/>
          <p:cNvSpPr/>
          <p:nvPr/>
        </p:nvSpPr>
        <p:spPr>
          <a:xfrm>
            <a:off x="3048000" y="4343400"/>
            <a:ext cx="2839301" cy="239690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en-US" sz="3000" dirty="0" smtClean="0">
                <a:solidFill>
                  <a:schemeClr val="dk1"/>
                </a:solidFill>
                <a:cs typeface="Ali_K_Alwand" pitchFamily="2" charset="-78"/>
              </a:rPr>
              <a:t>2</a:t>
            </a:r>
            <a:r>
              <a:rPr lang="ar-IQ" sz="3000" dirty="0" smtClean="0">
                <a:solidFill>
                  <a:schemeClr val="dk1"/>
                </a:solidFill>
                <a:cs typeface="Ali_K_Alwand" pitchFamily="2" charset="-78"/>
              </a:rPr>
              <a:t>-سيستةمى برايةتى</a:t>
            </a:r>
          </a:p>
          <a:p>
            <a:pPr algn="just" rtl="1"/>
            <a:r>
              <a:rPr lang="ar-IQ" sz="3000" dirty="0" smtClean="0">
                <a:cs typeface="Ali_K_Alwand" pitchFamily="2" charset="-78"/>
              </a:rPr>
              <a:t>        </a:t>
            </a:r>
            <a:r>
              <a:rPr lang="ar-IQ" sz="3000" dirty="0" smtClean="0">
                <a:cs typeface="Zanest_Monotype Koufi Bold" pitchFamily="2" charset="-78"/>
              </a:rPr>
              <a:t> </a:t>
            </a:r>
            <a:r>
              <a:rPr lang="ar-IQ" sz="3000" dirty="0" smtClean="0">
                <a:solidFill>
                  <a:srgbClr val="FF0000"/>
                </a:solidFill>
                <a:cs typeface="Zanest_Monotype Koufi Bold" pitchFamily="2" charset="-78"/>
              </a:rPr>
              <a:t>ئامانجى </a:t>
            </a:r>
          </a:p>
          <a:p>
            <a:pPr algn="just" rtl="1"/>
            <a:r>
              <a:rPr lang="ar-IQ" sz="3000" dirty="0" smtClean="0">
                <a:cs typeface="Ali_K_Alwand" pitchFamily="2" charset="-78"/>
              </a:rPr>
              <a:t>         برايةتى </a:t>
            </a:r>
            <a:endParaRPr lang="en-US" sz="3000" dirty="0">
              <a:solidFill>
                <a:schemeClr val="dk1"/>
              </a:solidFill>
              <a:cs typeface="Ali_K_Alwand" pitchFamily="2" charset="-78"/>
            </a:endParaRPr>
          </a:p>
        </p:txBody>
      </p:sp>
      <p:sp>
        <p:nvSpPr>
          <p:cNvPr id="10" name="Rounded Rectangle 9"/>
          <p:cNvSpPr/>
          <p:nvPr/>
        </p:nvSpPr>
        <p:spPr>
          <a:xfrm>
            <a:off x="76200" y="4343399"/>
            <a:ext cx="2895600" cy="239690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en-US" sz="3000" dirty="0" smtClean="0">
                <a:solidFill>
                  <a:schemeClr val="dk1"/>
                </a:solidFill>
                <a:cs typeface="Ali_K_Alwand" pitchFamily="2" charset="-78"/>
              </a:rPr>
              <a:t>3</a:t>
            </a:r>
            <a:r>
              <a:rPr lang="ar-IQ" sz="3000" dirty="0" smtClean="0">
                <a:solidFill>
                  <a:schemeClr val="dk1"/>
                </a:solidFill>
                <a:cs typeface="Ali_K_Alwand" pitchFamily="2" charset="-78"/>
              </a:rPr>
              <a:t>-دانانى دةستوورى مةدينة</a:t>
            </a:r>
          </a:p>
          <a:p>
            <a:pPr algn="just" rtl="1"/>
            <a:r>
              <a:rPr lang="ar-IQ" sz="3000" dirty="0">
                <a:solidFill>
                  <a:srgbClr val="FF0000"/>
                </a:solidFill>
                <a:cs typeface="Zanest_Monotype Koufi Bold" pitchFamily="2" charset="-78"/>
              </a:rPr>
              <a:t>        ئامانجى</a:t>
            </a:r>
          </a:p>
          <a:p>
            <a:pPr algn="just" rtl="1"/>
            <a:r>
              <a:rPr lang="ar-IQ" sz="3000" dirty="0" smtClean="0">
                <a:solidFill>
                  <a:schemeClr val="dk1"/>
                </a:solidFill>
                <a:cs typeface="Ali_K_Alwand" pitchFamily="2" charset="-78"/>
              </a:rPr>
              <a:t>        دةستوور</a:t>
            </a:r>
            <a:endParaRPr lang="en-US" sz="3000" dirty="0">
              <a:solidFill>
                <a:schemeClr val="dk1"/>
              </a:solidFill>
              <a:cs typeface="Ali_K_Alwand" pitchFamily="2" charset="-78"/>
            </a:endParaRPr>
          </a:p>
        </p:txBody>
      </p:sp>
    </p:spTree>
    <p:extLst>
      <p:ext uri="{BB962C8B-B14F-4D97-AF65-F5344CB8AC3E}">
        <p14:creationId xmlns:p14="http://schemas.microsoft.com/office/powerpoint/2010/main" val="184622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by="(-#ppt_w*2)" calcmode="lin" valueType="num">
                                      <p:cBhvr rctx="PPT">
                                        <p:cTn id="34" dur="500" autoRev="1" fill="hold">
                                          <p:stCondLst>
                                            <p:cond delay="0"/>
                                          </p:stCondLst>
                                        </p:cTn>
                                        <p:tgtEl>
                                          <p:spTgt spid="7"/>
                                        </p:tgtEl>
                                        <p:attrNameLst>
                                          <p:attrName>ppt_w</p:attrName>
                                        </p:attrNameLst>
                                      </p:cBhvr>
                                    </p:anim>
                                    <p:anim by="(#ppt_w*0.50)" calcmode="lin" valueType="num">
                                      <p:cBhvr>
                                        <p:cTn id="35" dur="500" decel="50000" autoRev="1" fill="hold">
                                          <p:stCondLst>
                                            <p:cond delay="0"/>
                                          </p:stCondLst>
                                        </p:cTn>
                                        <p:tgtEl>
                                          <p:spTgt spid="7"/>
                                        </p:tgtEl>
                                        <p:attrNameLst>
                                          <p:attrName>ppt_x</p:attrName>
                                        </p:attrNameLst>
                                      </p:cBhvr>
                                    </p:anim>
                                    <p:anim from="(-#ppt_h/2)" to="(#ppt_y)" calcmode="lin" valueType="num">
                                      <p:cBhvr>
                                        <p:cTn id="36" dur="1000" fill="hold">
                                          <p:stCondLst>
                                            <p:cond delay="0"/>
                                          </p:stCondLst>
                                        </p:cTn>
                                        <p:tgtEl>
                                          <p:spTgt spid="7"/>
                                        </p:tgtEl>
                                        <p:attrNameLst>
                                          <p:attrName>ppt_y</p:attrName>
                                        </p:attrNameLst>
                                      </p:cBhvr>
                                    </p:anim>
                                    <p:animRot by="21600000">
                                      <p:cBhvr>
                                        <p:cTn id="37" dur="1000" fill="hold">
                                          <p:stCondLst>
                                            <p:cond delay="0"/>
                                          </p:stCondLst>
                                        </p:cTn>
                                        <p:tgtEl>
                                          <p:spTgt spid="7"/>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800" decel="100000"/>
                                        <p:tgtEl>
                                          <p:spTgt spid="8"/>
                                        </p:tgtEl>
                                      </p:cBhvr>
                                    </p:animEffect>
                                    <p:anim calcmode="lin" valueType="num">
                                      <p:cBhvr>
                                        <p:cTn id="43" dur="800" decel="100000" fill="hold"/>
                                        <p:tgtEl>
                                          <p:spTgt spid="8"/>
                                        </p:tgtEl>
                                        <p:attrNameLst>
                                          <p:attrName>style.rotation</p:attrName>
                                        </p:attrNameLst>
                                      </p:cBhvr>
                                      <p:tavLst>
                                        <p:tav tm="0">
                                          <p:val>
                                            <p:fltVal val="-90"/>
                                          </p:val>
                                        </p:tav>
                                        <p:tav tm="100000">
                                          <p:val>
                                            <p:fltVal val="0"/>
                                          </p:val>
                                        </p:tav>
                                      </p:tavLst>
                                    </p:anim>
                                    <p:anim calcmode="lin" valueType="num">
                                      <p:cBhvr>
                                        <p:cTn id="44" dur="800" decel="100000" fill="hold"/>
                                        <p:tgtEl>
                                          <p:spTgt spid="8"/>
                                        </p:tgtEl>
                                        <p:attrNameLst>
                                          <p:attrName>ppt_x</p:attrName>
                                        </p:attrNameLst>
                                      </p:cBhvr>
                                      <p:tavLst>
                                        <p:tav tm="0">
                                          <p:val>
                                            <p:strVal val="#ppt_x+0.4"/>
                                          </p:val>
                                        </p:tav>
                                        <p:tav tm="100000">
                                          <p:val>
                                            <p:strVal val="#ppt_x-0.05"/>
                                          </p:val>
                                        </p:tav>
                                      </p:tavLst>
                                    </p:anim>
                                    <p:anim calcmode="lin" valueType="num">
                                      <p:cBhvr>
                                        <p:cTn id="45" dur="800" decel="100000" fill="hold"/>
                                        <p:tgtEl>
                                          <p:spTgt spid="8"/>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800" decel="100000"/>
                                        <p:tgtEl>
                                          <p:spTgt spid="9"/>
                                        </p:tgtEl>
                                      </p:cBhvr>
                                    </p:animEffect>
                                    <p:anim calcmode="lin" valueType="num">
                                      <p:cBhvr>
                                        <p:cTn id="53" dur="800" decel="100000" fill="hold"/>
                                        <p:tgtEl>
                                          <p:spTgt spid="9"/>
                                        </p:tgtEl>
                                        <p:attrNameLst>
                                          <p:attrName>style.rotation</p:attrName>
                                        </p:attrNameLst>
                                      </p:cBhvr>
                                      <p:tavLst>
                                        <p:tav tm="0">
                                          <p:val>
                                            <p:fltVal val="-90"/>
                                          </p:val>
                                        </p:tav>
                                        <p:tav tm="100000">
                                          <p:val>
                                            <p:fltVal val="0"/>
                                          </p:val>
                                        </p:tav>
                                      </p:tavLst>
                                    </p:anim>
                                    <p:anim calcmode="lin" valueType="num">
                                      <p:cBhvr>
                                        <p:cTn id="54" dur="800" decel="100000" fill="hold"/>
                                        <p:tgtEl>
                                          <p:spTgt spid="9"/>
                                        </p:tgtEl>
                                        <p:attrNameLst>
                                          <p:attrName>ppt_x</p:attrName>
                                        </p:attrNameLst>
                                      </p:cBhvr>
                                      <p:tavLst>
                                        <p:tav tm="0">
                                          <p:val>
                                            <p:strVal val="#ppt_x+0.4"/>
                                          </p:val>
                                        </p:tav>
                                        <p:tav tm="100000">
                                          <p:val>
                                            <p:strVal val="#ppt_x-0.05"/>
                                          </p:val>
                                        </p:tav>
                                      </p:tavLst>
                                    </p:anim>
                                    <p:anim calcmode="lin" valueType="num">
                                      <p:cBhvr>
                                        <p:cTn id="55" dur="800" decel="100000" fill="hold"/>
                                        <p:tgtEl>
                                          <p:spTgt spid="9"/>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800" decel="100000"/>
                                        <p:tgtEl>
                                          <p:spTgt spid="10"/>
                                        </p:tgtEl>
                                      </p:cBhvr>
                                    </p:animEffect>
                                    <p:anim calcmode="lin" valueType="num">
                                      <p:cBhvr>
                                        <p:cTn id="63" dur="800" decel="100000" fill="hold"/>
                                        <p:tgtEl>
                                          <p:spTgt spid="10"/>
                                        </p:tgtEl>
                                        <p:attrNameLst>
                                          <p:attrName>style.rotation</p:attrName>
                                        </p:attrNameLst>
                                      </p:cBhvr>
                                      <p:tavLst>
                                        <p:tav tm="0">
                                          <p:val>
                                            <p:fltVal val="-90"/>
                                          </p:val>
                                        </p:tav>
                                        <p:tav tm="100000">
                                          <p:val>
                                            <p:fltVal val="0"/>
                                          </p:val>
                                        </p:tav>
                                      </p:tavLst>
                                    </p:anim>
                                    <p:anim calcmode="lin" valueType="num">
                                      <p:cBhvr>
                                        <p:cTn id="64" dur="800" decel="100000" fill="hold"/>
                                        <p:tgtEl>
                                          <p:spTgt spid="10"/>
                                        </p:tgtEl>
                                        <p:attrNameLst>
                                          <p:attrName>ppt_x</p:attrName>
                                        </p:attrNameLst>
                                      </p:cBhvr>
                                      <p:tavLst>
                                        <p:tav tm="0">
                                          <p:val>
                                            <p:strVal val="#ppt_x+0.4"/>
                                          </p:val>
                                        </p:tav>
                                        <p:tav tm="100000">
                                          <p:val>
                                            <p:strVal val="#ppt_x-0.05"/>
                                          </p:val>
                                        </p:tav>
                                      </p:tavLst>
                                    </p:anim>
                                    <p:anim calcmode="lin" valueType="num">
                                      <p:cBhvr>
                                        <p:cTn id="65" dur="800" decel="100000" fill="hold"/>
                                        <p:tgtEl>
                                          <p:spTgt spid="10"/>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922"/>
            <a:ext cx="91440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rtl="1"/>
            <a:endParaRPr lang="ar-IQ" dirty="0" smtClean="0">
              <a:cs typeface="Ali_K_Jiddah" pitchFamily="2" charset="-78"/>
            </a:endParaRPr>
          </a:p>
          <a:p>
            <a:pPr algn="ctr" rtl="1"/>
            <a:endParaRPr lang="ar-IQ" dirty="0">
              <a:cs typeface="Ali_K_Jiddah" pitchFamily="2" charset="-78"/>
            </a:endParaRPr>
          </a:p>
          <a:p>
            <a:pPr algn="ctr" rtl="1"/>
            <a:endParaRPr lang="ar-IQ" dirty="0" smtClean="0">
              <a:cs typeface="Ali_K_Jiddah" pitchFamily="2" charset="-78"/>
            </a:endParaRPr>
          </a:p>
          <a:p>
            <a:pPr algn="ctr" rtl="1"/>
            <a:endParaRPr lang="ar-IQ" dirty="0">
              <a:cs typeface="Ali_K_Jiddah" pitchFamily="2" charset="-78"/>
            </a:endParaRPr>
          </a:p>
          <a:p>
            <a:pPr algn="ctr" rtl="1"/>
            <a:endParaRPr lang="ar-IQ" dirty="0" smtClean="0">
              <a:cs typeface="Ali_K_Jiddah" pitchFamily="2" charset="-78"/>
            </a:endParaRPr>
          </a:p>
          <a:p>
            <a:pPr algn="ctr" rtl="1"/>
            <a:endParaRPr lang="ar-IQ" dirty="0">
              <a:cs typeface="Ali_K_Jiddah" pitchFamily="2" charset="-78"/>
            </a:endParaRPr>
          </a:p>
          <a:p>
            <a:pPr algn="ctr" rtl="1"/>
            <a:endParaRPr lang="ar-IQ" dirty="0" smtClean="0">
              <a:cs typeface="Ali_K_Jiddah" pitchFamily="2" charset="-78"/>
            </a:endParaRPr>
          </a:p>
          <a:p>
            <a:pPr algn="ctr" rtl="1"/>
            <a:endParaRPr lang="ar-IQ" dirty="0">
              <a:cs typeface="Ali_K_Jiddah" pitchFamily="2" charset="-78"/>
            </a:endParaRPr>
          </a:p>
          <a:p>
            <a:pPr algn="ctr" rtl="1"/>
            <a:endParaRPr lang="ar-IQ" dirty="0" smtClean="0">
              <a:cs typeface="Ali_K_Jiddah" pitchFamily="2" charset="-78"/>
            </a:endParaRPr>
          </a:p>
          <a:p>
            <a:pPr algn="ctr" rtl="1"/>
            <a:endParaRPr lang="ar-IQ" dirty="0">
              <a:cs typeface="Ali_K_Jiddah" pitchFamily="2" charset="-78"/>
            </a:endParaRPr>
          </a:p>
          <a:p>
            <a:pPr algn="ctr" rtl="1"/>
            <a:endParaRPr lang="ar-IQ" dirty="0" smtClean="0">
              <a:cs typeface="Ali_K_Jiddah" pitchFamily="2" charset="-78"/>
            </a:endParaRPr>
          </a:p>
          <a:p>
            <a:pPr algn="ctr" rtl="1"/>
            <a:endParaRPr lang="ar-IQ" dirty="0">
              <a:cs typeface="Ali_K_Jiddah" pitchFamily="2" charset="-78"/>
            </a:endParaRPr>
          </a:p>
          <a:p>
            <a:pPr algn="ctr" rtl="1"/>
            <a:endParaRPr lang="ar-IQ" dirty="0" smtClean="0">
              <a:cs typeface="Ali_K_Jiddah" pitchFamily="2" charset="-78"/>
            </a:endParaRPr>
          </a:p>
          <a:p>
            <a:pPr algn="ctr" rtl="1"/>
            <a:endParaRPr lang="ar-IQ" dirty="0">
              <a:cs typeface="Ali_K_Jiddah" pitchFamily="2" charset="-78"/>
            </a:endParaRPr>
          </a:p>
          <a:p>
            <a:pPr algn="ctr" rtl="1"/>
            <a:endParaRPr lang="ar-IQ" dirty="0" smtClean="0">
              <a:cs typeface="Ali_K_Jiddah" pitchFamily="2" charset="-78"/>
            </a:endParaRPr>
          </a:p>
          <a:p>
            <a:pPr algn="ctr" rtl="1"/>
            <a:endParaRPr lang="ar-IQ" dirty="0">
              <a:cs typeface="Ali_K_Jiddah" pitchFamily="2" charset="-78"/>
            </a:endParaRPr>
          </a:p>
          <a:p>
            <a:pPr algn="ctr" rtl="1"/>
            <a:endParaRPr lang="ar-IQ" dirty="0" smtClean="0">
              <a:cs typeface="Ali_K_Jiddah" pitchFamily="2" charset="-78"/>
            </a:endParaRPr>
          </a:p>
          <a:p>
            <a:pPr algn="ctr" rtl="1"/>
            <a:endParaRPr lang="ar-IQ" dirty="0">
              <a:cs typeface="Ali_K_Jiddah" pitchFamily="2" charset="-78"/>
            </a:endParaRPr>
          </a:p>
          <a:p>
            <a:pPr algn="ctr" rtl="1"/>
            <a:endParaRPr lang="ar-IQ" dirty="0" smtClean="0">
              <a:cs typeface="Ali_K_Jiddah" pitchFamily="2" charset="-78"/>
            </a:endParaRPr>
          </a:p>
          <a:p>
            <a:pPr algn="ctr" rtl="1"/>
            <a:endParaRPr lang="ar-IQ" dirty="0">
              <a:cs typeface="Ali_K_Jiddah" pitchFamily="2" charset="-78"/>
            </a:endParaRPr>
          </a:p>
          <a:p>
            <a:pPr algn="ctr" rtl="1"/>
            <a:endParaRPr lang="ar-IQ" dirty="0" smtClean="0">
              <a:cs typeface="Ali_K_Jiddah" pitchFamily="2" charset="-78"/>
            </a:endParaRPr>
          </a:p>
          <a:p>
            <a:pPr algn="ctr" rtl="1"/>
            <a:endParaRPr lang="ar-IQ" dirty="0">
              <a:cs typeface="Ali_K_Jiddah" pitchFamily="2" charset="-78"/>
            </a:endParaRPr>
          </a:p>
          <a:p>
            <a:pPr algn="ctr" rtl="1"/>
            <a:endParaRPr lang="ar-IQ" dirty="0" smtClean="0">
              <a:cs typeface="Ali_K_Jiddah" pitchFamily="2" charset="-78"/>
            </a:endParaRPr>
          </a:p>
          <a:p>
            <a:pPr algn="ctr" rtl="1"/>
            <a:endParaRPr lang="ar-IQ" dirty="0">
              <a:cs typeface="Ali_K_Jiddah" pitchFamily="2" charset="-78"/>
            </a:endParaRPr>
          </a:p>
          <a:p>
            <a:pPr algn="ctr" rtl="1"/>
            <a:endParaRPr lang="ar-IQ" dirty="0">
              <a:cs typeface="Ali_K_Jiddah" pitchFamily="2" charset="-78"/>
            </a:endParaRPr>
          </a:p>
        </p:txBody>
      </p:sp>
      <p:sp>
        <p:nvSpPr>
          <p:cNvPr id="3" name="Rectangle 2"/>
          <p:cNvSpPr/>
          <p:nvPr/>
        </p:nvSpPr>
        <p:spPr>
          <a:xfrm>
            <a:off x="0" y="15922"/>
            <a:ext cx="9144000" cy="9746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dirty="0" smtClean="0">
                <a:solidFill>
                  <a:schemeClr val="tx1"/>
                </a:solidFill>
                <a:cs typeface="Ali_K_Jiddah" pitchFamily="2" charset="-78"/>
              </a:rPr>
              <a:t>                                                  </a:t>
            </a:r>
            <a:r>
              <a:rPr lang="ar-IQ" sz="3000" dirty="0">
                <a:solidFill>
                  <a:srgbClr val="FF0000"/>
                </a:solidFill>
                <a:cs typeface="Ali_K_Jiddah" pitchFamily="2" charset="-78"/>
              </a:rPr>
              <a:t>ئيسلام  لةقؤناغى جيهاد دا</a:t>
            </a:r>
            <a:endParaRPr lang="en-US" sz="3000" dirty="0">
              <a:solidFill>
                <a:srgbClr val="FF0000"/>
              </a:solidFill>
              <a:cs typeface="Ali_K_Jiddah" pitchFamily="2" charset="-78"/>
            </a:endParaRPr>
          </a:p>
          <a:p>
            <a:pPr algn="just" rtl="1"/>
            <a:endParaRPr lang="en-US" dirty="0"/>
          </a:p>
        </p:txBody>
      </p:sp>
      <p:sp>
        <p:nvSpPr>
          <p:cNvPr id="4" name="Rounded Rectangle 3"/>
          <p:cNvSpPr/>
          <p:nvPr/>
        </p:nvSpPr>
        <p:spPr>
          <a:xfrm>
            <a:off x="152400" y="1239672"/>
            <a:ext cx="8915400" cy="249412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en-US" sz="3200" dirty="0" smtClean="0">
                <a:solidFill>
                  <a:schemeClr val="tx1"/>
                </a:solidFill>
                <a:cs typeface="Ali-A-Sahifa" pitchFamily="2" charset="-78"/>
              </a:rPr>
              <a:t>         </a:t>
            </a:r>
            <a:r>
              <a:rPr lang="ar-IQ" sz="3200" dirty="0" smtClean="0">
                <a:solidFill>
                  <a:schemeClr val="tx1"/>
                </a:solidFill>
                <a:cs typeface="Ali-A-Sahifa" pitchFamily="2" charset="-78"/>
              </a:rPr>
              <a:t>أذن للذين يقاتلون بأنهم ظلموا وان الله على نصرهم لقدير </a:t>
            </a:r>
            <a:endParaRPr lang="ar-IQ" sz="1000" dirty="0" smtClean="0">
              <a:solidFill>
                <a:schemeClr val="tx1"/>
              </a:solidFill>
              <a:cs typeface="Ali-A-Sahifa" pitchFamily="2" charset="-78"/>
            </a:endParaRPr>
          </a:p>
          <a:p>
            <a:pPr algn="just" rtl="1"/>
            <a:endParaRPr lang="ar-IQ" sz="3200" dirty="0" smtClean="0">
              <a:solidFill>
                <a:schemeClr val="tx1"/>
              </a:solidFill>
              <a:cs typeface="Ali-A-Sahifa" pitchFamily="2" charset="-78"/>
            </a:endParaRPr>
          </a:p>
          <a:p>
            <a:pPr algn="just" rtl="1"/>
            <a:r>
              <a:rPr lang="ar-IQ" sz="2700" dirty="0">
                <a:solidFill>
                  <a:srgbClr val="FF0000"/>
                </a:solidFill>
                <a:cs typeface="Zanest_Monotype Koufi Bold" pitchFamily="2" charset="-78"/>
              </a:rPr>
              <a:t>سياسةتى ثيَغةمبةر :          </a:t>
            </a:r>
            <a:r>
              <a:rPr lang="en-US" sz="3000" dirty="0">
                <a:cs typeface="Ali_K_Alwand" pitchFamily="2" charset="-78"/>
              </a:rPr>
              <a:t>1</a:t>
            </a:r>
            <a:r>
              <a:rPr lang="ar-IQ" sz="3000" dirty="0">
                <a:cs typeface="Ali_K_Alwand" pitchFamily="2" charset="-78"/>
              </a:rPr>
              <a:t>- ناوخؤ            </a:t>
            </a:r>
            <a:r>
              <a:rPr lang="en-US" sz="3000" dirty="0">
                <a:cs typeface="Ali_K_Alwand" pitchFamily="2" charset="-78"/>
              </a:rPr>
              <a:t>2</a:t>
            </a:r>
            <a:r>
              <a:rPr lang="ar-IQ" sz="3000" dirty="0">
                <a:cs typeface="Ali_K_Alwand" pitchFamily="2" charset="-78"/>
              </a:rPr>
              <a:t>- دةرةكى</a:t>
            </a:r>
          </a:p>
          <a:p>
            <a:pPr algn="just" rtl="1"/>
            <a:endParaRPr lang="en-US" sz="3200" dirty="0">
              <a:solidFill>
                <a:schemeClr val="tx1"/>
              </a:solidFill>
              <a:cs typeface="Ali-A-Sahifa" pitchFamily="2" charset="-78"/>
            </a:endParaRPr>
          </a:p>
        </p:txBody>
      </p:sp>
      <p:sp>
        <p:nvSpPr>
          <p:cNvPr id="6" name="Rounded Rectangle 5"/>
          <p:cNvSpPr/>
          <p:nvPr/>
        </p:nvSpPr>
        <p:spPr>
          <a:xfrm>
            <a:off x="0" y="4068170"/>
            <a:ext cx="9144000" cy="278983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ar-IQ" sz="3000" dirty="0" smtClean="0">
                <a:cs typeface="Ali_K_Alwand" pitchFamily="2" charset="-78"/>
              </a:rPr>
              <a:t>                          </a:t>
            </a:r>
            <a:r>
              <a:rPr lang="ar-IQ" sz="3000" dirty="0">
                <a:solidFill>
                  <a:srgbClr val="FF0000"/>
                </a:solidFill>
                <a:cs typeface="Zanest_Monotype Koufi Bold" pitchFamily="2" charset="-78"/>
              </a:rPr>
              <a:t>ئامانج لة </a:t>
            </a:r>
            <a:r>
              <a:rPr lang="ar-IQ" sz="3000" dirty="0" smtClean="0">
                <a:solidFill>
                  <a:srgbClr val="FF0000"/>
                </a:solidFill>
                <a:cs typeface="Zanest_Monotype Koufi Bold" pitchFamily="2" charset="-78"/>
              </a:rPr>
              <a:t>تيثةكان(السرايا)</a:t>
            </a:r>
            <a:endParaRPr lang="ar-IQ" sz="3000" dirty="0">
              <a:solidFill>
                <a:srgbClr val="FF0000"/>
              </a:solidFill>
              <a:cs typeface="Zanest_Monotype Koufi Bold" pitchFamily="2" charset="-78"/>
            </a:endParaRPr>
          </a:p>
          <a:p>
            <a:pPr algn="just" rtl="1"/>
            <a:r>
              <a:rPr lang="en-US" sz="3000" dirty="0" smtClean="0">
                <a:cs typeface="Ali_K_Alwand" pitchFamily="2" charset="-78"/>
              </a:rPr>
              <a:t>1</a:t>
            </a:r>
            <a:r>
              <a:rPr lang="ar-IQ" sz="3000" dirty="0" smtClean="0">
                <a:cs typeface="Ali_K_Alwand" pitchFamily="2" charset="-78"/>
              </a:rPr>
              <a:t>- دابرِانى قورِةيش</a:t>
            </a:r>
          </a:p>
          <a:p>
            <a:pPr algn="just" rtl="1"/>
            <a:r>
              <a:rPr lang="en-US" sz="3000" dirty="0" smtClean="0">
                <a:cs typeface="Ali_K_Alwand" pitchFamily="2" charset="-78"/>
              </a:rPr>
              <a:t>2</a:t>
            </a:r>
            <a:r>
              <a:rPr lang="ar-IQ" sz="3000" dirty="0" smtClean="0">
                <a:cs typeface="Ali_K_Alwand" pitchFamily="2" charset="-78"/>
              </a:rPr>
              <a:t>- نيشاندانى هيَزى موسلَمانان</a:t>
            </a:r>
          </a:p>
          <a:p>
            <a:pPr algn="just" rtl="1"/>
            <a:endParaRPr lang="ar-IQ" sz="3000" dirty="0">
              <a:cs typeface="Ali_K_Alwand" pitchFamily="2" charset="-78"/>
            </a:endParaRPr>
          </a:p>
        </p:txBody>
      </p:sp>
    </p:spTree>
    <p:extLst>
      <p:ext uri="{BB962C8B-B14F-4D97-AF65-F5344CB8AC3E}">
        <p14:creationId xmlns:p14="http://schemas.microsoft.com/office/powerpoint/2010/main" val="152636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lstStyle/>
          <a:p>
            <a:pPr algn="r" rtl="1"/>
            <a:r>
              <a:rPr lang="ar-JO" sz="3200" dirty="0" smtClean="0">
                <a:solidFill>
                  <a:srgbClr val="0070C0"/>
                </a:solidFill>
                <a:latin typeface="+mj-lt"/>
                <a:ea typeface="+mj-ea"/>
                <a:cs typeface="Zanest_Monotype Koufi Bold" pitchFamily="2" charset="-78"/>
              </a:rPr>
              <a:t>دووةم</a:t>
            </a:r>
            <a:r>
              <a:rPr lang="ar-IQ" sz="3200" dirty="0" smtClean="0">
                <a:solidFill>
                  <a:srgbClr val="0070C0"/>
                </a:solidFill>
                <a:latin typeface="+mj-lt"/>
                <a:ea typeface="+mj-ea"/>
                <a:cs typeface="Zanest_Monotype Koufi Bold" pitchFamily="2" charset="-78"/>
              </a:rPr>
              <a:t>/ </a:t>
            </a:r>
            <a:r>
              <a:rPr lang="ar-IQ" sz="3600" dirty="0">
                <a:solidFill>
                  <a:srgbClr val="00B050"/>
                </a:solidFill>
                <a:latin typeface="+mj-lt"/>
                <a:ea typeface="+mj-ea"/>
                <a:cs typeface="Ali_K_Samik" pitchFamily="2" charset="-78"/>
              </a:rPr>
              <a:t>سةردةمى عومةرى كورِى </a:t>
            </a:r>
            <a:r>
              <a:rPr lang="ar-IQ" sz="3600" dirty="0" smtClean="0">
                <a:solidFill>
                  <a:srgbClr val="00B050"/>
                </a:solidFill>
                <a:latin typeface="+mj-lt"/>
                <a:ea typeface="+mj-ea"/>
                <a:cs typeface="Ali_K_Samik" pitchFamily="2" charset="-78"/>
              </a:rPr>
              <a:t>خةتاب(</a:t>
            </a:r>
            <a:r>
              <a:rPr lang="en-US" sz="3600" dirty="0" smtClean="0">
                <a:solidFill>
                  <a:srgbClr val="00B050"/>
                </a:solidFill>
                <a:latin typeface="+mj-lt"/>
                <a:ea typeface="+mj-ea"/>
                <a:cs typeface="Ali_K_Samik" pitchFamily="2" charset="-78"/>
              </a:rPr>
              <a:t>13</a:t>
            </a:r>
            <a:r>
              <a:rPr lang="ar-IQ" sz="3600" dirty="0" smtClean="0">
                <a:solidFill>
                  <a:srgbClr val="00B050"/>
                </a:solidFill>
                <a:latin typeface="+mj-lt"/>
                <a:ea typeface="+mj-ea"/>
                <a:cs typeface="Ali_K_Samik" pitchFamily="2" charset="-78"/>
              </a:rPr>
              <a:t>-</a:t>
            </a:r>
            <a:r>
              <a:rPr lang="en-US" sz="3600" dirty="0" smtClean="0">
                <a:solidFill>
                  <a:srgbClr val="00B050"/>
                </a:solidFill>
                <a:latin typeface="+mj-lt"/>
                <a:ea typeface="+mj-ea"/>
                <a:cs typeface="Ali_K_Samik" pitchFamily="2" charset="-78"/>
              </a:rPr>
              <a:t>23</a:t>
            </a:r>
            <a:r>
              <a:rPr lang="ar-IQ" sz="3600" dirty="0" smtClean="0">
                <a:solidFill>
                  <a:srgbClr val="00B050"/>
                </a:solidFill>
                <a:latin typeface="+mj-lt"/>
                <a:ea typeface="+mj-ea"/>
                <a:cs typeface="Ali_K_Samik" pitchFamily="2" charset="-78"/>
              </a:rPr>
              <a:t>ك</a:t>
            </a:r>
            <a:r>
              <a:rPr lang="ar-IQ" sz="3600" dirty="0">
                <a:solidFill>
                  <a:srgbClr val="00B050"/>
                </a:solidFill>
                <a:latin typeface="+mj-lt"/>
                <a:ea typeface="+mj-ea"/>
                <a:cs typeface="Ali_K_Samik" pitchFamily="2" charset="-78"/>
              </a:rPr>
              <a:t>)  </a:t>
            </a:r>
            <a:r>
              <a:rPr lang="ar-IQ" sz="3300" dirty="0" smtClean="0">
                <a:solidFill>
                  <a:schemeClr val="tx1"/>
                </a:solidFill>
                <a:cs typeface="Ali_k_Sayid" pitchFamily="2" charset="-78"/>
              </a:rPr>
              <a:t/>
            </a:r>
            <a:br>
              <a:rPr lang="ar-IQ" sz="3300" dirty="0" smtClean="0">
                <a:solidFill>
                  <a:schemeClr val="tx1"/>
                </a:solidFill>
                <a:cs typeface="Ali_k_Sayid" pitchFamily="2" charset="-78"/>
              </a:rPr>
            </a:br>
            <a:r>
              <a:rPr lang="ar-IQ" sz="3300" dirty="0" smtClean="0">
                <a:solidFill>
                  <a:schemeClr val="tx1"/>
                </a:solidFill>
                <a:cs typeface="Ali_k_Sayid" pitchFamily="2" charset="-78"/>
              </a:rPr>
              <a:t> </a:t>
            </a:r>
            <a:r>
              <a:rPr lang="en-US" sz="3300" dirty="0" smtClean="0">
                <a:solidFill>
                  <a:schemeClr val="tx1"/>
                </a:solidFill>
                <a:cs typeface="Ali_k_Sayid" pitchFamily="2" charset="-78"/>
              </a:rPr>
              <a:t>     </a:t>
            </a:r>
            <a:r>
              <a:rPr lang="ar-IQ" sz="3300" dirty="0" smtClean="0">
                <a:solidFill>
                  <a:schemeClr val="tx1"/>
                </a:solidFill>
                <a:cs typeface="Ali_k_Sayid" pitchFamily="2" charset="-78"/>
              </a:rPr>
              <a:t> </a:t>
            </a:r>
            <a:r>
              <a:rPr lang="en-US" sz="3300" dirty="0" smtClean="0">
                <a:solidFill>
                  <a:schemeClr val="tx1"/>
                </a:solidFill>
                <a:cs typeface="Ali_k_Sayid" pitchFamily="2" charset="-78"/>
              </a:rPr>
              <a:t>1</a:t>
            </a:r>
            <a:r>
              <a:rPr lang="ar-IQ" sz="3300" dirty="0" smtClean="0">
                <a:solidFill>
                  <a:schemeClr val="tx1"/>
                </a:solidFill>
                <a:cs typeface="Ali_k_Sayid" pitchFamily="2" charset="-78"/>
              </a:rPr>
              <a:t>-هةلَبذاردنى </a:t>
            </a:r>
            <a:r>
              <a:rPr lang="ar-IQ" sz="3300" dirty="0">
                <a:solidFill>
                  <a:schemeClr val="tx1"/>
                </a:solidFill>
                <a:cs typeface="Ali_k_Sayid" pitchFamily="2" charset="-78"/>
              </a:rPr>
              <a:t>عومةرى كورِى خةتاب </a:t>
            </a:r>
            <a:r>
              <a:rPr lang="ar-IQ" sz="3300" dirty="0" smtClean="0">
                <a:solidFill>
                  <a:schemeClr val="tx1"/>
                </a:solidFill>
                <a:cs typeface="Ali_k_Sayid" pitchFamily="2" charset="-78"/>
              </a:rPr>
              <a:t>بةخـــةليفة</a:t>
            </a:r>
            <a:br>
              <a:rPr lang="ar-IQ" sz="3300" dirty="0" smtClean="0">
                <a:solidFill>
                  <a:schemeClr val="tx1"/>
                </a:solidFill>
                <a:cs typeface="Ali_k_Sayid" pitchFamily="2" charset="-78"/>
              </a:rPr>
            </a:br>
            <a:r>
              <a:rPr lang="ar-IQ" sz="3300" dirty="0">
                <a:solidFill>
                  <a:schemeClr val="tx1"/>
                </a:solidFill>
                <a:cs typeface="Ali_k_Sayid" pitchFamily="2" charset="-78"/>
              </a:rPr>
              <a:t> </a:t>
            </a:r>
            <a:r>
              <a:rPr lang="en-US" sz="3300" dirty="0" smtClean="0">
                <a:solidFill>
                  <a:schemeClr val="tx1"/>
                </a:solidFill>
                <a:cs typeface="Ali_k_Sayid" pitchFamily="2" charset="-78"/>
              </a:rPr>
              <a:t>     </a:t>
            </a:r>
            <a:r>
              <a:rPr lang="ar-IQ" sz="3300" dirty="0" smtClean="0">
                <a:solidFill>
                  <a:schemeClr val="tx1"/>
                </a:solidFill>
                <a:cs typeface="Ali_k_Sayid" pitchFamily="2" charset="-78"/>
              </a:rPr>
              <a:t> </a:t>
            </a:r>
            <a:r>
              <a:rPr lang="en-US" sz="3300" dirty="0" smtClean="0">
                <a:solidFill>
                  <a:schemeClr val="tx1"/>
                </a:solidFill>
                <a:cs typeface="Ali_k_Sayid" pitchFamily="2" charset="-78"/>
              </a:rPr>
              <a:t>2</a:t>
            </a:r>
            <a:r>
              <a:rPr lang="ar-IQ" sz="3300" dirty="0" smtClean="0">
                <a:solidFill>
                  <a:schemeClr val="tx1"/>
                </a:solidFill>
                <a:cs typeface="Ali_k_Sayid" pitchFamily="2" charset="-78"/>
              </a:rPr>
              <a:t>-كارةكانى </a:t>
            </a:r>
            <a:r>
              <a:rPr lang="ar-IQ" sz="3300" dirty="0">
                <a:solidFill>
                  <a:schemeClr val="tx1"/>
                </a:solidFill>
                <a:cs typeface="Ali_k_Sayid" pitchFamily="2" charset="-78"/>
              </a:rPr>
              <a:t>عومةرى كورِى خةتاب</a:t>
            </a:r>
            <a:r>
              <a:rPr lang="ar-IQ" sz="3600" dirty="0">
                <a:solidFill>
                  <a:srgbClr val="FF0000"/>
                </a:solidFill>
                <a:cs typeface="Zanest_Monotype Koufi Bold" pitchFamily="2" charset="-78"/>
              </a:rPr>
              <a:t/>
            </a:r>
            <a:br>
              <a:rPr lang="ar-IQ" sz="3600" dirty="0">
                <a:solidFill>
                  <a:srgbClr val="FF0000"/>
                </a:solidFill>
                <a:cs typeface="Zanest_Monotype Koufi Bold" pitchFamily="2" charset="-78"/>
              </a:rPr>
            </a:br>
            <a:r>
              <a:rPr lang="ar-IQ" sz="3300" dirty="0">
                <a:solidFill>
                  <a:schemeClr val="tx1"/>
                </a:solidFill>
                <a:cs typeface="Zheayr Sahafa" pitchFamily="2" charset="-78"/>
              </a:rPr>
              <a:t>    </a:t>
            </a:r>
            <a:r>
              <a:rPr lang="en-US" sz="3300" dirty="0" smtClean="0">
                <a:solidFill>
                  <a:schemeClr val="tx1"/>
                </a:solidFill>
                <a:cs typeface="Zheayr Sahafa" pitchFamily="2" charset="-78"/>
              </a:rPr>
              <a:t>    </a:t>
            </a:r>
            <a:r>
              <a:rPr lang="ar-IQ" sz="3300" dirty="0" smtClean="0">
                <a:solidFill>
                  <a:schemeClr val="tx1"/>
                </a:solidFill>
                <a:cs typeface="Zheayr Sahafa" pitchFamily="2" charset="-78"/>
              </a:rPr>
              <a:t>  </a:t>
            </a:r>
            <a:r>
              <a:rPr lang="ar-IQ" sz="3300" b="1" dirty="0" smtClean="0">
                <a:solidFill>
                  <a:schemeClr val="tx1"/>
                </a:solidFill>
                <a:cs typeface="Zheayr Sahafa" pitchFamily="2" charset="-78"/>
              </a:rPr>
              <a:t>أ</a:t>
            </a:r>
            <a:r>
              <a:rPr lang="ar-IQ" sz="3300" dirty="0" smtClean="0">
                <a:solidFill>
                  <a:schemeClr val="tx1"/>
                </a:solidFill>
                <a:cs typeface="Krmanj_K_Hallgord" pitchFamily="2" charset="-78"/>
              </a:rPr>
              <a:t>- </a:t>
            </a:r>
            <a:r>
              <a:rPr lang="ar-IQ" sz="3300" dirty="0">
                <a:solidFill>
                  <a:schemeClr val="tx1"/>
                </a:solidFill>
                <a:cs typeface="Krmanj_K_Hallgord" pitchFamily="2" charset="-78"/>
              </a:rPr>
              <a:t>دريَذةدان بةفتوحات  </a:t>
            </a:r>
            <a:br>
              <a:rPr lang="ar-IQ" sz="3300" dirty="0">
                <a:solidFill>
                  <a:schemeClr val="tx1"/>
                </a:solidFill>
                <a:cs typeface="Krmanj_K_Hallgord" pitchFamily="2" charset="-78"/>
              </a:rPr>
            </a:br>
            <a:r>
              <a:rPr lang="ar-IQ" sz="3300" dirty="0">
                <a:solidFill>
                  <a:schemeClr val="tx1"/>
                </a:solidFill>
                <a:cs typeface="Krmanj_K_Hallgord" pitchFamily="2" charset="-78"/>
              </a:rPr>
              <a:t>  </a:t>
            </a:r>
            <a:r>
              <a:rPr lang="ar-IQ" sz="3300" dirty="0" smtClean="0">
                <a:solidFill>
                  <a:schemeClr val="tx1"/>
                </a:solidFill>
                <a:cs typeface="Krmanj_K_Hallgord" pitchFamily="2" charset="-78"/>
              </a:rPr>
              <a:t>                 ب- </a:t>
            </a:r>
            <a:r>
              <a:rPr lang="ar-IQ" sz="3300" dirty="0">
                <a:solidFill>
                  <a:schemeClr val="tx1"/>
                </a:solidFill>
                <a:cs typeface="Krmanj_K_Hallgord" pitchFamily="2" charset="-78"/>
              </a:rPr>
              <a:t>ريَكخستنى كارطيَرِى و داراى و دادطةرى  </a:t>
            </a:r>
            <a:r>
              <a:rPr lang="ar-IQ" dirty="0">
                <a:solidFill>
                  <a:schemeClr val="tx1"/>
                </a:solidFill>
                <a:cs typeface="Ali_K_Alwand" pitchFamily="2" charset="-78"/>
              </a:rPr>
              <a:t/>
            </a:r>
            <a:br>
              <a:rPr lang="ar-IQ" dirty="0">
                <a:solidFill>
                  <a:schemeClr val="tx1"/>
                </a:solidFill>
                <a:cs typeface="Ali_K_Alwand" pitchFamily="2" charset="-78"/>
              </a:rPr>
            </a:br>
            <a:r>
              <a:rPr lang="ar-IQ" b="1" spc="50" dirty="0">
                <a:ln w="11430"/>
                <a:solidFill>
                  <a:schemeClr val="tx1"/>
                </a:solidFill>
                <a:effectLst>
                  <a:outerShdw blurRad="76200" dist="50800" dir="5400000" algn="tl" rotWithShape="0">
                    <a:srgbClr val="000000">
                      <a:alpha val="65000"/>
                    </a:srgbClr>
                  </a:outerShdw>
                </a:effectLst>
                <a:cs typeface="Ali_K_Jiddah" pitchFamily="2" charset="-78"/>
              </a:rPr>
              <a:t/>
            </a:r>
            <a:br>
              <a:rPr lang="ar-IQ" b="1" spc="50" dirty="0">
                <a:ln w="11430"/>
                <a:solidFill>
                  <a:schemeClr val="tx1"/>
                </a:solidFill>
                <a:effectLst>
                  <a:outerShdw blurRad="76200" dist="50800" dir="5400000" algn="tl" rotWithShape="0">
                    <a:srgbClr val="000000">
                      <a:alpha val="65000"/>
                    </a:srgbClr>
                  </a:outerShdw>
                </a:effectLst>
                <a:cs typeface="Ali_K_Jiddah" pitchFamily="2" charset="-78"/>
              </a:rPr>
            </a:br>
            <a:endParaRPr lang="en-US" dirty="0"/>
          </a:p>
        </p:txBody>
      </p:sp>
    </p:spTree>
    <p:extLst>
      <p:ext uri="{BB962C8B-B14F-4D97-AF65-F5344CB8AC3E}">
        <p14:creationId xmlns:p14="http://schemas.microsoft.com/office/powerpoint/2010/main" val="22565502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8" y="0"/>
            <a:ext cx="9130352" cy="6893549"/>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p:txBody>
      </p:sp>
      <p:sp>
        <p:nvSpPr>
          <p:cNvPr id="3" name="Rectangle 2"/>
          <p:cNvSpPr/>
          <p:nvPr/>
        </p:nvSpPr>
        <p:spPr>
          <a:xfrm>
            <a:off x="-4550" y="11373"/>
            <a:ext cx="9144000" cy="1371600"/>
          </a:xfrm>
          <a:prstGeom prst="rect">
            <a:avLst/>
          </a:prstGeom>
          <a:blipFill>
            <a:blip r:embed="rId3"/>
            <a:tile tx="0" ty="0" sx="100000" sy="100000" flip="none" algn="tl"/>
          </a:blipFill>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dirty="0"/>
              <a:t> </a:t>
            </a:r>
            <a:r>
              <a:rPr lang="ar-IQ" dirty="0" smtClean="0"/>
              <a:t>                                               </a:t>
            </a:r>
            <a:r>
              <a:rPr lang="ar-IQ" sz="3600" dirty="0" smtClean="0">
                <a:solidFill>
                  <a:srgbClr val="FFFF00"/>
                </a:solidFill>
                <a:cs typeface="Ali_K_Jiddah" pitchFamily="2" charset="-78"/>
              </a:rPr>
              <a:t>غةزو </a:t>
            </a:r>
            <a:r>
              <a:rPr lang="ar-IQ" sz="3600" dirty="0">
                <a:solidFill>
                  <a:srgbClr val="FFFF00"/>
                </a:solidFill>
                <a:cs typeface="Ali_K_Jiddah" pitchFamily="2" charset="-78"/>
              </a:rPr>
              <a:t>و </a:t>
            </a:r>
            <a:r>
              <a:rPr lang="ar-IQ" sz="3600" dirty="0" smtClean="0">
                <a:solidFill>
                  <a:srgbClr val="FFFF00"/>
                </a:solidFill>
                <a:cs typeface="Ali_K_Jiddah" pitchFamily="2" charset="-78"/>
              </a:rPr>
              <a:t>تيثةكان(السرايا)</a:t>
            </a:r>
            <a:endParaRPr lang="en-US" sz="3600" dirty="0">
              <a:solidFill>
                <a:srgbClr val="FFFF00"/>
              </a:solidFill>
              <a:cs typeface="Ali_K_Jiddah" pitchFamily="2" charset="-78"/>
            </a:endParaRPr>
          </a:p>
        </p:txBody>
      </p:sp>
      <p:sp>
        <p:nvSpPr>
          <p:cNvPr id="4" name="Rectangle 3"/>
          <p:cNvSpPr/>
          <p:nvPr/>
        </p:nvSpPr>
        <p:spPr>
          <a:xfrm>
            <a:off x="6172201" y="1752600"/>
            <a:ext cx="2895599" cy="685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en-US" sz="3000" dirty="0" smtClean="0"/>
              <a:t>1</a:t>
            </a:r>
            <a:r>
              <a:rPr lang="ar-IQ" sz="3000" dirty="0" smtClean="0"/>
              <a:t>- </a:t>
            </a:r>
            <a:r>
              <a:rPr lang="ar-IQ" sz="3000" dirty="0">
                <a:cs typeface="Ali_K_Alwand" pitchFamily="2" charset="-78"/>
              </a:rPr>
              <a:t>غةزوةى ودان</a:t>
            </a:r>
            <a:endParaRPr lang="en-US" sz="3000" dirty="0">
              <a:cs typeface="Ali_K_Alwand" pitchFamily="2" charset="-78"/>
            </a:endParaRPr>
          </a:p>
        </p:txBody>
      </p:sp>
      <p:sp>
        <p:nvSpPr>
          <p:cNvPr id="5" name="Rectangle 4"/>
          <p:cNvSpPr/>
          <p:nvPr/>
        </p:nvSpPr>
        <p:spPr>
          <a:xfrm>
            <a:off x="6144903" y="2590799"/>
            <a:ext cx="2895599" cy="93259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r" rtl="1"/>
            <a:r>
              <a:rPr lang="ar-IQ" dirty="0" smtClean="0"/>
              <a:t> </a:t>
            </a:r>
            <a:r>
              <a:rPr lang="en-US" sz="3000" dirty="0" smtClean="0"/>
              <a:t>4</a:t>
            </a:r>
            <a:r>
              <a:rPr lang="ar-IQ" dirty="0" smtClean="0"/>
              <a:t>-</a:t>
            </a:r>
            <a:r>
              <a:rPr lang="ar-IQ" sz="3000" dirty="0">
                <a:solidFill>
                  <a:schemeClr val="dk1"/>
                </a:solidFill>
                <a:cs typeface="Ali_K_Alwand" pitchFamily="2" charset="-78"/>
              </a:rPr>
              <a:t>سريةى حمزة </a:t>
            </a:r>
            <a:r>
              <a:rPr lang="ar-IQ" sz="3000" dirty="0" smtClean="0">
                <a:solidFill>
                  <a:schemeClr val="dk1"/>
                </a:solidFill>
                <a:cs typeface="Ali_K_Alwand" pitchFamily="2" charset="-78"/>
              </a:rPr>
              <a:t>بن</a:t>
            </a:r>
            <a:endParaRPr lang="en-US" sz="3000" dirty="0" smtClean="0">
              <a:solidFill>
                <a:schemeClr val="dk1"/>
              </a:solidFill>
              <a:cs typeface="Ali_K_Alwand" pitchFamily="2" charset="-78"/>
            </a:endParaRPr>
          </a:p>
          <a:p>
            <a:pPr algn="r" rtl="1"/>
            <a:r>
              <a:rPr lang="en-US" sz="3000" dirty="0">
                <a:cs typeface="Ali_K_Alwand" pitchFamily="2" charset="-78"/>
              </a:rPr>
              <a:t> </a:t>
            </a:r>
            <a:r>
              <a:rPr lang="en-US" sz="3000" dirty="0" smtClean="0">
                <a:cs typeface="Ali_K_Alwand" pitchFamily="2" charset="-78"/>
              </a:rPr>
              <a:t>     </a:t>
            </a:r>
            <a:r>
              <a:rPr lang="ar-IQ" sz="3000" dirty="0" smtClean="0">
                <a:solidFill>
                  <a:schemeClr val="dk1"/>
                </a:solidFill>
                <a:cs typeface="Ali_K_Alwand" pitchFamily="2" charset="-78"/>
              </a:rPr>
              <a:t> </a:t>
            </a:r>
            <a:r>
              <a:rPr lang="ar-IQ" sz="3000" dirty="0">
                <a:cs typeface="Ali-A-Alwand" pitchFamily="2" charset="-78"/>
              </a:rPr>
              <a:t>عبدالمطلب</a:t>
            </a:r>
            <a:endParaRPr lang="en-US" sz="3000" dirty="0">
              <a:cs typeface="Ali-A-Alwand" pitchFamily="2" charset="-78"/>
            </a:endParaRPr>
          </a:p>
        </p:txBody>
      </p:sp>
      <p:sp>
        <p:nvSpPr>
          <p:cNvPr id="6" name="Rectangle 5"/>
          <p:cNvSpPr/>
          <p:nvPr/>
        </p:nvSpPr>
        <p:spPr>
          <a:xfrm>
            <a:off x="6184710" y="3886200"/>
            <a:ext cx="2895599"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r" rtl="1"/>
            <a:r>
              <a:rPr lang="ar-IQ" dirty="0" smtClean="0"/>
              <a:t> </a:t>
            </a:r>
            <a:r>
              <a:rPr lang="en-US" sz="3000" dirty="0" smtClean="0"/>
              <a:t>7</a:t>
            </a:r>
            <a:r>
              <a:rPr lang="ar-IQ" sz="3000" dirty="0" smtClean="0"/>
              <a:t>- </a:t>
            </a:r>
            <a:r>
              <a:rPr lang="ar-IQ" sz="3000" dirty="0">
                <a:solidFill>
                  <a:schemeClr val="dk1"/>
                </a:solidFill>
                <a:cs typeface="Ali_K_Alwand" pitchFamily="2" charset="-78"/>
              </a:rPr>
              <a:t>غةزوةى بةدرى </a:t>
            </a:r>
            <a:endParaRPr lang="en-US" sz="3000" dirty="0" smtClean="0">
              <a:solidFill>
                <a:schemeClr val="dk1"/>
              </a:solidFill>
              <a:cs typeface="Ali_K_Alwand" pitchFamily="2" charset="-78"/>
            </a:endParaRPr>
          </a:p>
          <a:p>
            <a:pPr algn="r" rtl="1"/>
            <a:r>
              <a:rPr lang="en-US" sz="3000" dirty="0">
                <a:cs typeface="Ali_K_Alwand" pitchFamily="2" charset="-78"/>
              </a:rPr>
              <a:t> </a:t>
            </a:r>
            <a:r>
              <a:rPr lang="en-US" sz="3000" dirty="0" smtClean="0">
                <a:cs typeface="Ali_K_Alwand" pitchFamily="2" charset="-78"/>
              </a:rPr>
              <a:t>        </a:t>
            </a:r>
            <a:r>
              <a:rPr lang="ar-IQ" sz="3000" dirty="0" smtClean="0">
                <a:solidFill>
                  <a:schemeClr val="dk1"/>
                </a:solidFill>
                <a:cs typeface="Ali_K_Alwand" pitchFamily="2" charset="-78"/>
              </a:rPr>
              <a:t>يةكةم</a:t>
            </a:r>
            <a:endParaRPr lang="en-US" sz="3000" dirty="0">
              <a:solidFill>
                <a:schemeClr val="dk1"/>
              </a:solidFill>
              <a:cs typeface="Ali_K_Alwand" pitchFamily="2" charset="-78"/>
            </a:endParaRPr>
          </a:p>
        </p:txBody>
      </p:sp>
      <p:sp>
        <p:nvSpPr>
          <p:cNvPr id="7" name="Rectangle 6"/>
          <p:cNvSpPr/>
          <p:nvPr/>
        </p:nvSpPr>
        <p:spPr>
          <a:xfrm>
            <a:off x="3106003" y="2769655"/>
            <a:ext cx="2895599" cy="88794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ar-IQ" dirty="0" smtClean="0"/>
              <a:t> </a:t>
            </a:r>
            <a:r>
              <a:rPr lang="en-US" sz="3000" dirty="0" smtClean="0"/>
              <a:t>5</a:t>
            </a:r>
            <a:r>
              <a:rPr lang="ar-IQ" sz="3000" dirty="0" smtClean="0"/>
              <a:t>-  </a:t>
            </a:r>
            <a:r>
              <a:rPr lang="ar-IQ" sz="3000" dirty="0" smtClean="0">
                <a:solidFill>
                  <a:schemeClr val="dk1"/>
                </a:solidFill>
                <a:cs typeface="Ali_K_Alwand" pitchFamily="2" charset="-78"/>
              </a:rPr>
              <a:t>غةزوةى</a:t>
            </a:r>
            <a:r>
              <a:rPr lang="ar-IQ" dirty="0" smtClean="0"/>
              <a:t> </a:t>
            </a:r>
            <a:r>
              <a:rPr lang="ar-IQ" sz="3000" dirty="0">
                <a:cs typeface="Ali-A-Alwand" pitchFamily="2" charset="-78"/>
              </a:rPr>
              <a:t>بواط</a:t>
            </a:r>
            <a:endParaRPr lang="en-US" sz="3000" dirty="0">
              <a:cs typeface="Ali-A-Alwand" pitchFamily="2" charset="-78"/>
            </a:endParaRPr>
          </a:p>
        </p:txBody>
      </p:sp>
      <p:sp>
        <p:nvSpPr>
          <p:cNvPr id="8" name="Rectangle 7"/>
          <p:cNvSpPr/>
          <p:nvPr/>
        </p:nvSpPr>
        <p:spPr>
          <a:xfrm>
            <a:off x="40943" y="2770786"/>
            <a:ext cx="2895599" cy="88681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ar-IQ" dirty="0" smtClean="0"/>
              <a:t> </a:t>
            </a:r>
            <a:r>
              <a:rPr lang="en-US" sz="3000" dirty="0" smtClean="0"/>
              <a:t>6</a:t>
            </a:r>
            <a:r>
              <a:rPr lang="ar-IQ" sz="3000" dirty="0" smtClean="0"/>
              <a:t>- </a:t>
            </a:r>
            <a:r>
              <a:rPr lang="ar-IQ" sz="3000" dirty="0">
                <a:solidFill>
                  <a:schemeClr val="dk1"/>
                </a:solidFill>
                <a:cs typeface="Ali_K_Alwand" pitchFamily="2" charset="-78"/>
              </a:rPr>
              <a:t>غةزوةى</a:t>
            </a:r>
            <a:r>
              <a:rPr lang="ar-IQ" dirty="0" smtClean="0"/>
              <a:t> </a:t>
            </a:r>
            <a:r>
              <a:rPr lang="ar-IQ" sz="3000" dirty="0">
                <a:cs typeface="Ali-A-Alwand" pitchFamily="2" charset="-78"/>
              </a:rPr>
              <a:t>العشيرة</a:t>
            </a:r>
            <a:endParaRPr lang="en-US" sz="3000" dirty="0">
              <a:cs typeface="Ali-A-Alwand" pitchFamily="2" charset="-78"/>
            </a:endParaRPr>
          </a:p>
        </p:txBody>
      </p:sp>
      <p:sp>
        <p:nvSpPr>
          <p:cNvPr id="9" name="Rectangle 8"/>
          <p:cNvSpPr/>
          <p:nvPr/>
        </p:nvSpPr>
        <p:spPr>
          <a:xfrm>
            <a:off x="3124200" y="1700851"/>
            <a:ext cx="2895599" cy="88994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en-US" sz="3000" dirty="0" smtClean="0"/>
              <a:t>2</a:t>
            </a:r>
            <a:r>
              <a:rPr lang="ar-IQ" sz="3000" dirty="0" smtClean="0"/>
              <a:t>- </a:t>
            </a:r>
            <a:r>
              <a:rPr lang="ar-IQ" sz="3000" dirty="0">
                <a:solidFill>
                  <a:schemeClr val="dk1"/>
                </a:solidFill>
                <a:cs typeface="Ali_K_Alwand" pitchFamily="2" charset="-78"/>
              </a:rPr>
              <a:t>سريةى عبيدة بن </a:t>
            </a:r>
            <a:r>
              <a:rPr lang="ar-IQ" sz="3000" dirty="0">
                <a:cs typeface="Ali-A-Alwand" pitchFamily="2" charset="-78"/>
              </a:rPr>
              <a:t>حارث</a:t>
            </a:r>
            <a:endParaRPr lang="en-US" sz="3000" dirty="0">
              <a:cs typeface="Ali-A-Alwand" pitchFamily="2" charset="-78"/>
            </a:endParaRPr>
          </a:p>
        </p:txBody>
      </p:sp>
      <p:sp>
        <p:nvSpPr>
          <p:cNvPr id="10" name="Rectangle 9"/>
          <p:cNvSpPr/>
          <p:nvPr/>
        </p:nvSpPr>
        <p:spPr>
          <a:xfrm>
            <a:off x="76200" y="1647966"/>
            <a:ext cx="2895599" cy="94283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r" rtl="1"/>
            <a:r>
              <a:rPr lang="en-US" sz="3000" dirty="0" smtClean="0"/>
              <a:t>3</a:t>
            </a:r>
            <a:r>
              <a:rPr lang="ar-IQ" sz="3000" dirty="0" smtClean="0"/>
              <a:t>- </a:t>
            </a:r>
            <a:r>
              <a:rPr lang="ar-IQ" sz="3000" dirty="0">
                <a:solidFill>
                  <a:schemeClr val="dk1"/>
                </a:solidFill>
                <a:cs typeface="Ali_K_Alwand" pitchFamily="2" charset="-78"/>
              </a:rPr>
              <a:t>سريةى سعد بن ابي وقاص</a:t>
            </a:r>
            <a:endParaRPr lang="en-US" sz="3000" dirty="0">
              <a:solidFill>
                <a:schemeClr val="dk1"/>
              </a:solidFill>
              <a:cs typeface="Ali_K_Alwand" pitchFamily="2" charset="-78"/>
            </a:endParaRPr>
          </a:p>
        </p:txBody>
      </p:sp>
      <p:sp>
        <p:nvSpPr>
          <p:cNvPr id="11" name="Rectangle 10"/>
          <p:cNvSpPr/>
          <p:nvPr/>
        </p:nvSpPr>
        <p:spPr>
          <a:xfrm>
            <a:off x="3137848" y="3828197"/>
            <a:ext cx="2895599" cy="89620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r" rtl="1"/>
            <a:r>
              <a:rPr lang="ar-IQ" dirty="0" smtClean="0"/>
              <a:t> </a:t>
            </a:r>
            <a:r>
              <a:rPr lang="en-US" sz="3000" dirty="0" smtClean="0"/>
              <a:t>8</a:t>
            </a:r>
            <a:r>
              <a:rPr lang="ar-IQ" sz="3000" dirty="0" smtClean="0"/>
              <a:t>- </a:t>
            </a:r>
            <a:r>
              <a:rPr lang="ar-IQ" sz="3000" dirty="0">
                <a:cs typeface="Ali_K_Alwand" pitchFamily="2" charset="-78"/>
              </a:rPr>
              <a:t>سريةى</a:t>
            </a:r>
            <a:r>
              <a:rPr lang="ar-IQ" dirty="0" smtClean="0"/>
              <a:t> </a:t>
            </a:r>
            <a:r>
              <a:rPr lang="ar-IQ" sz="3000" dirty="0">
                <a:cs typeface="Ali-A-Alwand" pitchFamily="2" charset="-78"/>
              </a:rPr>
              <a:t>عبدالله </a:t>
            </a:r>
            <a:r>
              <a:rPr lang="ar-IQ" sz="3000" dirty="0" smtClean="0">
                <a:cs typeface="Ali-A-Alwand" pitchFamily="2" charset="-78"/>
              </a:rPr>
              <a:t>بن</a:t>
            </a:r>
            <a:endParaRPr lang="en-US" sz="3000" dirty="0" smtClean="0">
              <a:cs typeface="Ali-A-Alwand" pitchFamily="2" charset="-78"/>
            </a:endParaRPr>
          </a:p>
          <a:p>
            <a:pPr algn="r" rtl="1"/>
            <a:r>
              <a:rPr lang="en-US" sz="3000" dirty="0">
                <a:cs typeface="Ali-A-Alwand" pitchFamily="2" charset="-78"/>
              </a:rPr>
              <a:t> </a:t>
            </a:r>
            <a:r>
              <a:rPr lang="en-US" sz="3000" dirty="0" smtClean="0">
                <a:cs typeface="Ali-A-Alwand" pitchFamily="2" charset="-78"/>
              </a:rPr>
              <a:t>         </a:t>
            </a:r>
            <a:r>
              <a:rPr lang="ar-IQ" sz="3000" dirty="0" smtClean="0">
                <a:cs typeface="Ali-A-Alwand" pitchFamily="2" charset="-78"/>
              </a:rPr>
              <a:t> </a:t>
            </a:r>
            <a:r>
              <a:rPr lang="ar-IQ" sz="3000" dirty="0">
                <a:cs typeface="Ali-A-Alwand" pitchFamily="2" charset="-78"/>
              </a:rPr>
              <a:t>جحش</a:t>
            </a:r>
            <a:endParaRPr lang="en-US" sz="3000" dirty="0">
              <a:cs typeface="Ali-A-Alwand" pitchFamily="2" charset="-78"/>
            </a:endParaRPr>
          </a:p>
        </p:txBody>
      </p:sp>
    </p:spTree>
    <p:extLst>
      <p:ext uri="{BB962C8B-B14F-4D97-AF65-F5344CB8AC3E}">
        <p14:creationId xmlns:p14="http://schemas.microsoft.com/office/powerpoint/2010/main" val="252568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 calcmode="lin" valueType="num">
                                      <p:cBhvr>
                                        <p:cTn id="2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anim calcmode="lin" valueType="num">
                                      <p:cBhvr>
                                        <p:cTn id="3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0"/>
                                        </p:tgtEl>
                                        <p:attrNameLst>
                                          <p:attrName>ppt_y</p:attrName>
                                        </p:attrNameLst>
                                      </p:cBhvr>
                                      <p:tavLst>
                                        <p:tav tm="0">
                                          <p:val>
                                            <p:strVal val="#ppt_y"/>
                                          </p:val>
                                        </p:tav>
                                        <p:tav tm="100000">
                                          <p:val>
                                            <p:strVal val="#ppt_y"/>
                                          </p:val>
                                        </p:tav>
                                      </p:tavLst>
                                    </p:anim>
                                    <p:anim calcmode="lin" valueType="num">
                                      <p:cBhvr>
                                        <p:cTn id="4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5"/>
                                        </p:tgtEl>
                                        <p:attrNameLst>
                                          <p:attrName>ppt_y</p:attrName>
                                        </p:attrNameLst>
                                      </p:cBhvr>
                                      <p:tavLst>
                                        <p:tav tm="0">
                                          <p:val>
                                            <p:strVal val="#ppt_y"/>
                                          </p:val>
                                        </p:tav>
                                        <p:tav tm="100000">
                                          <p:val>
                                            <p:strVal val="#ppt_y"/>
                                          </p:val>
                                        </p:tav>
                                      </p:tavLst>
                                    </p:anim>
                                    <p:anim calcmode="lin" valueType="num">
                                      <p:cBhvr>
                                        <p:cTn id="5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7"/>
                                        </p:tgtEl>
                                        <p:attrNameLst>
                                          <p:attrName>ppt_y</p:attrName>
                                        </p:attrNameLst>
                                      </p:cBhvr>
                                      <p:tavLst>
                                        <p:tav tm="0">
                                          <p:val>
                                            <p:strVal val="#ppt_y"/>
                                          </p:val>
                                        </p:tav>
                                        <p:tav tm="100000">
                                          <p:val>
                                            <p:strVal val="#ppt_y"/>
                                          </p:val>
                                        </p:tav>
                                      </p:tavLst>
                                    </p:anim>
                                    <p:anim calcmode="lin" valueType="num">
                                      <p:cBhvr>
                                        <p:cTn id="6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8"/>
                                        </p:tgtEl>
                                        <p:attrNameLst>
                                          <p:attrName>ppt_y</p:attrName>
                                        </p:attrNameLst>
                                      </p:cBhvr>
                                      <p:tavLst>
                                        <p:tav tm="0">
                                          <p:val>
                                            <p:strVal val="#ppt_y"/>
                                          </p:val>
                                        </p:tav>
                                        <p:tav tm="100000">
                                          <p:val>
                                            <p:strVal val="#ppt_y"/>
                                          </p:val>
                                        </p:tav>
                                      </p:tavLst>
                                    </p:anim>
                                    <p:anim calcmode="lin" valueType="num">
                                      <p:cBhvr>
                                        <p:cTn id="7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41" presetClass="entr" presetSubtype="0" fill="hold" grpId="0" nodeType="clickEffect">
                                  <p:stCondLst>
                                    <p:cond delay="0"/>
                                  </p:stCondLst>
                                  <p:iterate type="lt">
                                    <p:tmPct val="10000"/>
                                  </p:iterate>
                                  <p:childTnLst>
                                    <p:set>
                                      <p:cBhvr>
                                        <p:cTn id="80" dur="1" fill="hold">
                                          <p:stCondLst>
                                            <p:cond delay="0"/>
                                          </p:stCondLst>
                                        </p:cTn>
                                        <p:tgtEl>
                                          <p:spTgt spid="6"/>
                                        </p:tgtEl>
                                        <p:attrNameLst>
                                          <p:attrName>style.visibility</p:attrName>
                                        </p:attrNameLst>
                                      </p:cBhvr>
                                      <p:to>
                                        <p:strVal val="visible"/>
                                      </p:to>
                                    </p:set>
                                    <p:anim calcmode="lin" valueType="num">
                                      <p:cBhvr>
                                        <p:cTn id="8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6"/>
                                        </p:tgtEl>
                                        <p:attrNameLst>
                                          <p:attrName>ppt_y</p:attrName>
                                        </p:attrNameLst>
                                      </p:cBhvr>
                                      <p:tavLst>
                                        <p:tav tm="0">
                                          <p:val>
                                            <p:strVal val="#ppt_y"/>
                                          </p:val>
                                        </p:tav>
                                        <p:tav tm="100000">
                                          <p:val>
                                            <p:strVal val="#ppt_y"/>
                                          </p:val>
                                        </p:tav>
                                      </p:tavLst>
                                    </p:anim>
                                    <p:anim calcmode="lin" valueType="num">
                                      <p:cBhvr>
                                        <p:cTn id="8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1"/>
                                        </p:tgtEl>
                                        <p:attrNameLst>
                                          <p:attrName>style.visibility</p:attrName>
                                        </p:attrNameLst>
                                      </p:cBhvr>
                                      <p:to>
                                        <p:strVal val="visible"/>
                                      </p:to>
                                    </p:set>
                                    <p:anim calcmode="lin" valueType="num">
                                      <p:cBhvr>
                                        <p:cTn id="9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1"/>
                                        </p:tgtEl>
                                        <p:attrNameLst>
                                          <p:attrName>ppt_y</p:attrName>
                                        </p:attrNameLst>
                                      </p:cBhvr>
                                      <p:tavLst>
                                        <p:tav tm="0">
                                          <p:val>
                                            <p:strVal val="#ppt_y"/>
                                          </p:val>
                                        </p:tav>
                                        <p:tav tm="100000">
                                          <p:val>
                                            <p:strVal val="#ppt_y"/>
                                          </p:val>
                                        </p:tav>
                                      </p:tavLst>
                                    </p:anim>
                                    <p:anim calcmode="lin" valueType="num">
                                      <p:cBhvr>
                                        <p:cTn id="9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ar-IQ" dirty="0" smtClean="0">
              <a:cs typeface="Ali-A-Alwand" pitchFamily="2" charset="-78"/>
            </a:endParaRPr>
          </a:p>
          <a:p>
            <a:pPr algn="just" rtl="1"/>
            <a:endParaRPr lang="ar-IQ" dirty="0">
              <a:cs typeface="Ali-A-Alwand" pitchFamily="2" charset="-78"/>
            </a:endParaRPr>
          </a:p>
          <a:p>
            <a:pPr algn="just" rtl="1"/>
            <a:endParaRPr lang="en-US" dirty="0"/>
          </a:p>
        </p:txBody>
      </p:sp>
      <p:sp>
        <p:nvSpPr>
          <p:cNvPr id="3" name="Rounded Rectangle 2"/>
          <p:cNvSpPr/>
          <p:nvPr/>
        </p:nvSpPr>
        <p:spPr>
          <a:xfrm>
            <a:off x="1676400" y="152400"/>
            <a:ext cx="5791200" cy="1447800"/>
          </a:xfrm>
          <a:prstGeom prst="roundRect">
            <a:avLst/>
          </a:prstGeom>
          <a:blipFill>
            <a:blip r:embed="rId3"/>
            <a:tile tx="0" ty="0" sx="100000" sy="100000" flip="none" algn="tl"/>
          </a:blipFill>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sz="3000" dirty="0" smtClean="0">
                <a:solidFill>
                  <a:srgbClr val="FFFF00"/>
                </a:solidFill>
              </a:rPr>
              <a:t> </a:t>
            </a:r>
            <a:r>
              <a:rPr lang="ar-IQ" sz="3000" dirty="0">
                <a:solidFill>
                  <a:srgbClr val="FFFF00"/>
                </a:solidFill>
                <a:cs typeface="Ali_K_Jiddah" pitchFamily="2" charset="-78"/>
              </a:rPr>
              <a:t> </a:t>
            </a:r>
            <a:r>
              <a:rPr lang="ar-IQ" sz="3000" dirty="0" smtClean="0">
                <a:solidFill>
                  <a:srgbClr val="FFFF00"/>
                </a:solidFill>
                <a:cs typeface="Ali_K_Jiddah" pitchFamily="2" charset="-78"/>
              </a:rPr>
              <a:t>            </a:t>
            </a:r>
            <a:r>
              <a:rPr lang="ar-IQ" sz="3000" dirty="0" smtClean="0">
                <a:solidFill>
                  <a:srgbClr val="FF0000"/>
                </a:solidFill>
              </a:rPr>
              <a:t> </a:t>
            </a:r>
            <a:r>
              <a:rPr lang="ar-IQ" sz="3000" dirty="0" smtClean="0">
                <a:solidFill>
                  <a:srgbClr val="FF0000"/>
                </a:solidFill>
                <a:cs typeface="Ali_K_Jiddah" pitchFamily="2" charset="-78"/>
              </a:rPr>
              <a:t>هؤكارةكانى </a:t>
            </a:r>
            <a:r>
              <a:rPr lang="ar-IQ" sz="3000" dirty="0">
                <a:solidFill>
                  <a:srgbClr val="FF0000"/>
                </a:solidFill>
                <a:cs typeface="Ali_K_Jiddah" pitchFamily="2" charset="-78"/>
              </a:rPr>
              <a:t>جيهاد</a:t>
            </a:r>
            <a:endParaRPr lang="en-US" sz="3000" dirty="0">
              <a:solidFill>
                <a:srgbClr val="FF0000"/>
              </a:solidFill>
              <a:cs typeface="Ali_K_Jiddah" pitchFamily="2" charset="-78"/>
            </a:endParaRPr>
          </a:p>
        </p:txBody>
      </p:sp>
      <p:sp>
        <p:nvSpPr>
          <p:cNvPr id="5" name="Rounded Rectangle 4"/>
          <p:cNvSpPr/>
          <p:nvPr/>
        </p:nvSpPr>
        <p:spPr>
          <a:xfrm>
            <a:off x="6400800" y="2030104"/>
            <a:ext cx="2438400" cy="1066800"/>
          </a:xfrm>
          <a:prstGeom prst="round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r" rtl="1"/>
            <a:r>
              <a:rPr lang="en-US" sz="3000" dirty="0">
                <a:solidFill>
                  <a:schemeClr val="tx1"/>
                </a:solidFill>
              </a:rPr>
              <a:t>1</a:t>
            </a:r>
            <a:r>
              <a:rPr lang="ar-IQ" sz="3000" dirty="0">
                <a:solidFill>
                  <a:schemeClr val="tx1"/>
                </a:solidFill>
                <a:cs typeface="Ali_K_Alwand" pitchFamily="2" charset="-78"/>
              </a:rPr>
              <a:t>-  </a:t>
            </a:r>
            <a:r>
              <a:rPr lang="ar-IQ" sz="3000" dirty="0">
                <a:solidFill>
                  <a:schemeClr val="dk1"/>
                </a:solidFill>
                <a:cs typeface="Ali_K_Alwand" pitchFamily="2" charset="-78"/>
              </a:rPr>
              <a:t>بلاَوكردنةوةى </a:t>
            </a:r>
            <a:endParaRPr lang="en-US" sz="3000" dirty="0" smtClean="0">
              <a:solidFill>
                <a:schemeClr val="dk1"/>
              </a:solidFill>
              <a:cs typeface="Ali_K_Alwand" pitchFamily="2" charset="-78"/>
            </a:endParaRPr>
          </a:p>
          <a:p>
            <a:pPr algn="r" rtl="1"/>
            <a:r>
              <a:rPr lang="en-US" sz="3000" dirty="0">
                <a:solidFill>
                  <a:schemeClr val="dk1"/>
                </a:solidFill>
                <a:cs typeface="Ali_K_Alwand" pitchFamily="2" charset="-78"/>
              </a:rPr>
              <a:t> </a:t>
            </a:r>
            <a:r>
              <a:rPr lang="en-US" sz="3000" dirty="0" smtClean="0">
                <a:solidFill>
                  <a:schemeClr val="dk1"/>
                </a:solidFill>
                <a:cs typeface="Ali_K_Alwand" pitchFamily="2" charset="-78"/>
              </a:rPr>
              <a:t>    </a:t>
            </a:r>
            <a:r>
              <a:rPr lang="ar-IQ" sz="3000" dirty="0" smtClean="0">
                <a:solidFill>
                  <a:schemeClr val="dk1"/>
                </a:solidFill>
                <a:cs typeface="Ali_K_Alwand" pitchFamily="2" charset="-78"/>
              </a:rPr>
              <a:t>ئاينى </a:t>
            </a:r>
            <a:r>
              <a:rPr lang="ar-IQ" sz="3000" dirty="0">
                <a:solidFill>
                  <a:schemeClr val="dk1"/>
                </a:solidFill>
                <a:cs typeface="Ali_K_Alwand" pitchFamily="2" charset="-78"/>
              </a:rPr>
              <a:t>ئيسلام</a:t>
            </a:r>
            <a:endParaRPr lang="en-US" sz="3000" dirty="0">
              <a:solidFill>
                <a:schemeClr val="dk1"/>
              </a:solidFill>
              <a:cs typeface="Ali_K_Alwand" pitchFamily="2" charset="-78"/>
            </a:endParaRPr>
          </a:p>
          <a:p>
            <a:pPr algn="ctr"/>
            <a:endParaRPr lang="en-US" dirty="0"/>
          </a:p>
        </p:txBody>
      </p:sp>
      <p:sp>
        <p:nvSpPr>
          <p:cNvPr id="7" name="Rounded Rectangle 6"/>
          <p:cNvSpPr/>
          <p:nvPr/>
        </p:nvSpPr>
        <p:spPr>
          <a:xfrm>
            <a:off x="3581400" y="2030104"/>
            <a:ext cx="2424752" cy="1066800"/>
          </a:xfrm>
          <a:prstGeom prst="round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r" rtl="1"/>
            <a:r>
              <a:rPr lang="en-US" sz="3000" dirty="0">
                <a:solidFill>
                  <a:schemeClr val="tx1"/>
                </a:solidFill>
              </a:rPr>
              <a:t>2</a:t>
            </a:r>
            <a:r>
              <a:rPr lang="ar-IQ" sz="3000" dirty="0" smtClean="0">
                <a:solidFill>
                  <a:schemeClr val="tx1"/>
                </a:solidFill>
                <a:cs typeface="Ali_K_Alwand" pitchFamily="2" charset="-78"/>
              </a:rPr>
              <a:t>-  </a:t>
            </a:r>
            <a:r>
              <a:rPr lang="ar-IQ" sz="3000" dirty="0" smtClean="0">
                <a:solidFill>
                  <a:schemeClr val="dk1"/>
                </a:solidFill>
                <a:cs typeface="Ali_K_Alwand" pitchFamily="2" charset="-78"/>
              </a:rPr>
              <a:t>بةرطرى كردن</a:t>
            </a:r>
            <a:endParaRPr lang="en-US" sz="3000" dirty="0">
              <a:solidFill>
                <a:schemeClr val="dk1"/>
              </a:solidFill>
              <a:cs typeface="Ali_K_Alwand" pitchFamily="2" charset="-78"/>
            </a:endParaRPr>
          </a:p>
          <a:p>
            <a:pPr algn="ctr"/>
            <a:endParaRPr lang="en-US" dirty="0"/>
          </a:p>
        </p:txBody>
      </p:sp>
      <p:sp>
        <p:nvSpPr>
          <p:cNvPr id="8" name="Rounded Rectangle 7"/>
          <p:cNvSpPr/>
          <p:nvPr/>
        </p:nvSpPr>
        <p:spPr>
          <a:xfrm>
            <a:off x="685800" y="2030104"/>
            <a:ext cx="2424752" cy="1066800"/>
          </a:xfrm>
          <a:prstGeom prst="round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r" rtl="1"/>
            <a:r>
              <a:rPr lang="en-US" sz="3000" dirty="0" smtClean="0">
                <a:solidFill>
                  <a:schemeClr val="tx1"/>
                </a:solidFill>
              </a:rPr>
              <a:t>3</a:t>
            </a:r>
            <a:r>
              <a:rPr lang="ar-IQ" sz="3000" dirty="0" smtClean="0">
                <a:solidFill>
                  <a:schemeClr val="tx1"/>
                </a:solidFill>
                <a:cs typeface="Ali_K_Alwand" pitchFamily="2" charset="-78"/>
              </a:rPr>
              <a:t>-   بنبرِكردنى </a:t>
            </a:r>
          </a:p>
          <a:p>
            <a:pPr algn="r" rtl="1"/>
            <a:r>
              <a:rPr lang="ar-IQ" sz="3000" dirty="0">
                <a:solidFill>
                  <a:schemeClr val="tx1"/>
                </a:solidFill>
                <a:cs typeface="Ali_K_Alwand" pitchFamily="2" charset="-78"/>
              </a:rPr>
              <a:t> </a:t>
            </a:r>
            <a:r>
              <a:rPr lang="ar-IQ" sz="3000" dirty="0" smtClean="0">
                <a:solidFill>
                  <a:schemeClr val="tx1"/>
                </a:solidFill>
                <a:cs typeface="Ali_K_Alwand" pitchFamily="2" charset="-78"/>
              </a:rPr>
              <a:t>  فيتنةو </a:t>
            </a:r>
            <a:r>
              <a:rPr lang="ar-IQ" sz="3000" dirty="0" smtClean="0">
                <a:solidFill>
                  <a:schemeClr val="dk1"/>
                </a:solidFill>
                <a:cs typeface="Ali_K_Alwand" pitchFamily="2" charset="-78"/>
              </a:rPr>
              <a:t>ئاشوب  </a:t>
            </a:r>
            <a:endParaRPr lang="en-US" sz="3000" dirty="0">
              <a:solidFill>
                <a:schemeClr val="dk1"/>
              </a:solidFill>
              <a:cs typeface="Ali_K_Alwand" pitchFamily="2" charset="-78"/>
            </a:endParaRPr>
          </a:p>
          <a:p>
            <a:pPr algn="ctr"/>
            <a:endParaRPr lang="en-US" dirty="0"/>
          </a:p>
        </p:txBody>
      </p:sp>
      <p:sp>
        <p:nvSpPr>
          <p:cNvPr id="9" name="Rounded Rectangle 8"/>
          <p:cNvSpPr/>
          <p:nvPr/>
        </p:nvSpPr>
        <p:spPr>
          <a:xfrm>
            <a:off x="6400800" y="3409958"/>
            <a:ext cx="2424752" cy="1066800"/>
          </a:xfrm>
          <a:prstGeom prst="round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r" rtl="1"/>
            <a:r>
              <a:rPr lang="en-US" sz="3000" dirty="0" smtClean="0">
                <a:solidFill>
                  <a:schemeClr val="tx1"/>
                </a:solidFill>
              </a:rPr>
              <a:t>4</a:t>
            </a:r>
            <a:r>
              <a:rPr lang="ar-IQ" sz="3000" dirty="0" smtClean="0">
                <a:solidFill>
                  <a:schemeClr val="tx1"/>
                </a:solidFill>
                <a:cs typeface="Ali_K_Alwand" pitchFamily="2" charset="-78"/>
              </a:rPr>
              <a:t>-   وةلاَمدانةوةى </a:t>
            </a:r>
          </a:p>
          <a:p>
            <a:pPr algn="r" rtl="1"/>
            <a:r>
              <a:rPr lang="ar-IQ" sz="3000" dirty="0" smtClean="0">
                <a:solidFill>
                  <a:schemeClr val="tx1"/>
                </a:solidFill>
                <a:cs typeface="Ali_K_Alwand" pitchFamily="2" charset="-78"/>
              </a:rPr>
              <a:t>      دوذمنكارانة</a:t>
            </a:r>
            <a:endParaRPr lang="en-US" sz="3000" dirty="0">
              <a:solidFill>
                <a:schemeClr val="dk1"/>
              </a:solidFill>
              <a:cs typeface="Ali_K_Alwand" pitchFamily="2" charset="-78"/>
            </a:endParaRPr>
          </a:p>
          <a:p>
            <a:pPr algn="ctr"/>
            <a:endParaRPr lang="en-US" dirty="0"/>
          </a:p>
        </p:txBody>
      </p:sp>
      <p:sp>
        <p:nvSpPr>
          <p:cNvPr id="10" name="Rounded Rectangle 9"/>
          <p:cNvSpPr/>
          <p:nvPr/>
        </p:nvSpPr>
        <p:spPr>
          <a:xfrm>
            <a:off x="685800" y="3429000"/>
            <a:ext cx="5320352" cy="1066800"/>
          </a:xfrm>
          <a:prstGeom prst="round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r" rtl="1"/>
            <a:r>
              <a:rPr lang="en-US" sz="3000" dirty="0" smtClean="0">
                <a:solidFill>
                  <a:schemeClr val="tx1"/>
                </a:solidFill>
              </a:rPr>
              <a:t>5</a:t>
            </a:r>
            <a:r>
              <a:rPr lang="ar-IQ" sz="3000" dirty="0" smtClean="0">
                <a:solidFill>
                  <a:schemeClr val="tx1"/>
                </a:solidFill>
                <a:cs typeface="Ali_K_Alwand" pitchFamily="2" charset="-78"/>
              </a:rPr>
              <a:t>-   بةرقةرار بوونى ئاشتى و دادثةروةرى</a:t>
            </a:r>
            <a:endParaRPr lang="en-US" sz="3000" dirty="0">
              <a:solidFill>
                <a:schemeClr val="dk1"/>
              </a:solidFill>
              <a:cs typeface="Ali_K_Alwand" pitchFamily="2" charset="-78"/>
            </a:endParaRPr>
          </a:p>
          <a:p>
            <a:pPr algn="ctr"/>
            <a:endParaRPr lang="en-US" dirty="0"/>
          </a:p>
        </p:txBody>
      </p:sp>
    </p:spTree>
    <p:extLst>
      <p:ext uri="{BB962C8B-B14F-4D97-AF65-F5344CB8AC3E}">
        <p14:creationId xmlns:p14="http://schemas.microsoft.com/office/powerpoint/2010/main" val="14350949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800" decel="100000"/>
                                        <p:tgtEl>
                                          <p:spTgt spid="3"/>
                                        </p:tgtEl>
                                      </p:cBhvr>
                                    </p:animEffect>
                                    <p:anim calcmode="lin" valueType="num">
                                      <p:cBhvr>
                                        <p:cTn id="18" dur="800" decel="100000" fill="hold"/>
                                        <p:tgtEl>
                                          <p:spTgt spid="3"/>
                                        </p:tgtEl>
                                        <p:attrNameLst>
                                          <p:attrName>style.rotation</p:attrName>
                                        </p:attrNameLst>
                                      </p:cBhvr>
                                      <p:tavLst>
                                        <p:tav tm="0">
                                          <p:val>
                                            <p:fltVal val="-90"/>
                                          </p:val>
                                        </p:tav>
                                        <p:tav tm="100000">
                                          <p:val>
                                            <p:fltVal val="0"/>
                                          </p:val>
                                        </p:tav>
                                      </p:tavLst>
                                    </p:anim>
                                    <p:anim calcmode="lin" valueType="num">
                                      <p:cBhvr>
                                        <p:cTn id="19" dur="800" decel="100000" fill="hold"/>
                                        <p:tgtEl>
                                          <p:spTgt spid="3"/>
                                        </p:tgtEl>
                                        <p:attrNameLst>
                                          <p:attrName>ppt_x</p:attrName>
                                        </p:attrNameLst>
                                      </p:cBhvr>
                                      <p:tavLst>
                                        <p:tav tm="0">
                                          <p:val>
                                            <p:strVal val="#ppt_x+0.4"/>
                                          </p:val>
                                        </p:tav>
                                        <p:tav tm="100000">
                                          <p:val>
                                            <p:strVal val="#ppt_x-0.05"/>
                                          </p:val>
                                        </p:tav>
                                      </p:tavLst>
                                    </p:anim>
                                    <p:anim calcmode="lin" valueType="num">
                                      <p:cBhvr>
                                        <p:cTn id="20" dur="800" decel="100000" fill="hold"/>
                                        <p:tgtEl>
                                          <p:spTgt spid="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800" decel="100000"/>
                                        <p:tgtEl>
                                          <p:spTgt spid="5"/>
                                        </p:tgtEl>
                                      </p:cBhvr>
                                    </p:animEffect>
                                    <p:anim calcmode="lin" valueType="num">
                                      <p:cBhvr>
                                        <p:cTn id="28" dur="800" decel="100000" fill="hold"/>
                                        <p:tgtEl>
                                          <p:spTgt spid="5"/>
                                        </p:tgtEl>
                                        <p:attrNameLst>
                                          <p:attrName>style.rotation</p:attrName>
                                        </p:attrNameLst>
                                      </p:cBhvr>
                                      <p:tavLst>
                                        <p:tav tm="0">
                                          <p:val>
                                            <p:fltVal val="-90"/>
                                          </p:val>
                                        </p:tav>
                                        <p:tav tm="100000">
                                          <p:val>
                                            <p:fltVal val="0"/>
                                          </p:val>
                                        </p:tav>
                                      </p:tavLst>
                                    </p:anim>
                                    <p:anim calcmode="lin" valueType="num">
                                      <p:cBhvr>
                                        <p:cTn id="29" dur="800" decel="100000" fill="hold"/>
                                        <p:tgtEl>
                                          <p:spTgt spid="5"/>
                                        </p:tgtEl>
                                        <p:attrNameLst>
                                          <p:attrName>ppt_x</p:attrName>
                                        </p:attrNameLst>
                                      </p:cBhvr>
                                      <p:tavLst>
                                        <p:tav tm="0">
                                          <p:val>
                                            <p:strVal val="#ppt_x+0.4"/>
                                          </p:val>
                                        </p:tav>
                                        <p:tav tm="100000">
                                          <p:val>
                                            <p:strVal val="#ppt_x-0.05"/>
                                          </p:val>
                                        </p:tav>
                                      </p:tavLst>
                                    </p:anim>
                                    <p:anim calcmode="lin" valueType="num">
                                      <p:cBhvr>
                                        <p:cTn id="30" dur="800" decel="100000" fill="hold"/>
                                        <p:tgtEl>
                                          <p:spTgt spid="5"/>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800" decel="100000"/>
                                        <p:tgtEl>
                                          <p:spTgt spid="7"/>
                                        </p:tgtEl>
                                      </p:cBhvr>
                                    </p:animEffect>
                                    <p:anim calcmode="lin" valueType="num">
                                      <p:cBhvr>
                                        <p:cTn id="38" dur="800" decel="100000" fill="hold"/>
                                        <p:tgtEl>
                                          <p:spTgt spid="7"/>
                                        </p:tgtEl>
                                        <p:attrNameLst>
                                          <p:attrName>style.rotation</p:attrName>
                                        </p:attrNameLst>
                                      </p:cBhvr>
                                      <p:tavLst>
                                        <p:tav tm="0">
                                          <p:val>
                                            <p:fltVal val="-90"/>
                                          </p:val>
                                        </p:tav>
                                        <p:tav tm="100000">
                                          <p:val>
                                            <p:fltVal val="0"/>
                                          </p:val>
                                        </p:tav>
                                      </p:tavLst>
                                    </p:anim>
                                    <p:anim calcmode="lin" valueType="num">
                                      <p:cBhvr>
                                        <p:cTn id="39" dur="800" decel="100000" fill="hold"/>
                                        <p:tgtEl>
                                          <p:spTgt spid="7"/>
                                        </p:tgtEl>
                                        <p:attrNameLst>
                                          <p:attrName>ppt_x</p:attrName>
                                        </p:attrNameLst>
                                      </p:cBhvr>
                                      <p:tavLst>
                                        <p:tav tm="0">
                                          <p:val>
                                            <p:strVal val="#ppt_x+0.4"/>
                                          </p:val>
                                        </p:tav>
                                        <p:tav tm="100000">
                                          <p:val>
                                            <p:strVal val="#ppt_x-0.05"/>
                                          </p:val>
                                        </p:tav>
                                      </p:tavLst>
                                    </p:anim>
                                    <p:anim calcmode="lin" valueType="num">
                                      <p:cBhvr>
                                        <p:cTn id="40" dur="800" decel="100000" fill="hold"/>
                                        <p:tgtEl>
                                          <p:spTgt spid="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800" decel="100000"/>
                                        <p:tgtEl>
                                          <p:spTgt spid="9"/>
                                        </p:tgtEl>
                                      </p:cBhvr>
                                    </p:animEffect>
                                    <p:anim calcmode="lin" valueType="num">
                                      <p:cBhvr>
                                        <p:cTn id="58" dur="800" decel="100000" fill="hold"/>
                                        <p:tgtEl>
                                          <p:spTgt spid="9"/>
                                        </p:tgtEl>
                                        <p:attrNameLst>
                                          <p:attrName>style.rotation</p:attrName>
                                        </p:attrNameLst>
                                      </p:cBhvr>
                                      <p:tavLst>
                                        <p:tav tm="0">
                                          <p:val>
                                            <p:fltVal val="-90"/>
                                          </p:val>
                                        </p:tav>
                                        <p:tav tm="100000">
                                          <p:val>
                                            <p:fltVal val="0"/>
                                          </p:val>
                                        </p:tav>
                                      </p:tavLst>
                                    </p:anim>
                                    <p:anim calcmode="lin" valueType="num">
                                      <p:cBhvr>
                                        <p:cTn id="59" dur="800" decel="100000" fill="hold"/>
                                        <p:tgtEl>
                                          <p:spTgt spid="9"/>
                                        </p:tgtEl>
                                        <p:attrNameLst>
                                          <p:attrName>ppt_x</p:attrName>
                                        </p:attrNameLst>
                                      </p:cBhvr>
                                      <p:tavLst>
                                        <p:tav tm="0">
                                          <p:val>
                                            <p:strVal val="#ppt_x+0.4"/>
                                          </p:val>
                                        </p:tav>
                                        <p:tav tm="100000">
                                          <p:val>
                                            <p:strVal val="#ppt_x-0.05"/>
                                          </p:val>
                                        </p:tav>
                                      </p:tavLst>
                                    </p:anim>
                                    <p:anim calcmode="lin" valueType="num">
                                      <p:cBhvr>
                                        <p:cTn id="60" dur="800" decel="100000" fill="hold"/>
                                        <p:tgtEl>
                                          <p:spTgt spid="9"/>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800" decel="100000"/>
                                        <p:tgtEl>
                                          <p:spTgt spid="10"/>
                                        </p:tgtEl>
                                      </p:cBhvr>
                                    </p:animEffect>
                                    <p:anim calcmode="lin" valueType="num">
                                      <p:cBhvr>
                                        <p:cTn id="68" dur="800" decel="100000" fill="hold"/>
                                        <p:tgtEl>
                                          <p:spTgt spid="10"/>
                                        </p:tgtEl>
                                        <p:attrNameLst>
                                          <p:attrName>style.rotation</p:attrName>
                                        </p:attrNameLst>
                                      </p:cBhvr>
                                      <p:tavLst>
                                        <p:tav tm="0">
                                          <p:val>
                                            <p:fltVal val="-90"/>
                                          </p:val>
                                        </p:tav>
                                        <p:tav tm="100000">
                                          <p:val>
                                            <p:fltVal val="0"/>
                                          </p:val>
                                        </p:tav>
                                      </p:tavLst>
                                    </p:anim>
                                    <p:anim calcmode="lin" valueType="num">
                                      <p:cBhvr>
                                        <p:cTn id="69" dur="800" decel="100000" fill="hold"/>
                                        <p:tgtEl>
                                          <p:spTgt spid="10"/>
                                        </p:tgtEl>
                                        <p:attrNameLst>
                                          <p:attrName>ppt_x</p:attrName>
                                        </p:attrNameLst>
                                      </p:cBhvr>
                                      <p:tavLst>
                                        <p:tav tm="0">
                                          <p:val>
                                            <p:strVal val="#ppt_x+0.4"/>
                                          </p:val>
                                        </p:tav>
                                        <p:tav tm="100000">
                                          <p:val>
                                            <p:strVal val="#ppt_x-0.05"/>
                                          </p:val>
                                        </p:tav>
                                      </p:tavLst>
                                    </p:anim>
                                    <p:anim calcmode="lin" valueType="num">
                                      <p:cBhvr>
                                        <p:cTn id="70" dur="800" decel="100000" fill="hold"/>
                                        <p:tgtEl>
                                          <p:spTgt spid="10"/>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8"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815"/>
            <a:ext cx="9144000" cy="7017306"/>
          </a:xfrm>
          <a:prstGeom prst="rect">
            <a:avLst/>
          </a:prstGeom>
          <a:blipFill>
            <a:blip r:embed="rId2"/>
            <a:tile tx="0" ty="0" sx="100000" sy="100000" flip="none" algn="tl"/>
          </a:blipFill>
        </p:spPr>
        <p:txBody>
          <a:bodyPr wrap="square">
            <a:spAutoFit/>
          </a:bodyPr>
          <a:lstStyle/>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solidFill>
                <a:schemeClr val="dk1"/>
              </a:solidFill>
              <a:cs typeface="Ali_K_Alwand" pitchFamily="2" charset="-78"/>
            </a:endParaRPr>
          </a:p>
          <a:p>
            <a:pPr algn="just" rtl="1"/>
            <a:endParaRPr lang="ar-IQ" dirty="0">
              <a:solidFill>
                <a:schemeClr val="dk1"/>
              </a:solidFill>
              <a:cs typeface="Ali_K_Alwand" pitchFamily="2" charset="-78"/>
            </a:endParaRPr>
          </a:p>
          <a:p>
            <a:pPr algn="just" rtl="1"/>
            <a:endParaRPr lang="ar-IQ" dirty="0" smtClean="0"/>
          </a:p>
          <a:p>
            <a:pPr algn="just" rtl="1"/>
            <a:endParaRPr lang="ar-IQ" dirty="0" smtClean="0">
              <a:solidFill>
                <a:schemeClr val="dk1"/>
              </a:solidFill>
              <a:cs typeface="Ali_K_Alwand" pitchFamily="2" charset="-78"/>
            </a:endParaRPr>
          </a:p>
        </p:txBody>
      </p:sp>
      <p:sp>
        <p:nvSpPr>
          <p:cNvPr id="3" name="Rounded Rectangle 2"/>
          <p:cNvSpPr/>
          <p:nvPr/>
        </p:nvSpPr>
        <p:spPr>
          <a:xfrm>
            <a:off x="0" y="9815"/>
            <a:ext cx="9144000" cy="1666585"/>
          </a:xfrm>
          <a:prstGeom prst="roundRect">
            <a:avLst/>
          </a:prstGeom>
          <a:blipFill>
            <a:blip r:embed="rId3"/>
            <a:tile tx="0" ty="0" sx="100000" sy="100000" flip="none" algn="tl"/>
          </a:blipFill>
        </p:spPr>
        <p:style>
          <a:lnRef idx="2">
            <a:schemeClr val="accent1">
              <a:shade val="50000"/>
            </a:schemeClr>
          </a:lnRef>
          <a:fillRef idx="1001">
            <a:schemeClr val="l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lang="ar-IQ"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_K_Jiddah" pitchFamily="2" charset="-78"/>
              </a:rPr>
              <a:t>                     </a:t>
            </a:r>
            <a:r>
              <a:rPr lang="ar-IQ" sz="3600" b="1" spc="50" dirty="0" smtClean="0">
                <a:ln w="11430"/>
                <a:solidFill>
                  <a:srgbClr val="FFFF00"/>
                </a:solidFill>
                <a:effectLst>
                  <a:outerShdw blurRad="76200" dist="50800" dir="5400000" algn="tl" rotWithShape="0">
                    <a:srgbClr val="000000">
                      <a:alpha val="65000"/>
                    </a:srgbClr>
                  </a:outerShdw>
                </a:effectLst>
                <a:cs typeface="Ali_K_Jiddah" pitchFamily="2" charset="-78"/>
              </a:rPr>
              <a:t>جةنطى </a:t>
            </a:r>
            <a:r>
              <a:rPr lang="ar-IQ" sz="3600" b="1" spc="50" dirty="0">
                <a:ln w="11430"/>
                <a:solidFill>
                  <a:srgbClr val="FFFF00"/>
                </a:solidFill>
                <a:effectLst>
                  <a:outerShdw blurRad="76200" dist="50800" dir="5400000" algn="tl" rotWithShape="0">
                    <a:srgbClr val="000000">
                      <a:alpha val="65000"/>
                    </a:srgbClr>
                  </a:outerShdw>
                </a:effectLst>
                <a:cs typeface="Ali_K_Jiddah" pitchFamily="2" charset="-78"/>
              </a:rPr>
              <a:t>بةدر </a:t>
            </a:r>
            <a:r>
              <a:rPr lang="ar-IQ" sz="3600" b="1" spc="50" dirty="0" smtClean="0">
                <a:ln w="11430"/>
                <a:solidFill>
                  <a:srgbClr val="FFFF00"/>
                </a:solidFill>
                <a:effectLst>
                  <a:outerShdw blurRad="76200" dist="50800" dir="5400000" algn="tl" rotWithShape="0">
                    <a:srgbClr val="000000">
                      <a:alpha val="65000"/>
                    </a:srgbClr>
                  </a:outerShdw>
                </a:effectLst>
                <a:cs typeface="Ali_K_Jiddah" pitchFamily="2" charset="-78"/>
              </a:rPr>
              <a:t>لةسالَى </a:t>
            </a:r>
            <a:r>
              <a:rPr lang="en-US" sz="3600" b="1" spc="50" dirty="0">
                <a:ln w="11430"/>
                <a:solidFill>
                  <a:srgbClr val="FFFF00"/>
                </a:solidFill>
                <a:effectLst>
                  <a:outerShdw blurRad="76200" dist="50800" dir="5400000" algn="tl" rotWithShape="0">
                    <a:srgbClr val="000000">
                      <a:alpha val="65000"/>
                    </a:srgbClr>
                  </a:outerShdw>
                </a:effectLst>
                <a:cs typeface="Ali_K_Jiddah" pitchFamily="2" charset="-78"/>
              </a:rPr>
              <a:t>2</a:t>
            </a:r>
            <a:r>
              <a:rPr lang="ar-IQ" sz="3600" b="1" spc="50" dirty="0">
                <a:ln w="11430"/>
                <a:solidFill>
                  <a:srgbClr val="FFFF00"/>
                </a:solidFill>
                <a:effectLst>
                  <a:outerShdw blurRad="76200" dist="50800" dir="5400000" algn="tl" rotWithShape="0">
                    <a:srgbClr val="000000">
                      <a:alpha val="65000"/>
                    </a:srgbClr>
                  </a:outerShdw>
                </a:effectLst>
                <a:cs typeface="Ali_K_Jiddah" pitchFamily="2" charset="-78"/>
              </a:rPr>
              <a:t>ك</a:t>
            </a:r>
            <a:endParaRPr lang="en-US" sz="3600" b="1" spc="50" dirty="0">
              <a:ln w="11430"/>
              <a:solidFill>
                <a:srgbClr val="FFFF00"/>
              </a:solidFill>
              <a:effectLst>
                <a:outerShdw blurRad="76200" dist="50800" dir="5400000" algn="tl" rotWithShape="0">
                  <a:srgbClr val="000000">
                    <a:alpha val="65000"/>
                  </a:srgbClr>
                </a:outerShdw>
              </a:effectLst>
              <a:cs typeface="Ali_K_Jiddah" pitchFamily="2" charset="-78"/>
            </a:endParaRPr>
          </a:p>
        </p:txBody>
      </p:sp>
      <p:sp>
        <p:nvSpPr>
          <p:cNvPr id="4" name="Rounded Rectangle 3"/>
          <p:cNvSpPr/>
          <p:nvPr/>
        </p:nvSpPr>
        <p:spPr>
          <a:xfrm>
            <a:off x="0" y="1676400"/>
            <a:ext cx="9144000" cy="1752600"/>
          </a:xfrm>
          <a:prstGeom prst="roundRect">
            <a:avLst/>
          </a:prstGeom>
          <a:blipFill>
            <a:blip r:embed="rId4"/>
            <a:tile tx="0" ty="0" sx="100000" sy="100000" flip="none" algn="tl"/>
          </a:blipFill>
          <a:ln/>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sz="3400" dirty="0" smtClean="0">
                <a:solidFill>
                  <a:srgbClr val="FF0000"/>
                </a:solidFill>
                <a:cs typeface="Ali_K_Alwand" pitchFamily="2" charset="-78"/>
              </a:rPr>
              <a:t>أ- هؤكارةكانى </a:t>
            </a:r>
            <a:r>
              <a:rPr lang="ar-IQ" sz="3400" dirty="0">
                <a:solidFill>
                  <a:srgbClr val="FF0000"/>
                </a:solidFill>
                <a:cs typeface="Ali_K_Alwand" pitchFamily="2" charset="-78"/>
              </a:rPr>
              <a:t>شةرِى </a:t>
            </a:r>
            <a:r>
              <a:rPr lang="ar-IQ" sz="3400" dirty="0" smtClean="0">
                <a:solidFill>
                  <a:srgbClr val="FF0000"/>
                </a:solidFill>
                <a:cs typeface="Ali_K_Alwand" pitchFamily="2" charset="-78"/>
              </a:rPr>
              <a:t>بةدر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1</a:t>
            </a:r>
            <a:r>
              <a:rPr lang="ar-IQ" sz="3400" dirty="0" smtClean="0">
                <a:solidFill>
                  <a:schemeClr val="tx1"/>
                </a:solidFill>
                <a:cs typeface="Ali_K_Alwand" pitchFamily="2" charset="-78"/>
              </a:rPr>
              <a:t>-ريَطة طرتن لةكاروانى بازرطانى</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 هةرِةشة كردن لةسةر ئابوورى قورِةيش</a:t>
            </a:r>
          </a:p>
        </p:txBody>
      </p:sp>
      <p:sp>
        <p:nvSpPr>
          <p:cNvPr id="5" name="Rectangle 4"/>
          <p:cNvSpPr/>
          <p:nvPr/>
        </p:nvSpPr>
        <p:spPr>
          <a:xfrm>
            <a:off x="-1" y="3617413"/>
            <a:ext cx="9172433" cy="3409707"/>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IQ" sz="3400" dirty="0" smtClean="0">
              <a:solidFill>
                <a:srgbClr val="FF0000"/>
              </a:solidFill>
              <a:cs typeface="Ali_K_Alwand" pitchFamily="2" charset="-78"/>
            </a:endParaRPr>
          </a:p>
          <a:p>
            <a:pPr algn="just" rtl="1"/>
            <a:endParaRPr lang="ar-IQ" sz="3400" dirty="0" smtClean="0">
              <a:solidFill>
                <a:srgbClr val="FF0000"/>
              </a:solidFill>
              <a:cs typeface="Ali_K_Alwand" pitchFamily="2" charset="-78"/>
            </a:endParaRPr>
          </a:p>
          <a:p>
            <a:pPr algn="just" rtl="1"/>
            <a:endParaRPr lang="ar-IQ" sz="3400" dirty="0" smtClean="0">
              <a:solidFill>
                <a:srgbClr val="FF0000"/>
              </a:solidFill>
              <a:cs typeface="Ali_K_Alwand" pitchFamily="2" charset="-78"/>
            </a:endParaRPr>
          </a:p>
          <a:p>
            <a:pPr algn="just" rtl="1"/>
            <a:r>
              <a:rPr lang="ar-IQ" sz="3400" dirty="0" smtClean="0">
                <a:solidFill>
                  <a:srgbClr val="FF0000"/>
                </a:solidFill>
                <a:cs typeface="Ali_K_Alwand" pitchFamily="2" charset="-78"/>
              </a:rPr>
              <a:t>ب- </a:t>
            </a:r>
            <a:r>
              <a:rPr lang="ar-IQ" sz="3400" dirty="0">
                <a:solidFill>
                  <a:srgbClr val="FF0000"/>
                </a:solidFill>
                <a:cs typeface="Ali_K_Alwand" pitchFamily="2" charset="-78"/>
              </a:rPr>
              <a:t>ئةنجامةكانى شةرِى </a:t>
            </a:r>
            <a:r>
              <a:rPr lang="ar-IQ" sz="3400" dirty="0" smtClean="0">
                <a:solidFill>
                  <a:srgbClr val="FF0000"/>
                </a:solidFill>
                <a:cs typeface="Ali_K_Alwand" pitchFamily="2" charset="-78"/>
              </a:rPr>
              <a:t>بةدر</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1</a:t>
            </a:r>
            <a:r>
              <a:rPr lang="ar-IQ" sz="3400" dirty="0" smtClean="0">
                <a:solidFill>
                  <a:schemeClr val="tx1"/>
                </a:solidFill>
                <a:cs typeface="Ali_K_Alwand" pitchFamily="2" charset="-78"/>
              </a:rPr>
              <a:t>- بناغةى دةولَةتى ضةسثاند     </a:t>
            </a:r>
            <a:r>
              <a:rPr lang="ar-IQ" sz="2800" dirty="0" smtClean="0">
                <a:solidFill>
                  <a:schemeClr val="tx1"/>
                </a:solidFill>
              </a:rPr>
              <a:t> </a:t>
            </a:r>
            <a:r>
              <a:rPr lang="ar-IQ" sz="2800" dirty="0">
                <a:solidFill>
                  <a:schemeClr val="tx1"/>
                </a:solidFill>
              </a:rPr>
              <a:t>واعلموا أنما غنمتم من شيء فأن          </a:t>
            </a:r>
            <a:r>
              <a:rPr lang="ar-IQ" sz="2800" dirty="0" smtClean="0">
                <a:solidFill>
                  <a:schemeClr val="tx1"/>
                </a:solidFill>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 </a:t>
            </a:r>
            <a:r>
              <a:rPr lang="ar-IQ" sz="3400" dirty="0">
                <a:solidFill>
                  <a:schemeClr val="tx1"/>
                </a:solidFill>
                <a:cs typeface="Ali_K_Alwand" pitchFamily="2" charset="-78"/>
              </a:rPr>
              <a:t>دةستكةوتةكانى شةرِ</a:t>
            </a:r>
          </a:p>
          <a:p>
            <a:pPr algn="just" rtl="1"/>
            <a:r>
              <a:rPr lang="ar-IQ" sz="2800" dirty="0" smtClean="0">
                <a:solidFill>
                  <a:schemeClr val="tx1"/>
                </a:solidFill>
              </a:rPr>
              <a:t>لله </a:t>
            </a:r>
            <a:r>
              <a:rPr lang="ar-IQ" sz="2800" dirty="0">
                <a:solidFill>
                  <a:schemeClr val="tx1"/>
                </a:solidFill>
              </a:rPr>
              <a:t>خمسه وللرسول ولذي القربى </a:t>
            </a:r>
            <a:r>
              <a:rPr lang="ar-IQ" sz="2800" dirty="0">
                <a:solidFill>
                  <a:schemeClr val="tx1"/>
                </a:solidFill>
                <a:cs typeface="Ali_K_Alwand" pitchFamily="2" charset="-78"/>
              </a:rPr>
              <a:t> </a:t>
            </a:r>
            <a:r>
              <a:rPr lang="ar-IQ" sz="2800" dirty="0" smtClean="0">
                <a:solidFill>
                  <a:schemeClr val="tx1"/>
                </a:solidFill>
                <a:cs typeface="Ali_K_Alwand" pitchFamily="2" charset="-78"/>
              </a:rPr>
              <a:t>            </a:t>
            </a:r>
            <a:r>
              <a:rPr lang="en-US" sz="3400" dirty="0" smtClean="0">
                <a:solidFill>
                  <a:schemeClr val="tx1"/>
                </a:solidFill>
                <a:cs typeface="Ali_K_Alwand" pitchFamily="2" charset="-78"/>
              </a:rPr>
              <a:t>3</a:t>
            </a:r>
            <a:r>
              <a:rPr lang="ar-IQ" sz="2800" dirty="0" smtClean="0">
                <a:solidFill>
                  <a:schemeClr val="tx1"/>
                </a:solidFill>
                <a:cs typeface="Ali_K_Alwand" pitchFamily="2" charset="-78"/>
              </a:rPr>
              <a:t>- </a:t>
            </a:r>
            <a:r>
              <a:rPr lang="ar-IQ" sz="3400" dirty="0">
                <a:solidFill>
                  <a:schemeClr val="tx1"/>
                </a:solidFill>
                <a:cs typeface="Ali_K_Alwand" pitchFamily="2" charset="-78"/>
              </a:rPr>
              <a:t>شكؤى قورِةيشى شكاند</a:t>
            </a:r>
          </a:p>
          <a:p>
            <a:pPr algn="just" rtl="1"/>
            <a:r>
              <a:rPr lang="ar-IQ" sz="2800" dirty="0" smtClean="0">
                <a:solidFill>
                  <a:schemeClr val="tx1"/>
                </a:solidFill>
              </a:rPr>
              <a:t>واليتامى والمساكين </a:t>
            </a:r>
            <a:r>
              <a:rPr lang="ar-IQ" sz="2800" dirty="0">
                <a:solidFill>
                  <a:schemeClr val="tx1"/>
                </a:solidFill>
              </a:rPr>
              <a:t>وابن </a:t>
            </a:r>
            <a:r>
              <a:rPr lang="ar-IQ" sz="2800" dirty="0" smtClean="0">
                <a:solidFill>
                  <a:schemeClr val="tx1"/>
                </a:solidFill>
              </a:rPr>
              <a:t>سبيل              </a:t>
            </a:r>
            <a:r>
              <a:rPr lang="en-US" sz="3400" dirty="0">
                <a:solidFill>
                  <a:schemeClr val="tx1"/>
                </a:solidFill>
                <a:cs typeface="Ali_K_Alwand" pitchFamily="2" charset="-78"/>
              </a:rPr>
              <a:t>4</a:t>
            </a:r>
            <a:r>
              <a:rPr lang="ar-IQ" sz="2800" dirty="0">
                <a:solidFill>
                  <a:schemeClr val="tx1"/>
                </a:solidFill>
                <a:cs typeface="Ali_K_Alwand" pitchFamily="2" charset="-78"/>
              </a:rPr>
              <a:t>- ديلى </a:t>
            </a:r>
            <a:r>
              <a:rPr lang="ar-IQ" sz="2800" dirty="0" smtClean="0">
                <a:solidFill>
                  <a:schemeClr val="tx1"/>
                </a:solidFill>
                <a:cs typeface="Ali_K_Alwand" pitchFamily="2" charset="-78"/>
              </a:rPr>
              <a:t>شةرِ</a:t>
            </a:r>
            <a:endParaRPr lang="ar-IQ" sz="2800" dirty="0" smtClean="0">
              <a:solidFill>
                <a:schemeClr val="tx1"/>
              </a:solidFill>
            </a:endParaRPr>
          </a:p>
          <a:p>
            <a:pPr algn="just" rtl="1"/>
            <a:r>
              <a:rPr lang="ar-IQ" sz="2800" dirty="0" smtClean="0">
                <a:solidFill>
                  <a:schemeClr val="tx1"/>
                </a:solidFill>
              </a:rPr>
              <a:t>إن كنتم أمنتم </a:t>
            </a:r>
            <a:r>
              <a:rPr lang="ar-IQ" sz="2800" dirty="0">
                <a:solidFill>
                  <a:schemeClr val="tx1"/>
                </a:solidFill>
              </a:rPr>
              <a:t>بالله </a:t>
            </a:r>
            <a:r>
              <a:rPr lang="ar-IQ" sz="2800" dirty="0" smtClean="0">
                <a:solidFill>
                  <a:schemeClr val="tx1"/>
                </a:solidFill>
              </a:rPr>
              <a:t>....                        </a:t>
            </a:r>
            <a:r>
              <a:rPr lang="en-US" sz="3400" dirty="0">
                <a:solidFill>
                  <a:schemeClr val="tx1"/>
                </a:solidFill>
                <a:cs typeface="Ali_K_Alwand" pitchFamily="2" charset="-78"/>
              </a:rPr>
              <a:t>5</a:t>
            </a:r>
            <a:r>
              <a:rPr lang="ar-IQ" sz="2800" dirty="0">
                <a:solidFill>
                  <a:schemeClr val="tx1"/>
                </a:solidFill>
                <a:cs typeface="Ali_K_Alwand" pitchFamily="2" charset="-78"/>
              </a:rPr>
              <a:t>- كوذرانى ذمارةيةكى زؤر </a:t>
            </a:r>
            <a:r>
              <a:rPr lang="ar-IQ" sz="2800" dirty="0" smtClean="0">
                <a:solidFill>
                  <a:schemeClr val="tx1"/>
                </a:solidFill>
                <a:cs typeface="Ali_K_Alwand" pitchFamily="2" charset="-78"/>
              </a:rPr>
              <a:t>لةبت</a:t>
            </a:r>
            <a:endParaRPr lang="ar-IQ" sz="2800" dirty="0" smtClean="0">
              <a:solidFill>
                <a:schemeClr val="tx1"/>
              </a:solidFill>
            </a:endParaRPr>
          </a:p>
          <a:p>
            <a:pPr algn="just" rtl="1"/>
            <a:r>
              <a:rPr lang="ar-IQ" sz="2800" dirty="0" smtClean="0">
                <a:solidFill>
                  <a:schemeClr val="tx1"/>
                </a:solidFill>
              </a:rPr>
              <a:t>الاية</a:t>
            </a:r>
            <a:r>
              <a:rPr lang="en-US" sz="3400" dirty="0" smtClean="0">
                <a:solidFill>
                  <a:schemeClr val="tx1"/>
                </a:solidFill>
              </a:rPr>
              <a:t>41</a:t>
            </a:r>
            <a:r>
              <a:rPr lang="ar-IQ" sz="2800" dirty="0" smtClean="0">
                <a:solidFill>
                  <a:schemeClr val="tx1"/>
                </a:solidFill>
              </a:rPr>
              <a:t>، </a:t>
            </a:r>
            <a:r>
              <a:rPr lang="ar-IQ" sz="2800" dirty="0">
                <a:solidFill>
                  <a:schemeClr val="tx1"/>
                </a:solidFill>
              </a:rPr>
              <a:t>سورة الانفال</a:t>
            </a:r>
            <a:r>
              <a:rPr lang="ar-IQ" sz="2800" dirty="0" smtClean="0">
                <a:solidFill>
                  <a:schemeClr val="tx1"/>
                </a:solidFill>
              </a:rPr>
              <a:t>.</a:t>
            </a:r>
            <a:r>
              <a:rPr lang="ar-IQ" sz="2800" dirty="0">
                <a:solidFill>
                  <a:schemeClr val="tx1"/>
                </a:solidFill>
                <a:cs typeface="Ali_K_Alwand" pitchFamily="2" charset="-78"/>
              </a:rPr>
              <a:t> </a:t>
            </a:r>
            <a:r>
              <a:rPr lang="ar-IQ" sz="2800" dirty="0" smtClean="0">
                <a:solidFill>
                  <a:schemeClr val="tx1"/>
                </a:solidFill>
                <a:cs typeface="Ali_K_Alwand" pitchFamily="2" charset="-78"/>
              </a:rPr>
              <a:t>                            ثةرستةكانى قورِةيش</a:t>
            </a:r>
            <a:endParaRPr lang="en-US" sz="2800" dirty="0">
              <a:solidFill>
                <a:schemeClr val="tx1"/>
              </a:solidFill>
            </a:endParaRPr>
          </a:p>
          <a:p>
            <a:pPr algn="just" rtl="1"/>
            <a:r>
              <a:rPr lang="ar-IQ" sz="3400" dirty="0" smtClean="0">
                <a:solidFill>
                  <a:schemeClr val="tx1"/>
                </a:solidFill>
                <a:cs typeface="Ali_K_Alwand" pitchFamily="2" charset="-78"/>
              </a:rPr>
              <a:t>                                </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p>
          <a:p>
            <a:pPr algn="just" rtl="1"/>
            <a:endParaRPr lang="en-US" sz="3400" dirty="0">
              <a:solidFill>
                <a:schemeClr val="tx1"/>
              </a:solidFill>
              <a:cs typeface="Ali_K_Alwand" pitchFamily="2" charset="-78"/>
            </a:endParaRPr>
          </a:p>
          <a:p>
            <a:pPr algn="just" rtl="1"/>
            <a:endParaRPr lang="en-US" dirty="0"/>
          </a:p>
        </p:txBody>
      </p:sp>
    </p:spTree>
    <p:extLst>
      <p:ext uri="{BB962C8B-B14F-4D97-AF65-F5344CB8AC3E}">
        <p14:creationId xmlns:p14="http://schemas.microsoft.com/office/powerpoint/2010/main" val="25548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800" decel="100000"/>
                                        <p:tgtEl>
                                          <p:spTgt spid="4"/>
                                        </p:tgtEl>
                                      </p:cBhvr>
                                    </p:animEffect>
                                    <p:anim calcmode="lin" valueType="num">
                                      <p:cBhvr>
                                        <p:cTn id="18" dur="800" decel="100000" fill="hold"/>
                                        <p:tgtEl>
                                          <p:spTgt spid="4"/>
                                        </p:tgtEl>
                                        <p:attrNameLst>
                                          <p:attrName>style.rotation</p:attrName>
                                        </p:attrNameLst>
                                      </p:cBhvr>
                                      <p:tavLst>
                                        <p:tav tm="0">
                                          <p:val>
                                            <p:fltVal val="-90"/>
                                          </p:val>
                                        </p:tav>
                                        <p:tav tm="100000">
                                          <p:val>
                                            <p:fltVal val="0"/>
                                          </p:val>
                                        </p:tav>
                                      </p:tavLst>
                                    </p:anim>
                                    <p:anim calcmode="lin" valueType="num">
                                      <p:cBhvr>
                                        <p:cTn id="19" dur="800" decel="100000" fill="hold"/>
                                        <p:tgtEl>
                                          <p:spTgt spid="4"/>
                                        </p:tgtEl>
                                        <p:attrNameLst>
                                          <p:attrName>ppt_x</p:attrName>
                                        </p:attrNameLst>
                                      </p:cBhvr>
                                      <p:tavLst>
                                        <p:tav tm="0">
                                          <p:val>
                                            <p:strVal val="#ppt_x+0.4"/>
                                          </p:val>
                                        </p:tav>
                                        <p:tav tm="100000">
                                          <p:val>
                                            <p:strVal val="#ppt_x-0.05"/>
                                          </p:val>
                                        </p:tav>
                                      </p:tavLst>
                                    </p:anim>
                                    <p:anim calcmode="lin" valueType="num">
                                      <p:cBhvr>
                                        <p:cTn id="20" dur="800" decel="100000" fill="hold"/>
                                        <p:tgtEl>
                                          <p:spTgt spid="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800" decel="100000"/>
                                        <p:tgtEl>
                                          <p:spTgt spid="5"/>
                                        </p:tgtEl>
                                      </p:cBhvr>
                                    </p:animEffect>
                                    <p:anim calcmode="lin" valueType="num">
                                      <p:cBhvr>
                                        <p:cTn id="28" dur="800" decel="100000" fill="hold"/>
                                        <p:tgtEl>
                                          <p:spTgt spid="5"/>
                                        </p:tgtEl>
                                        <p:attrNameLst>
                                          <p:attrName>style.rotation</p:attrName>
                                        </p:attrNameLst>
                                      </p:cBhvr>
                                      <p:tavLst>
                                        <p:tav tm="0">
                                          <p:val>
                                            <p:fltVal val="-90"/>
                                          </p:val>
                                        </p:tav>
                                        <p:tav tm="100000">
                                          <p:val>
                                            <p:fltVal val="0"/>
                                          </p:val>
                                        </p:tav>
                                      </p:tavLst>
                                    </p:anim>
                                    <p:anim calcmode="lin" valueType="num">
                                      <p:cBhvr>
                                        <p:cTn id="29" dur="800" decel="100000" fill="hold"/>
                                        <p:tgtEl>
                                          <p:spTgt spid="5"/>
                                        </p:tgtEl>
                                        <p:attrNameLst>
                                          <p:attrName>ppt_x</p:attrName>
                                        </p:attrNameLst>
                                      </p:cBhvr>
                                      <p:tavLst>
                                        <p:tav tm="0">
                                          <p:val>
                                            <p:strVal val="#ppt_x+0.4"/>
                                          </p:val>
                                        </p:tav>
                                        <p:tav tm="100000">
                                          <p:val>
                                            <p:strVal val="#ppt_x-0.05"/>
                                          </p:val>
                                        </p:tav>
                                      </p:tavLst>
                                    </p:anim>
                                    <p:anim calcmode="lin" valueType="num">
                                      <p:cBhvr>
                                        <p:cTn id="30" dur="800" decel="100000" fill="hold"/>
                                        <p:tgtEl>
                                          <p:spTgt spid="5"/>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34" y="0"/>
            <a:ext cx="9144000" cy="7017306"/>
          </a:xfrm>
          <a:prstGeom prst="rect">
            <a:avLst/>
          </a:prstGeom>
          <a:blipFill>
            <a:blip r:embed="rId2"/>
            <a:tile tx="0" ty="0" sx="100000" sy="100000" flip="none" algn="tl"/>
          </a:blipFill>
        </p:spPr>
        <p:txBody>
          <a:bodyPr wrap="square">
            <a:spAutoFit/>
          </a:bodyPr>
          <a:lstStyle/>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en-US" dirty="0"/>
          </a:p>
        </p:txBody>
      </p:sp>
      <p:sp>
        <p:nvSpPr>
          <p:cNvPr id="3" name="Rectangle 2"/>
          <p:cNvSpPr/>
          <p:nvPr/>
        </p:nvSpPr>
        <p:spPr>
          <a:xfrm>
            <a:off x="0" y="-20472"/>
            <a:ext cx="9144000" cy="3068472"/>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400" dirty="0" smtClean="0">
                <a:solidFill>
                  <a:schemeClr val="tx1"/>
                </a:solidFill>
                <a:cs typeface="Ali_K_Alwand" pitchFamily="2" charset="-78"/>
              </a:rPr>
              <a:t>6</a:t>
            </a:r>
            <a:r>
              <a:rPr lang="ar-IQ" sz="3400" dirty="0" smtClean="0">
                <a:solidFill>
                  <a:schemeClr val="tx1"/>
                </a:solidFill>
                <a:cs typeface="Ali_K_Alwand" pitchFamily="2" charset="-78"/>
              </a:rPr>
              <a:t>- موسلَمان </a:t>
            </a:r>
            <a:r>
              <a:rPr lang="ar-IQ" sz="3400" dirty="0">
                <a:solidFill>
                  <a:schemeClr val="tx1"/>
                </a:solidFill>
                <a:cs typeface="Ali_K_Alwand" pitchFamily="2" charset="-78"/>
              </a:rPr>
              <a:t>بوونى ذمارةيةكى زؤر لة بت ثةرستةكانى شارى مةدينة </a:t>
            </a:r>
          </a:p>
          <a:p>
            <a:pPr algn="just" rtl="1"/>
            <a:r>
              <a:rPr lang="en-US" sz="3400" dirty="0" smtClean="0">
                <a:solidFill>
                  <a:schemeClr val="tx1"/>
                </a:solidFill>
                <a:cs typeface="Ali_K_Alwand" pitchFamily="2" charset="-78"/>
              </a:rPr>
              <a:t>7</a:t>
            </a:r>
            <a:r>
              <a:rPr lang="ar-IQ" sz="3400" dirty="0" smtClean="0">
                <a:solidFill>
                  <a:schemeClr val="tx1"/>
                </a:solidFill>
                <a:cs typeface="Ali_K_Alwand" pitchFamily="2" charset="-78"/>
              </a:rPr>
              <a:t>- بةستنى </a:t>
            </a:r>
            <a:r>
              <a:rPr lang="ar-IQ" sz="3400" dirty="0">
                <a:solidFill>
                  <a:schemeClr val="tx1"/>
                </a:solidFill>
                <a:cs typeface="Ali_K_Alwand" pitchFamily="2" charset="-78"/>
              </a:rPr>
              <a:t>ثةيماننامة لةطةلَ هؤزةكانى سةر ريَطاى بازرطانى نيَوان </a:t>
            </a:r>
            <a:endParaRPr lang="ar-IQ" sz="3400" dirty="0" smtClean="0">
              <a:solidFill>
                <a:schemeClr val="tx1"/>
              </a:solidFill>
              <a:cs typeface="Ali_K_Alwand" pitchFamily="2" charset="-78"/>
            </a:endParaRP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شام </a:t>
            </a:r>
            <a:r>
              <a:rPr lang="ar-IQ" sz="3400" dirty="0">
                <a:solidFill>
                  <a:schemeClr val="tx1"/>
                </a:solidFill>
                <a:cs typeface="Ali_K_Alwand" pitchFamily="2" charset="-78"/>
              </a:rPr>
              <a:t>و </a:t>
            </a:r>
            <a:r>
              <a:rPr lang="ar-IQ" sz="3400" dirty="0" smtClean="0">
                <a:solidFill>
                  <a:schemeClr val="tx1"/>
                </a:solidFill>
                <a:cs typeface="Ali_K_Alwand" pitchFamily="2" charset="-78"/>
              </a:rPr>
              <a:t>مةكة</a:t>
            </a:r>
            <a:endParaRPr lang="en-US" sz="3400" dirty="0" smtClean="0">
              <a:solidFill>
                <a:schemeClr val="tx1"/>
              </a:solidFill>
              <a:cs typeface="Ali_K_Alwand" pitchFamily="2" charset="-78"/>
            </a:endParaRPr>
          </a:p>
          <a:p>
            <a:pPr algn="just" rtl="1"/>
            <a:r>
              <a:rPr lang="en-US" sz="3400" dirty="0" smtClean="0">
                <a:solidFill>
                  <a:schemeClr val="tx1"/>
                </a:solidFill>
                <a:cs typeface="Ali_K_Alwand" pitchFamily="2" charset="-78"/>
              </a:rPr>
              <a:t>8</a:t>
            </a:r>
            <a:r>
              <a:rPr lang="ar-IQ" sz="3400" dirty="0" smtClean="0">
                <a:solidFill>
                  <a:schemeClr val="tx1"/>
                </a:solidFill>
                <a:cs typeface="Ali_K_Alwand" pitchFamily="2" charset="-78"/>
              </a:rPr>
              <a:t>- دةركردنى جوولةكةكانى بةنى قةينقاع </a:t>
            </a:r>
          </a:p>
          <a:p>
            <a:pPr algn="just" rtl="1"/>
            <a:r>
              <a:rPr lang="en-US" sz="3400" dirty="0" smtClean="0">
                <a:solidFill>
                  <a:schemeClr val="tx1"/>
                </a:solidFill>
                <a:cs typeface="Ali_K_Alwand" pitchFamily="2" charset="-78"/>
              </a:rPr>
              <a:t>9</a:t>
            </a:r>
            <a:r>
              <a:rPr lang="ar-IQ" sz="3400" dirty="0" smtClean="0">
                <a:solidFill>
                  <a:schemeClr val="tx1"/>
                </a:solidFill>
                <a:cs typeface="Ali_K_Alwand" pitchFamily="2" charset="-78"/>
              </a:rPr>
              <a:t>- دانانى سنوريَك بؤ ئةو كةسانةى قسةى ناشرينيا بةرامبةر ثيَغةمبةر دةكرد لةوانة(أبى عفك، </a:t>
            </a:r>
            <a:r>
              <a:rPr lang="ar-IQ" sz="3400" dirty="0">
                <a:solidFill>
                  <a:schemeClr val="tx1"/>
                </a:solidFill>
                <a:cs typeface="Ali-A-Alwand" pitchFamily="2" charset="-78"/>
              </a:rPr>
              <a:t>عصماء</a:t>
            </a:r>
            <a:r>
              <a:rPr lang="ar-IQ" sz="3400" dirty="0" smtClean="0">
                <a:solidFill>
                  <a:schemeClr val="tx1"/>
                </a:solidFill>
                <a:cs typeface="Ali_K_Alwand" pitchFamily="2" charset="-78"/>
              </a:rPr>
              <a:t> بنت مروان)</a:t>
            </a:r>
            <a:endParaRPr lang="en-US" sz="3400" dirty="0">
              <a:solidFill>
                <a:schemeClr val="tx1"/>
              </a:solidFill>
              <a:cs typeface="Ali_K_Alwand" pitchFamily="2" charset="-78"/>
            </a:endParaRPr>
          </a:p>
        </p:txBody>
      </p:sp>
      <p:sp>
        <p:nvSpPr>
          <p:cNvPr id="4" name="Rectangle 3"/>
          <p:cNvSpPr/>
          <p:nvPr/>
        </p:nvSpPr>
        <p:spPr>
          <a:xfrm>
            <a:off x="-5686" y="3179928"/>
            <a:ext cx="9144000" cy="2611272"/>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_K_Jiddah" pitchFamily="2" charset="-78"/>
              </a:rPr>
              <a:t> </a:t>
            </a:r>
            <a:r>
              <a:rPr lang="ar-IQ" sz="3400" b="1" spc="50" dirty="0" smtClean="0">
                <a:ln w="11430"/>
                <a:solidFill>
                  <a:srgbClr val="FFFF00"/>
                </a:solidFill>
                <a:effectLst>
                  <a:outerShdw blurRad="76200" dist="50800" dir="5400000" algn="tl" rotWithShape="0">
                    <a:srgbClr val="000000">
                      <a:alpha val="65000"/>
                    </a:srgbClr>
                  </a:outerShdw>
                </a:effectLst>
                <a:cs typeface="Ali_K_Jiddah" pitchFamily="2" charset="-78"/>
              </a:rPr>
              <a:t>هةلَويَستى </a:t>
            </a:r>
            <a:r>
              <a:rPr lang="ar-IQ" sz="3400" b="1" spc="50" dirty="0">
                <a:ln w="11430"/>
                <a:solidFill>
                  <a:srgbClr val="FFFF00"/>
                </a:solidFill>
                <a:effectLst>
                  <a:outerShdw blurRad="76200" dist="50800" dir="5400000" algn="tl" rotWithShape="0">
                    <a:srgbClr val="000000">
                      <a:alpha val="65000"/>
                    </a:srgbClr>
                  </a:outerShdw>
                </a:effectLst>
                <a:cs typeface="Ali_K_Jiddah" pitchFamily="2" charset="-78"/>
              </a:rPr>
              <a:t>جولةكة و دوو رووةكان دواى جةنطى </a:t>
            </a:r>
            <a:r>
              <a:rPr lang="ar-IQ" sz="3400" b="1" spc="50" dirty="0" smtClean="0">
                <a:ln w="11430"/>
                <a:solidFill>
                  <a:srgbClr val="FFFF00"/>
                </a:solidFill>
                <a:effectLst>
                  <a:outerShdw blurRad="76200" dist="50800" dir="5400000" algn="tl" rotWithShape="0">
                    <a:srgbClr val="000000">
                      <a:alpha val="65000"/>
                    </a:srgbClr>
                  </a:outerShdw>
                </a:effectLst>
                <a:cs typeface="Ali_K_Jiddah" pitchFamily="2" charset="-78"/>
              </a:rPr>
              <a:t>بةدر</a:t>
            </a:r>
          </a:p>
          <a:p>
            <a:pPr algn="just" rtl="1"/>
            <a:r>
              <a:rPr lang="ar-IQ" sz="3400" dirty="0">
                <a:solidFill>
                  <a:srgbClr val="FFFF00"/>
                </a:solidFill>
                <a:cs typeface="Ali_K_Alwand" pitchFamily="2" charset="-78"/>
              </a:rPr>
              <a:t> </a:t>
            </a:r>
            <a:r>
              <a:rPr lang="ar-IQ" sz="3400" dirty="0" smtClean="0">
                <a:solidFill>
                  <a:srgbClr val="FFFF00"/>
                </a:solidFill>
                <a:cs typeface="Ali_K_Alwand" pitchFamily="2" charset="-78"/>
              </a:rPr>
              <a:t> </a:t>
            </a:r>
            <a:r>
              <a:rPr lang="en-US" sz="3400" dirty="0" smtClean="0">
                <a:solidFill>
                  <a:schemeClr val="bg1"/>
                </a:solidFill>
                <a:cs typeface="Ali_K_Alwand" pitchFamily="2" charset="-78"/>
              </a:rPr>
              <a:t>1</a:t>
            </a:r>
            <a:r>
              <a:rPr lang="ar-IQ" sz="3400" dirty="0" smtClean="0">
                <a:solidFill>
                  <a:schemeClr val="bg1"/>
                </a:solidFill>
                <a:cs typeface="Ali_K_Alwand" pitchFamily="2" charset="-78"/>
              </a:rPr>
              <a:t>- دةركردنى </a:t>
            </a:r>
            <a:r>
              <a:rPr lang="ar-IQ" sz="3400" dirty="0">
                <a:solidFill>
                  <a:schemeClr val="bg1"/>
                </a:solidFill>
                <a:cs typeface="Ali_K_Alwand" pitchFamily="2" charset="-78"/>
              </a:rPr>
              <a:t>بةنى </a:t>
            </a:r>
            <a:r>
              <a:rPr lang="ar-IQ" sz="3400" dirty="0" smtClean="0">
                <a:solidFill>
                  <a:schemeClr val="bg1"/>
                </a:solidFill>
                <a:cs typeface="Ali_K_Alwand" pitchFamily="2" charset="-78"/>
              </a:rPr>
              <a:t>قةينقاع </a:t>
            </a:r>
          </a:p>
          <a:p>
            <a:pPr algn="just" rtl="1"/>
            <a:r>
              <a:rPr lang="ar-IQ" sz="3400" dirty="0">
                <a:solidFill>
                  <a:schemeClr val="bg1"/>
                </a:solidFill>
                <a:cs typeface="Ali_K_Alwand" pitchFamily="2" charset="-78"/>
              </a:rPr>
              <a:t> </a:t>
            </a:r>
            <a:r>
              <a:rPr lang="ar-IQ" sz="3400" dirty="0" smtClean="0">
                <a:solidFill>
                  <a:schemeClr val="bg1"/>
                </a:solidFill>
                <a:cs typeface="Ali_K_Alwand" pitchFamily="2" charset="-78"/>
              </a:rPr>
              <a:t> </a:t>
            </a:r>
            <a:r>
              <a:rPr lang="en-US" sz="3400" dirty="0" smtClean="0">
                <a:solidFill>
                  <a:schemeClr val="bg1"/>
                </a:solidFill>
                <a:cs typeface="Ali_K_Alwand" pitchFamily="2" charset="-78"/>
              </a:rPr>
              <a:t>2</a:t>
            </a:r>
            <a:r>
              <a:rPr lang="ar-IQ" sz="3400" dirty="0" smtClean="0">
                <a:solidFill>
                  <a:schemeClr val="bg1"/>
                </a:solidFill>
                <a:cs typeface="Ali_K_Alwand" pitchFamily="2" charset="-78"/>
              </a:rPr>
              <a:t>- غةزوى بةنى غةتفان (</a:t>
            </a:r>
            <a:r>
              <a:rPr lang="ar-IQ" sz="3400" dirty="0" smtClean="0">
                <a:solidFill>
                  <a:schemeClr val="bg1"/>
                </a:solidFill>
                <a:cs typeface="Ali-A-Alwand" pitchFamily="2" charset="-78"/>
              </a:rPr>
              <a:t>بني غطفان</a:t>
            </a:r>
            <a:r>
              <a:rPr lang="ar-IQ" sz="3400" dirty="0" smtClean="0">
                <a:solidFill>
                  <a:schemeClr val="bg1"/>
                </a:solidFill>
                <a:cs typeface="Ali_K_Alwand" pitchFamily="2" charset="-78"/>
              </a:rPr>
              <a:t>)        </a:t>
            </a:r>
            <a:r>
              <a:rPr lang="en-US" sz="3400" dirty="0" smtClean="0">
                <a:solidFill>
                  <a:schemeClr val="bg1"/>
                </a:solidFill>
                <a:cs typeface="Ali_K_Alwand" pitchFamily="2" charset="-78"/>
              </a:rPr>
              <a:t>3</a:t>
            </a:r>
            <a:r>
              <a:rPr lang="ar-IQ" sz="3400" dirty="0" smtClean="0">
                <a:solidFill>
                  <a:schemeClr val="bg1"/>
                </a:solidFill>
                <a:cs typeface="Ali_K_Alwand" pitchFamily="2" charset="-78"/>
              </a:rPr>
              <a:t>- غةزوى سويق</a:t>
            </a:r>
          </a:p>
          <a:p>
            <a:pPr algn="just" rtl="1"/>
            <a:r>
              <a:rPr lang="ar-IQ" sz="3400" dirty="0">
                <a:solidFill>
                  <a:schemeClr val="bg1"/>
                </a:solidFill>
                <a:cs typeface="Ali_K_Alwand" pitchFamily="2" charset="-78"/>
              </a:rPr>
              <a:t> </a:t>
            </a:r>
            <a:r>
              <a:rPr lang="ar-IQ" sz="3400" dirty="0" smtClean="0">
                <a:solidFill>
                  <a:schemeClr val="bg1"/>
                </a:solidFill>
                <a:cs typeface="Ali_K_Alwand" pitchFamily="2" charset="-78"/>
              </a:rPr>
              <a:t> </a:t>
            </a:r>
            <a:r>
              <a:rPr lang="en-US" sz="3400" dirty="0" smtClean="0">
                <a:solidFill>
                  <a:schemeClr val="bg1"/>
                </a:solidFill>
                <a:cs typeface="Ali_K_Alwand" pitchFamily="2" charset="-78"/>
              </a:rPr>
              <a:t>4</a:t>
            </a:r>
            <a:r>
              <a:rPr lang="ar-IQ" sz="3400" dirty="0" smtClean="0">
                <a:solidFill>
                  <a:schemeClr val="bg1"/>
                </a:solidFill>
                <a:cs typeface="Ali_K_Alwand" pitchFamily="2" charset="-78"/>
              </a:rPr>
              <a:t>- غةزوى </a:t>
            </a:r>
            <a:r>
              <a:rPr lang="ar-IQ" sz="3400" dirty="0">
                <a:solidFill>
                  <a:schemeClr val="bg1"/>
                </a:solidFill>
                <a:cs typeface="Ali-A-Alwand" pitchFamily="2" charset="-78"/>
              </a:rPr>
              <a:t>ذي </a:t>
            </a:r>
            <a:r>
              <a:rPr lang="ar-IQ" sz="3400" dirty="0" smtClean="0">
                <a:solidFill>
                  <a:schemeClr val="bg1"/>
                </a:solidFill>
                <a:cs typeface="Ali-A-Alwand" pitchFamily="2" charset="-78"/>
              </a:rPr>
              <a:t>أمر                                </a:t>
            </a:r>
            <a:r>
              <a:rPr lang="en-US" sz="3400" dirty="0" smtClean="0">
                <a:solidFill>
                  <a:schemeClr val="bg1"/>
                </a:solidFill>
                <a:cs typeface="Ali-A-Alwand" pitchFamily="2" charset="-78"/>
              </a:rPr>
              <a:t>5</a:t>
            </a:r>
            <a:r>
              <a:rPr lang="ar-IQ" sz="3400" dirty="0" smtClean="0">
                <a:solidFill>
                  <a:schemeClr val="bg1"/>
                </a:solidFill>
                <a:cs typeface="Ali-A-Alwand" pitchFamily="2" charset="-78"/>
              </a:rPr>
              <a:t>- </a:t>
            </a:r>
            <a:r>
              <a:rPr lang="ar-IQ" sz="3400" dirty="0" smtClean="0">
                <a:solidFill>
                  <a:schemeClr val="bg1"/>
                </a:solidFill>
                <a:cs typeface="Ali_K_Alwand" pitchFamily="2" charset="-78"/>
              </a:rPr>
              <a:t>غةزوى بحيران</a:t>
            </a:r>
            <a:endParaRPr lang="en-US" sz="3400" dirty="0">
              <a:solidFill>
                <a:schemeClr val="bg1"/>
              </a:solidFill>
              <a:cs typeface="Ali_K_Alwand" pitchFamily="2" charset="-78"/>
            </a:endParaRPr>
          </a:p>
        </p:txBody>
      </p:sp>
      <p:sp>
        <p:nvSpPr>
          <p:cNvPr id="6" name="Bevel 5"/>
          <p:cNvSpPr/>
          <p:nvPr/>
        </p:nvSpPr>
        <p:spPr>
          <a:xfrm>
            <a:off x="381000" y="5867400"/>
            <a:ext cx="8077200" cy="990600"/>
          </a:xfrm>
          <a:prstGeom prst="bevel">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_K_Jiddah" pitchFamily="2" charset="-78"/>
              </a:rPr>
              <a:t>          طةمارؤى </a:t>
            </a:r>
            <a:r>
              <a:rPr lang="ar-IQ"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_K_Jiddah" pitchFamily="2" charset="-78"/>
              </a:rPr>
              <a:t>ئابوورى سةر قورِةيش</a:t>
            </a:r>
            <a:endPar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_K_Jiddah" pitchFamily="2" charset="-78"/>
            </a:endParaRPr>
          </a:p>
        </p:txBody>
      </p:sp>
    </p:spTree>
    <p:extLst>
      <p:ext uri="{BB962C8B-B14F-4D97-AF65-F5344CB8AC3E}">
        <p14:creationId xmlns:p14="http://schemas.microsoft.com/office/powerpoint/2010/main" val="266193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6"/>
                                        </p:tgtEl>
                                        <p:attrNameLst>
                                          <p:attrName>style.visibility</p:attrName>
                                        </p:attrNameLst>
                                      </p:cBhvr>
                                      <p:to>
                                        <p:strVal val="visible"/>
                                      </p:to>
                                    </p:set>
                                    <p:set>
                                      <p:cBhvr>
                                        <p:cTn id="25" dur="455" fill="hold">
                                          <p:stCondLst>
                                            <p:cond delay="0"/>
                                          </p:stCondLst>
                                        </p:cTn>
                                        <p:tgtEl>
                                          <p:spTgt spid="6"/>
                                        </p:tgtEl>
                                        <p:attrNameLst>
                                          <p:attrName>style.rotation</p:attrName>
                                        </p:attrNameLst>
                                      </p:cBhvr>
                                      <p:to>
                                        <p:strVal val="-45.0"/>
                                      </p:to>
                                    </p:set>
                                    <p:anim calcmode="lin" valueType="num">
                                      <p:cBhvr>
                                        <p:cTn id="26"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1" y="0"/>
            <a:ext cx="9143999" cy="7017306"/>
          </a:xfrm>
          <a:prstGeom prst="rect">
            <a:avLst/>
          </a:prstGeom>
          <a:blipFill>
            <a:blip r:embed="rId2"/>
            <a:tile tx="0" ty="0" sx="100000" sy="100000" flip="none" algn="tl"/>
          </a:blipFill>
        </p:spPr>
        <p:txBody>
          <a:bodyPr wrap="square">
            <a:spAutoFit/>
          </a:bodyPr>
          <a:lstStyle/>
          <a:p>
            <a:pPr algn="just" rtl="1"/>
            <a:endParaRPr lang="ar-IQ" dirty="0" smtClean="0"/>
          </a:p>
          <a:p>
            <a:pPr algn="just" rtl="1"/>
            <a:endParaRPr lang="ar-IQ" dirty="0"/>
          </a:p>
          <a:p>
            <a:pPr algn="just" rtl="1"/>
            <a:endParaRPr lang="ar-IQ" dirty="0" smtClean="0"/>
          </a:p>
          <a:p>
            <a:pPr algn="just" rtl="1"/>
            <a:endParaRPr lang="ar-IQ" dirty="0"/>
          </a:p>
          <a:p>
            <a:pPr algn="just" rtl="1"/>
            <a:endParaRPr lang="ar-IQ" dirty="0" smtClean="0"/>
          </a:p>
          <a:p>
            <a:pPr algn="just" rtl="1"/>
            <a:endParaRPr lang="ar-IQ" dirty="0"/>
          </a:p>
          <a:p>
            <a:pPr algn="just" rtl="1"/>
            <a:endParaRPr lang="ar-IQ" dirty="0" smtClean="0"/>
          </a:p>
          <a:p>
            <a:pPr algn="just" rtl="1"/>
            <a:endParaRPr lang="ar-IQ" dirty="0"/>
          </a:p>
          <a:p>
            <a:pPr algn="just" rtl="1"/>
            <a:endParaRPr lang="ar-IQ" dirty="0" smtClean="0"/>
          </a:p>
          <a:p>
            <a:pPr algn="just" rtl="1"/>
            <a:endParaRPr lang="ar-IQ" dirty="0"/>
          </a:p>
          <a:p>
            <a:pPr algn="just" rtl="1"/>
            <a:endParaRPr lang="ar-IQ" dirty="0" smtClean="0"/>
          </a:p>
          <a:p>
            <a:pPr algn="just" rtl="1"/>
            <a:endParaRPr lang="ar-IQ" dirty="0"/>
          </a:p>
          <a:p>
            <a:pPr algn="just" rtl="1"/>
            <a:endParaRPr lang="ar-IQ" dirty="0" smtClean="0"/>
          </a:p>
          <a:p>
            <a:pPr algn="just" rtl="1"/>
            <a:endParaRPr lang="ar-IQ" dirty="0"/>
          </a:p>
          <a:p>
            <a:pPr algn="just" rtl="1"/>
            <a:endParaRPr lang="ar-IQ" dirty="0" smtClean="0"/>
          </a:p>
          <a:p>
            <a:pPr algn="just" rtl="1"/>
            <a:endParaRPr lang="ar-IQ" dirty="0"/>
          </a:p>
          <a:p>
            <a:pPr algn="just" rtl="1"/>
            <a:endParaRPr lang="ar-IQ" dirty="0" smtClean="0"/>
          </a:p>
          <a:p>
            <a:pPr algn="just" rtl="1"/>
            <a:endParaRPr lang="ar-IQ" dirty="0"/>
          </a:p>
          <a:p>
            <a:pPr algn="just" rtl="1"/>
            <a:endParaRPr lang="ar-IQ" dirty="0" smtClean="0"/>
          </a:p>
          <a:p>
            <a:pPr algn="just" rtl="1"/>
            <a:endParaRPr lang="ar-IQ" dirty="0"/>
          </a:p>
          <a:p>
            <a:pPr algn="just" rtl="1"/>
            <a:endParaRPr lang="ar-IQ" dirty="0" smtClean="0"/>
          </a:p>
          <a:p>
            <a:pPr algn="just" rtl="1"/>
            <a:endParaRPr lang="ar-IQ" dirty="0"/>
          </a:p>
          <a:p>
            <a:pPr algn="just" rtl="1"/>
            <a:endParaRPr lang="ar-IQ" dirty="0" smtClean="0"/>
          </a:p>
          <a:p>
            <a:pPr algn="just" rtl="1"/>
            <a:endParaRPr lang="ar-IQ" dirty="0"/>
          </a:p>
          <a:p>
            <a:pPr algn="just" rtl="1"/>
            <a:endParaRPr lang="en-US" dirty="0"/>
          </a:p>
        </p:txBody>
      </p:sp>
      <p:sp>
        <p:nvSpPr>
          <p:cNvPr id="3" name="Rectangle 2"/>
          <p:cNvSpPr/>
          <p:nvPr/>
        </p:nvSpPr>
        <p:spPr>
          <a:xfrm>
            <a:off x="17061" y="0"/>
            <a:ext cx="9144000" cy="1143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600" b="1" spc="50" dirty="0" smtClean="0">
                <a:ln w="11430"/>
                <a:solidFill>
                  <a:srgbClr val="FFFF00"/>
                </a:solidFill>
                <a:effectLst>
                  <a:outerShdw blurRad="76200" dist="50800" dir="5400000" algn="tl" rotWithShape="0">
                    <a:srgbClr val="000000">
                      <a:alpha val="65000"/>
                    </a:srgbClr>
                  </a:outerShdw>
                </a:effectLst>
                <a:cs typeface="Ali_K_Jiddah" pitchFamily="2" charset="-78"/>
              </a:rPr>
              <a:t>                     </a:t>
            </a:r>
            <a:r>
              <a:rPr lang="ar-IQ" sz="3600" b="1" spc="50" dirty="0" smtClean="0">
                <a:ln w="11430"/>
                <a:solidFill>
                  <a:srgbClr val="FFFF00"/>
                </a:solidFill>
                <a:effectLst>
                  <a:outerShdw blurRad="76200" dist="50800" dir="5400000" algn="tl" rotWithShape="0">
                    <a:srgbClr val="000000">
                      <a:alpha val="65000"/>
                    </a:srgbClr>
                  </a:outerShdw>
                </a:effectLst>
                <a:cs typeface="Ali_K_Jiddah" pitchFamily="2" charset="-78"/>
              </a:rPr>
              <a:t>شةرِى </a:t>
            </a:r>
            <a:r>
              <a:rPr lang="ar-IQ" sz="3600" b="1" spc="50" dirty="0">
                <a:ln w="11430"/>
                <a:solidFill>
                  <a:srgbClr val="FFFF00"/>
                </a:solidFill>
                <a:effectLst>
                  <a:outerShdw blurRad="76200" dist="50800" dir="5400000" algn="tl" rotWithShape="0">
                    <a:srgbClr val="000000">
                      <a:alpha val="65000"/>
                    </a:srgbClr>
                  </a:outerShdw>
                </a:effectLst>
                <a:cs typeface="Ali_K_Jiddah" pitchFamily="2" charset="-78"/>
              </a:rPr>
              <a:t>ئوحد </a:t>
            </a:r>
            <a:r>
              <a:rPr lang="ar-IQ" sz="3600" b="1" spc="50" dirty="0" smtClean="0">
                <a:ln w="11430"/>
                <a:solidFill>
                  <a:srgbClr val="FFFF00"/>
                </a:solidFill>
                <a:effectLst>
                  <a:outerShdw blurRad="76200" dist="50800" dir="5400000" algn="tl" rotWithShape="0">
                    <a:srgbClr val="000000">
                      <a:alpha val="65000"/>
                    </a:srgbClr>
                  </a:outerShdw>
                </a:effectLst>
                <a:cs typeface="Ali_K_Jiddah" pitchFamily="2" charset="-78"/>
              </a:rPr>
              <a:t>لةسالَى(</a:t>
            </a:r>
            <a:r>
              <a:rPr lang="en-US" sz="3600" b="1" spc="50" dirty="0" smtClean="0">
                <a:ln w="11430"/>
                <a:solidFill>
                  <a:srgbClr val="FFFF00"/>
                </a:solidFill>
                <a:effectLst>
                  <a:outerShdw blurRad="76200" dist="50800" dir="5400000" algn="tl" rotWithShape="0">
                    <a:srgbClr val="000000">
                      <a:alpha val="65000"/>
                    </a:srgbClr>
                  </a:outerShdw>
                </a:effectLst>
                <a:cs typeface="Ali_K_Jiddah" pitchFamily="2" charset="-78"/>
              </a:rPr>
              <a:t>3</a:t>
            </a:r>
            <a:r>
              <a:rPr lang="ar-IQ" sz="3600" b="1" spc="50" dirty="0" smtClean="0">
                <a:ln w="11430"/>
                <a:solidFill>
                  <a:srgbClr val="FFFF00"/>
                </a:solidFill>
                <a:effectLst>
                  <a:outerShdw blurRad="76200" dist="50800" dir="5400000" algn="tl" rotWithShape="0">
                    <a:srgbClr val="000000">
                      <a:alpha val="65000"/>
                    </a:srgbClr>
                  </a:outerShdw>
                </a:effectLst>
                <a:cs typeface="Ali_K_Jiddah" pitchFamily="2" charset="-78"/>
              </a:rPr>
              <a:t>ك</a:t>
            </a:r>
            <a:r>
              <a:rPr lang="ar-IQ" sz="3600" b="1" spc="50" dirty="0">
                <a:ln w="11430"/>
                <a:solidFill>
                  <a:srgbClr val="FFFF00"/>
                </a:solidFill>
                <a:effectLst>
                  <a:outerShdw blurRad="76200" dist="50800" dir="5400000" algn="tl" rotWithShape="0">
                    <a:srgbClr val="000000">
                      <a:alpha val="65000"/>
                    </a:srgbClr>
                  </a:outerShdw>
                </a:effectLst>
                <a:cs typeface="Ali_K_Jiddah" pitchFamily="2" charset="-78"/>
              </a:rPr>
              <a:t>)</a:t>
            </a:r>
          </a:p>
          <a:p>
            <a:pPr algn="just" rtl="1"/>
            <a:endParaRPr lang="en-US" dirty="0"/>
          </a:p>
        </p:txBody>
      </p:sp>
      <p:sp>
        <p:nvSpPr>
          <p:cNvPr id="4" name="Rectangle 3"/>
          <p:cNvSpPr/>
          <p:nvPr/>
        </p:nvSpPr>
        <p:spPr>
          <a:xfrm>
            <a:off x="0" y="1142999"/>
            <a:ext cx="9128078" cy="2819401"/>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IQ" sz="3400" dirty="0" smtClean="0">
              <a:solidFill>
                <a:srgbClr val="FF0000"/>
              </a:solidFill>
              <a:cs typeface="Ali_K_Alwand" pitchFamily="2" charset="-78"/>
            </a:endParaRPr>
          </a:p>
          <a:p>
            <a:pPr algn="just" rtl="1"/>
            <a:r>
              <a:rPr lang="ar-IQ" sz="3400" dirty="0" smtClean="0">
                <a:solidFill>
                  <a:srgbClr val="FF0000"/>
                </a:solidFill>
                <a:cs typeface="Ali_K_Alwand" pitchFamily="2" charset="-78"/>
              </a:rPr>
              <a:t>                      </a:t>
            </a:r>
          </a:p>
          <a:p>
            <a:pPr algn="just" rtl="1"/>
            <a:r>
              <a:rPr lang="ar-IQ" sz="3400" dirty="0">
                <a:solidFill>
                  <a:srgbClr val="FF0000"/>
                </a:solidFill>
                <a:cs typeface="Ali_K_Alwand" pitchFamily="2" charset="-78"/>
              </a:rPr>
              <a:t> </a:t>
            </a:r>
            <a:r>
              <a:rPr lang="ar-IQ" sz="3400" dirty="0" smtClean="0">
                <a:solidFill>
                  <a:srgbClr val="FF0000"/>
                </a:solidFill>
                <a:cs typeface="Ali_K_Alwand" pitchFamily="2" charset="-78"/>
              </a:rPr>
              <a:t>                        </a:t>
            </a:r>
            <a:r>
              <a:rPr lang="ar-IQ" sz="3400" b="1" dirty="0" smtClean="0">
                <a:solidFill>
                  <a:srgbClr val="FF0000"/>
                </a:solidFill>
                <a:effectLst>
                  <a:outerShdw blurRad="38100" dist="38100" dir="2700000" algn="tl">
                    <a:srgbClr val="000000">
                      <a:alpha val="43137"/>
                    </a:srgbClr>
                  </a:outerShdw>
                </a:effectLst>
                <a:cs typeface="Ali_K_Alwand" pitchFamily="2" charset="-78"/>
              </a:rPr>
              <a:t>هؤكارةكانى </a:t>
            </a:r>
            <a:r>
              <a:rPr lang="ar-IQ" sz="3400" b="1" dirty="0">
                <a:solidFill>
                  <a:srgbClr val="FF0000"/>
                </a:solidFill>
                <a:effectLst>
                  <a:outerShdw blurRad="38100" dist="38100" dir="2700000" algn="tl">
                    <a:srgbClr val="000000">
                      <a:alpha val="43137"/>
                    </a:srgbClr>
                  </a:outerShdw>
                </a:effectLst>
                <a:cs typeface="Ali_K_Alwand" pitchFamily="2" charset="-78"/>
              </a:rPr>
              <a:t>شةرِى </a:t>
            </a:r>
            <a:r>
              <a:rPr lang="ar-IQ" sz="3400" b="1" dirty="0" smtClean="0">
                <a:solidFill>
                  <a:srgbClr val="FF0000"/>
                </a:solidFill>
                <a:effectLst>
                  <a:outerShdw blurRad="38100" dist="38100" dir="2700000" algn="tl">
                    <a:srgbClr val="000000">
                      <a:alpha val="43137"/>
                    </a:srgbClr>
                  </a:outerShdw>
                </a:effectLst>
                <a:cs typeface="Ali_K_Alwand" pitchFamily="2" charset="-78"/>
              </a:rPr>
              <a:t>ئوحد</a:t>
            </a:r>
          </a:p>
          <a:p>
            <a:pPr algn="just" rtl="1"/>
            <a:r>
              <a:rPr lang="en-US" sz="3400" dirty="0" smtClean="0">
                <a:solidFill>
                  <a:schemeClr val="tx1"/>
                </a:solidFill>
                <a:cs typeface="Ali_K_Alwand" pitchFamily="2" charset="-78"/>
              </a:rPr>
              <a:t>1</a:t>
            </a:r>
            <a:r>
              <a:rPr lang="ar-IQ" sz="3400" dirty="0" smtClean="0">
                <a:solidFill>
                  <a:schemeClr val="tx1"/>
                </a:solidFill>
                <a:cs typeface="Ali_K_Alwand" pitchFamily="2" charset="-78"/>
              </a:rPr>
              <a:t>- تؤلَةسندنةوة</a:t>
            </a:r>
          </a:p>
          <a:p>
            <a:pPr algn="just" rtl="1"/>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 بازرطانى قوريش لةباكووردا شكستى هيَنا</a:t>
            </a:r>
          </a:p>
          <a:p>
            <a:pPr algn="just" rtl="1"/>
            <a:r>
              <a:rPr lang="en-US" sz="3400" dirty="0" smtClean="0">
                <a:solidFill>
                  <a:schemeClr val="tx1"/>
                </a:solidFill>
                <a:cs typeface="Ali_K_Alwand" pitchFamily="2" charset="-78"/>
              </a:rPr>
              <a:t>3</a:t>
            </a:r>
            <a:r>
              <a:rPr lang="ar-IQ" sz="3400" dirty="0" smtClean="0">
                <a:solidFill>
                  <a:schemeClr val="tx1"/>
                </a:solidFill>
                <a:cs typeface="Ali_K_Alwand" pitchFamily="2" charset="-78"/>
              </a:rPr>
              <a:t>-شكؤى قورِةيش بطيَرِيتةوةو شكؤى موسلَمانةكان بشكيَنىَ .</a:t>
            </a:r>
          </a:p>
          <a:p>
            <a:pPr algn="just" rtl="1"/>
            <a:endParaRPr lang="ar-IQ" sz="3400" dirty="0" smtClean="0">
              <a:solidFill>
                <a:schemeClr val="tx1"/>
              </a:solidFill>
              <a:cs typeface="Ali_K_Alwand" pitchFamily="2" charset="-78"/>
            </a:endParaRPr>
          </a:p>
          <a:p>
            <a:pPr algn="just" rtl="1"/>
            <a:endParaRPr lang="en-US" sz="3400" dirty="0">
              <a:solidFill>
                <a:srgbClr val="FF0000"/>
              </a:solidFill>
              <a:cs typeface="Ali_K_Alwand" pitchFamily="2" charset="-78"/>
            </a:endParaRPr>
          </a:p>
        </p:txBody>
      </p:sp>
      <p:sp>
        <p:nvSpPr>
          <p:cNvPr id="5" name="Rectangle 4"/>
          <p:cNvSpPr/>
          <p:nvPr/>
        </p:nvSpPr>
        <p:spPr>
          <a:xfrm>
            <a:off x="-7961" y="3962400"/>
            <a:ext cx="9144000" cy="3054906"/>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400" dirty="0" smtClean="0">
                <a:solidFill>
                  <a:srgbClr val="FF0000"/>
                </a:solidFill>
                <a:cs typeface="Ali_K_Alwand" pitchFamily="2" charset="-78"/>
              </a:rPr>
              <a:t>          </a:t>
            </a:r>
            <a:r>
              <a:rPr lang="ar-IQ" sz="3400" b="1" dirty="0" smtClean="0">
                <a:solidFill>
                  <a:srgbClr val="FF0000"/>
                </a:solidFill>
                <a:cs typeface="Ali_K_Alwand" pitchFamily="2" charset="-78"/>
              </a:rPr>
              <a:t>هؤكارةكانى </a:t>
            </a:r>
            <a:r>
              <a:rPr lang="ar-IQ" sz="3400" b="1" dirty="0">
                <a:solidFill>
                  <a:srgbClr val="FF0000"/>
                </a:solidFill>
                <a:cs typeface="Ali_K_Alwand" pitchFamily="2" charset="-78"/>
              </a:rPr>
              <a:t>شكستى موسلَمانةكان لة شةرِى </a:t>
            </a:r>
            <a:r>
              <a:rPr lang="ar-IQ" sz="3400" b="1" dirty="0" smtClean="0">
                <a:solidFill>
                  <a:srgbClr val="FF0000"/>
                </a:solidFill>
                <a:cs typeface="Ali_K_Alwand" pitchFamily="2" charset="-78"/>
              </a:rPr>
              <a:t>ئوحد</a:t>
            </a:r>
          </a:p>
          <a:p>
            <a:pPr algn="just" rtl="1"/>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1</a:t>
            </a:r>
            <a:r>
              <a:rPr lang="ar-IQ" sz="3400" dirty="0" smtClean="0">
                <a:solidFill>
                  <a:schemeClr val="tx1"/>
                </a:solidFill>
                <a:cs typeface="Ali_K_Alwand" pitchFamily="2" charset="-78"/>
              </a:rPr>
              <a:t>- شكاندنى فةرمانى ثيَغةمبةر(د.خ) </a:t>
            </a:r>
          </a:p>
          <a:p>
            <a:pPr algn="just" rtl="1"/>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 ناهاوتاى هيَز</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3</a:t>
            </a:r>
            <a:r>
              <a:rPr lang="ar-IQ" sz="3400" dirty="0">
                <a:solidFill>
                  <a:schemeClr val="tx1"/>
                </a:solidFill>
                <a:cs typeface="Ali_K_Alwand" pitchFamily="2" charset="-78"/>
              </a:rPr>
              <a:t>- شةهيد بوونى ذماريةكى زؤر لةسةربازة بةهيَزةكان</a:t>
            </a:r>
            <a:endParaRPr lang="en-US" sz="3400" dirty="0">
              <a:solidFill>
                <a:schemeClr val="tx1"/>
              </a:solidFill>
              <a:cs typeface="Ali_K_Alwand" pitchFamily="2" charset="-78"/>
            </a:endParaRPr>
          </a:p>
        </p:txBody>
      </p:sp>
    </p:spTree>
    <p:extLst>
      <p:ext uri="{BB962C8B-B14F-4D97-AF65-F5344CB8AC3E}">
        <p14:creationId xmlns:p14="http://schemas.microsoft.com/office/powerpoint/2010/main" val="107774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800" decel="100000"/>
                                        <p:tgtEl>
                                          <p:spTgt spid="3"/>
                                        </p:tgtEl>
                                      </p:cBhvr>
                                    </p:animEffect>
                                    <p:anim calcmode="lin" valueType="num">
                                      <p:cBhvr>
                                        <p:cTn id="20" dur="800" decel="100000" fill="hold"/>
                                        <p:tgtEl>
                                          <p:spTgt spid="3"/>
                                        </p:tgtEl>
                                        <p:attrNameLst>
                                          <p:attrName>style.rotation</p:attrName>
                                        </p:attrNameLst>
                                      </p:cBhvr>
                                      <p:tavLst>
                                        <p:tav tm="0">
                                          <p:val>
                                            <p:fltVal val="-90"/>
                                          </p:val>
                                        </p:tav>
                                        <p:tav tm="100000">
                                          <p:val>
                                            <p:fltVal val="0"/>
                                          </p:val>
                                        </p:tav>
                                      </p:tavLst>
                                    </p:anim>
                                    <p:anim calcmode="lin" valueType="num">
                                      <p:cBhvr>
                                        <p:cTn id="21" dur="800" decel="100000" fill="hold"/>
                                        <p:tgtEl>
                                          <p:spTgt spid="3"/>
                                        </p:tgtEl>
                                        <p:attrNameLst>
                                          <p:attrName>ppt_x</p:attrName>
                                        </p:attrNameLst>
                                      </p:cBhvr>
                                      <p:tavLst>
                                        <p:tav tm="0">
                                          <p:val>
                                            <p:strVal val="#ppt_x+0.4"/>
                                          </p:val>
                                        </p:tav>
                                        <p:tav tm="100000">
                                          <p:val>
                                            <p:strVal val="#ppt_x-0.05"/>
                                          </p:val>
                                        </p:tav>
                                      </p:tavLst>
                                    </p:anim>
                                    <p:anim calcmode="lin" valueType="num">
                                      <p:cBhvr>
                                        <p:cTn id="22" dur="800" decel="100000" fill="hold"/>
                                        <p:tgtEl>
                                          <p:spTgt spid="3"/>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anim calcmode="lin" valueType="num">
                                      <p:cBhvr>
                                        <p:cTn id="3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imagesCATB59PZ.jpg"/>
          <p:cNvPicPr>
            <a:picLocks noChangeAspect="1"/>
          </p:cNvPicPr>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66531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عصر النبوة والدولة الاموية\معركة احد.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0019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a:blipFill>
            <a:blip r:embed="rId2"/>
            <a:tile tx="0" ty="0" sx="100000" sy="100000" flip="none" algn="tl"/>
          </a:blipFill>
        </p:spPr>
        <p:txBody>
          <a:bodyPr wrap="square">
            <a:spAutoFit/>
          </a:bodyPr>
          <a:lstStyle/>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a:p>
        </p:txBody>
      </p:sp>
      <p:sp>
        <p:nvSpPr>
          <p:cNvPr id="3" name="Rectangle 2"/>
          <p:cNvSpPr/>
          <p:nvPr/>
        </p:nvSpPr>
        <p:spPr>
          <a:xfrm>
            <a:off x="0" y="0"/>
            <a:ext cx="9144000" cy="1143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lang="ar-IQ"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_K_Alwand" pitchFamily="2" charset="-78"/>
              </a:rPr>
              <a:t>               </a:t>
            </a:r>
            <a:r>
              <a:rPr lang="ar-IQ"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_K_Alwand" pitchFamily="2" charset="-78"/>
              </a:rPr>
              <a:t>ئةنجامةكانى شةرِى ئوحد</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_K_Alwand" pitchFamily="2" charset="-78"/>
            </a:endParaRPr>
          </a:p>
        </p:txBody>
      </p:sp>
      <p:sp>
        <p:nvSpPr>
          <p:cNvPr id="4" name="Rectangle 3"/>
          <p:cNvSpPr/>
          <p:nvPr/>
        </p:nvSpPr>
        <p:spPr>
          <a:xfrm>
            <a:off x="0" y="1143000"/>
            <a:ext cx="9144000" cy="304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200" dirty="0" smtClean="0">
                <a:solidFill>
                  <a:schemeClr val="tx1"/>
                </a:solidFill>
              </a:rPr>
              <a:t>  </a:t>
            </a:r>
            <a:r>
              <a:rPr lang="en-US" sz="3200" dirty="0" smtClean="0">
                <a:solidFill>
                  <a:schemeClr val="tx1"/>
                </a:solidFill>
              </a:rPr>
              <a:t>1</a:t>
            </a:r>
            <a:r>
              <a:rPr lang="ar-IQ" sz="3200" dirty="0" smtClean="0">
                <a:solidFill>
                  <a:schemeClr val="tx1"/>
                </a:solidFill>
              </a:rPr>
              <a:t>- </a:t>
            </a:r>
            <a:r>
              <a:rPr lang="ar-IQ" sz="3400" dirty="0">
                <a:solidFill>
                  <a:schemeClr val="tx1"/>
                </a:solidFill>
                <a:cs typeface="Ali_K_Alwand" pitchFamily="2" charset="-78"/>
              </a:rPr>
              <a:t>شةهيد بوونى(</a:t>
            </a:r>
            <a:r>
              <a:rPr lang="en-US" sz="3200" dirty="0" smtClean="0">
                <a:solidFill>
                  <a:schemeClr val="tx1"/>
                </a:solidFill>
              </a:rPr>
              <a:t>70</a:t>
            </a:r>
            <a:r>
              <a:rPr lang="ar-IQ" sz="3200" dirty="0" smtClean="0">
                <a:solidFill>
                  <a:schemeClr val="tx1"/>
                </a:solidFill>
              </a:rPr>
              <a:t>) </a:t>
            </a:r>
            <a:r>
              <a:rPr lang="ar-IQ" sz="3400" dirty="0">
                <a:solidFill>
                  <a:schemeClr val="tx1"/>
                </a:solidFill>
                <a:cs typeface="Ali_K_Alwand" pitchFamily="2" charset="-78"/>
              </a:rPr>
              <a:t>لة موسلَمانةكان و </a:t>
            </a:r>
            <a:r>
              <a:rPr lang="ar-IQ" sz="3200" dirty="0" smtClean="0">
                <a:solidFill>
                  <a:schemeClr val="tx1"/>
                </a:solidFill>
              </a:rPr>
              <a:t>(</a:t>
            </a:r>
            <a:r>
              <a:rPr lang="en-US" sz="3200" dirty="0" smtClean="0">
                <a:solidFill>
                  <a:schemeClr val="tx1"/>
                </a:solidFill>
              </a:rPr>
              <a:t>22</a:t>
            </a:r>
            <a:r>
              <a:rPr lang="ar-IQ" sz="3200" dirty="0" smtClean="0">
                <a:solidFill>
                  <a:schemeClr val="tx1"/>
                </a:solidFill>
              </a:rPr>
              <a:t>) </a:t>
            </a:r>
            <a:r>
              <a:rPr lang="ar-IQ" sz="3400" dirty="0">
                <a:solidFill>
                  <a:schemeClr val="tx1"/>
                </a:solidFill>
                <a:cs typeface="Ali_K_Alwand" pitchFamily="2" charset="-78"/>
              </a:rPr>
              <a:t>لة بيَباورِةكان</a:t>
            </a:r>
          </a:p>
          <a:p>
            <a:pPr algn="just" rtl="1"/>
            <a:r>
              <a:rPr lang="ar-IQ" sz="3200" dirty="0">
                <a:solidFill>
                  <a:schemeClr val="tx1"/>
                </a:solidFill>
              </a:rPr>
              <a:t> </a:t>
            </a:r>
            <a:r>
              <a:rPr lang="ar-IQ" sz="3200" dirty="0" smtClean="0">
                <a:solidFill>
                  <a:schemeClr val="tx1"/>
                </a:solidFill>
              </a:rPr>
              <a:t> </a:t>
            </a:r>
            <a:r>
              <a:rPr lang="en-US" sz="3200" dirty="0" smtClean="0">
                <a:solidFill>
                  <a:schemeClr val="tx1"/>
                </a:solidFill>
              </a:rPr>
              <a:t>2</a:t>
            </a:r>
            <a:r>
              <a:rPr lang="ar-IQ" sz="3200" dirty="0" smtClean="0">
                <a:solidFill>
                  <a:schemeClr val="tx1"/>
                </a:solidFill>
              </a:rPr>
              <a:t>- </a:t>
            </a:r>
            <a:r>
              <a:rPr lang="ar-IQ" sz="3400" dirty="0">
                <a:solidFill>
                  <a:schemeClr val="tx1"/>
                </a:solidFill>
                <a:cs typeface="Ali_K_Alwand" pitchFamily="2" charset="-78"/>
              </a:rPr>
              <a:t>بيرو باورِى سةركةوتنى هةميشةيى لاى موسلَمانةكان نةهيَشت </a:t>
            </a:r>
            <a:endParaRPr lang="ar-IQ" sz="3400" dirty="0" smtClean="0">
              <a:solidFill>
                <a:schemeClr val="tx1"/>
              </a:solidFill>
              <a:cs typeface="Ali_K_Alwand" pitchFamily="2" charset="-78"/>
            </a:endParaRP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3</a:t>
            </a:r>
            <a:r>
              <a:rPr lang="ar-IQ" sz="3400" dirty="0" smtClean="0">
                <a:solidFill>
                  <a:schemeClr val="tx1"/>
                </a:solidFill>
                <a:cs typeface="Ali_K_Alwand" pitchFamily="2" charset="-78"/>
              </a:rPr>
              <a:t>- دةرنةضوون لة فةرمانى ثيَغةمبةر(د.خ) </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4</a:t>
            </a:r>
            <a:r>
              <a:rPr lang="ar-IQ" sz="3400" dirty="0" smtClean="0">
                <a:solidFill>
                  <a:schemeClr val="tx1"/>
                </a:solidFill>
                <a:cs typeface="Ali_K_Alwand" pitchFamily="2" charset="-78"/>
              </a:rPr>
              <a:t>- ئاشكرا بوونى هةلَويَستى دوو رووةكان</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5</a:t>
            </a:r>
            <a:r>
              <a:rPr lang="ar-IQ" sz="3400" dirty="0" smtClean="0">
                <a:solidFill>
                  <a:schemeClr val="tx1"/>
                </a:solidFill>
                <a:cs typeface="Ali_K_Alwand" pitchFamily="2" charset="-78"/>
              </a:rPr>
              <a:t>- راطةياندنى دذايةتى ضةند هؤزيَكى بت ثةرست بؤ موسَلمانان</a:t>
            </a:r>
            <a:endParaRPr lang="en-US" sz="3400" dirty="0">
              <a:solidFill>
                <a:schemeClr val="tx1"/>
              </a:solidFill>
              <a:cs typeface="Ali_K_Alwand" pitchFamily="2" charset="-78"/>
            </a:endParaRPr>
          </a:p>
        </p:txBody>
      </p:sp>
      <p:sp>
        <p:nvSpPr>
          <p:cNvPr id="5" name="Rectangle 4"/>
          <p:cNvSpPr/>
          <p:nvPr/>
        </p:nvSpPr>
        <p:spPr>
          <a:xfrm>
            <a:off x="0" y="4197906"/>
            <a:ext cx="9150824" cy="28194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lang="ar-IQ"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_K_Alwand" pitchFamily="2" charset="-78"/>
              </a:rPr>
              <a:t>                       </a:t>
            </a:r>
            <a:r>
              <a:rPr lang="ar-IQ"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_K_Alwand" pitchFamily="2" charset="-78"/>
              </a:rPr>
              <a:t>غةزوى</a:t>
            </a:r>
            <a:r>
              <a:rPr lang="ar-IQ"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A-Alwand" pitchFamily="2" charset="-78"/>
              </a:rPr>
              <a:t> </a:t>
            </a:r>
            <a:r>
              <a:rPr lang="ar-IQ"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A-Alwand" pitchFamily="2" charset="-78"/>
              </a:rPr>
              <a:t>حمراء </a:t>
            </a:r>
            <a:r>
              <a:rPr lang="ar-IQ"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A-Alwand" pitchFamily="2" charset="-78"/>
              </a:rPr>
              <a:t>الاسد</a:t>
            </a:r>
            <a:r>
              <a:rPr lang="ar-IQ" sz="3400" dirty="0" smtClean="0">
                <a:solidFill>
                  <a:schemeClr val="tx1"/>
                </a:solidFill>
                <a:cs typeface="Ali_K_Alwand" pitchFamily="2" charset="-78"/>
              </a:rPr>
              <a:t> </a:t>
            </a:r>
            <a:endParaRPr lang="ar-IQ" sz="3400" dirty="0">
              <a:solidFill>
                <a:schemeClr val="tx1"/>
              </a:solidFill>
              <a:cs typeface="Ali_K_Alwand" pitchFamily="2" charset="-78"/>
            </a:endParaRPr>
          </a:p>
          <a:p>
            <a:pPr algn="just" rtl="1"/>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A-Alwand" pitchFamily="2" charset="-78"/>
            </a:endParaRPr>
          </a:p>
        </p:txBody>
      </p:sp>
    </p:spTree>
    <p:extLst>
      <p:ext uri="{BB962C8B-B14F-4D97-AF65-F5344CB8AC3E}">
        <p14:creationId xmlns:p14="http://schemas.microsoft.com/office/powerpoint/2010/main" val="11845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style.rotation</p:attrName>
                                        </p:attrNameLst>
                                      </p:cBhvr>
                                      <p:tavLst>
                                        <p:tav tm="0">
                                          <p:val>
                                            <p:fltVal val="720"/>
                                          </p:val>
                                        </p:tav>
                                        <p:tav tm="100000">
                                          <p:val>
                                            <p:fltVal val="0"/>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 calcmode="lin" valueType="num">
                                      <p:cBhvr>
                                        <p:cTn id="3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4" y="0"/>
            <a:ext cx="9144000" cy="7017306"/>
          </a:xfrm>
          <a:prstGeom prst="rect">
            <a:avLst/>
          </a:prstGeom>
          <a:blipFill>
            <a:blip r:embed="rId2"/>
            <a:tile tx="0" ty="0" sx="100000" sy="100000" flip="none" algn="tl"/>
          </a:blipFill>
        </p:spPr>
        <p:txBody>
          <a:bodyPr wrap="square">
            <a:spAutoFit/>
          </a:bodyPr>
          <a:lstStyle/>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p:txBody>
      </p:sp>
      <p:sp>
        <p:nvSpPr>
          <p:cNvPr id="3" name="Rectangle 2"/>
          <p:cNvSpPr/>
          <p:nvPr/>
        </p:nvSpPr>
        <p:spPr>
          <a:xfrm>
            <a:off x="0" y="0"/>
            <a:ext cx="9144000" cy="1143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600" dirty="0" smtClean="0">
                <a:solidFill>
                  <a:srgbClr val="FFFF00"/>
                </a:solidFill>
                <a:cs typeface="Ali_K_Jiddah" pitchFamily="2" charset="-78"/>
              </a:rPr>
              <a:t>       هةلَويَستى </a:t>
            </a:r>
            <a:r>
              <a:rPr lang="ar-IQ" sz="3600" dirty="0">
                <a:solidFill>
                  <a:srgbClr val="FFFF00"/>
                </a:solidFill>
                <a:cs typeface="Ali_K_Jiddah" pitchFamily="2" charset="-78"/>
              </a:rPr>
              <a:t>موسلَمانةكان دواى شةرِى ئوحد</a:t>
            </a:r>
            <a:endParaRPr lang="en-US" sz="3600" dirty="0">
              <a:solidFill>
                <a:srgbClr val="FFFF00"/>
              </a:solidFill>
              <a:cs typeface="Ali_K_Jiddah" pitchFamily="2" charset="-78"/>
            </a:endParaRPr>
          </a:p>
        </p:txBody>
      </p:sp>
      <p:sp>
        <p:nvSpPr>
          <p:cNvPr id="4" name="Rectangle 3"/>
          <p:cNvSpPr/>
          <p:nvPr/>
        </p:nvSpPr>
        <p:spPr>
          <a:xfrm>
            <a:off x="4709615" y="1449506"/>
            <a:ext cx="4267200" cy="3388625"/>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400" dirty="0" smtClean="0">
                <a:solidFill>
                  <a:schemeClr val="tx1"/>
                </a:solidFill>
                <a:cs typeface="Ali_K_Alwand" pitchFamily="2" charset="-78"/>
              </a:rPr>
              <a:t> </a:t>
            </a:r>
          </a:p>
          <a:p>
            <a:pPr algn="just" rtl="1"/>
            <a:endParaRPr lang="ar-IQ" sz="3400" dirty="0">
              <a:solidFill>
                <a:schemeClr val="tx1"/>
              </a:solidFill>
              <a:cs typeface="Ali_K_Alwand" pitchFamily="2" charset="-78"/>
            </a:endParaRPr>
          </a:p>
          <a:p>
            <a:pPr algn="just" rtl="1"/>
            <a:endParaRPr lang="ar-IQ" sz="500" dirty="0">
              <a:solidFill>
                <a:schemeClr val="tx1"/>
              </a:solidFill>
              <a:cs typeface="Ali_K_Alwand" pitchFamily="2" charset="-78"/>
            </a:endParaRPr>
          </a:p>
          <a:p>
            <a:pPr algn="just" rtl="1"/>
            <a:endParaRPr lang="ar-IQ" sz="500" dirty="0" smtClean="0">
              <a:solidFill>
                <a:schemeClr val="tx1"/>
              </a:solidFill>
              <a:cs typeface="Ali_K_Alwand" pitchFamily="2" charset="-78"/>
            </a:endParaRPr>
          </a:p>
          <a:p>
            <a:pPr algn="just" rtl="1"/>
            <a:endParaRPr lang="ar-IQ" sz="500" dirty="0">
              <a:solidFill>
                <a:schemeClr val="tx1"/>
              </a:solidFill>
              <a:cs typeface="Ali_K_Alwand" pitchFamily="2" charset="-78"/>
            </a:endParaRPr>
          </a:p>
          <a:p>
            <a:pPr algn="just" rtl="1"/>
            <a:endParaRPr lang="ar-IQ" sz="500" dirty="0" smtClean="0">
              <a:solidFill>
                <a:schemeClr val="tx1"/>
              </a:solidFill>
              <a:cs typeface="Ali_K_Alwand" pitchFamily="2" charset="-78"/>
            </a:endParaRPr>
          </a:p>
          <a:p>
            <a:pPr algn="just" rtl="1"/>
            <a:endParaRPr lang="ar-IQ" sz="500" dirty="0">
              <a:solidFill>
                <a:schemeClr val="tx1"/>
              </a:solidFill>
              <a:cs typeface="Ali_K_Alwand" pitchFamily="2" charset="-78"/>
            </a:endParaRPr>
          </a:p>
          <a:p>
            <a:pPr algn="just" rtl="1"/>
            <a:r>
              <a:rPr lang="ar-IQ" sz="4800" dirty="0" smtClean="0">
                <a:solidFill>
                  <a:schemeClr val="tx1"/>
                </a:solidFill>
                <a:cs typeface="Ali_K_Alwand" pitchFamily="2" charset="-78"/>
              </a:rPr>
              <a:t>أ-</a:t>
            </a:r>
            <a:r>
              <a:rPr lang="ar-IQ" sz="3400" dirty="0" smtClean="0">
                <a:solidFill>
                  <a:schemeClr val="tx1"/>
                </a:solidFill>
                <a:cs typeface="Ali_K_Alwand" pitchFamily="2" charset="-78"/>
              </a:rPr>
              <a:t> كيَشة دةرةكييةكان </a:t>
            </a:r>
          </a:p>
          <a:p>
            <a:pPr algn="just" rtl="1"/>
            <a:r>
              <a:rPr lang="ar-IQ" sz="3400" dirty="0">
                <a:solidFill>
                  <a:schemeClr val="tx1"/>
                </a:solidFill>
                <a:cs typeface="Ali_K_Alwand" pitchFamily="2" charset="-78"/>
              </a:rPr>
              <a:t> </a:t>
            </a:r>
            <a:r>
              <a:rPr lang="en-US" sz="3400" dirty="0" smtClean="0">
                <a:solidFill>
                  <a:schemeClr val="tx1"/>
                </a:solidFill>
                <a:cs typeface="Ali_K_Alwand" pitchFamily="2" charset="-78"/>
              </a:rPr>
              <a:t>1</a:t>
            </a:r>
            <a:r>
              <a:rPr lang="ar-IQ" sz="3400" dirty="0" smtClean="0">
                <a:solidFill>
                  <a:schemeClr val="tx1"/>
                </a:solidFill>
                <a:cs typeface="Ali_K_Alwand" pitchFamily="2" charset="-78"/>
              </a:rPr>
              <a:t>- غةزوى بةنى ئةسةد</a:t>
            </a:r>
          </a:p>
          <a:p>
            <a:pPr algn="just" rtl="1"/>
            <a:r>
              <a:rPr lang="ar-IQ" sz="3400" dirty="0">
                <a:solidFill>
                  <a:schemeClr val="tx1"/>
                </a:solidFill>
                <a:cs typeface="Ali_K_Alwand" pitchFamily="2" charset="-78"/>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 سوفيان بن خالد </a:t>
            </a:r>
            <a:r>
              <a:rPr lang="ar-IQ" sz="3400" dirty="0">
                <a:solidFill>
                  <a:schemeClr val="tx1"/>
                </a:solidFill>
                <a:cs typeface="Ali-A-Alwand" pitchFamily="2" charset="-78"/>
              </a:rPr>
              <a:t>الهذلي</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(يوم الرجيع)</a:t>
            </a:r>
          </a:p>
          <a:p>
            <a:pPr algn="just" rtl="1"/>
            <a:r>
              <a:rPr lang="ar-IQ" sz="3400" dirty="0">
                <a:solidFill>
                  <a:schemeClr val="tx1"/>
                </a:solidFill>
                <a:cs typeface="Ali_K_Alwand" pitchFamily="2" charset="-78"/>
              </a:rPr>
              <a:t> </a:t>
            </a:r>
            <a:r>
              <a:rPr lang="en-US" sz="3400" dirty="0" smtClean="0">
                <a:solidFill>
                  <a:schemeClr val="tx1"/>
                </a:solidFill>
                <a:cs typeface="Ali_K_Alwand" pitchFamily="2" charset="-78"/>
              </a:rPr>
              <a:t>3</a:t>
            </a:r>
            <a:r>
              <a:rPr lang="ar-IQ" sz="3400" dirty="0" smtClean="0">
                <a:solidFill>
                  <a:schemeClr val="tx1"/>
                </a:solidFill>
                <a:cs typeface="Ali_K_Alwand" pitchFamily="2" charset="-78"/>
              </a:rPr>
              <a:t>- ابو </a:t>
            </a:r>
            <a:r>
              <a:rPr lang="ar-IQ" sz="3400" dirty="0" smtClean="0">
                <a:solidFill>
                  <a:schemeClr val="tx1"/>
                </a:solidFill>
                <a:cs typeface="Ali-A-Alwand" pitchFamily="2" charset="-78"/>
              </a:rPr>
              <a:t>براء</a:t>
            </a:r>
            <a:r>
              <a:rPr lang="ar-IQ" sz="3400" dirty="0" smtClean="0">
                <a:solidFill>
                  <a:schemeClr val="tx1"/>
                </a:solidFill>
                <a:cs typeface="Ali_K_Alwand" pitchFamily="2" charset="-78"/>
              </a:rPr>
              <a:t> عامر بن مالك</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سةرؤكى هؤزى عامر</a:t>
            </a:r>
          </a:p>
          <a:p>
            <a:pPr algn="just" rtl="1"/>
            <a:endParaRPr lang="ar-IQ" sz="3400" dirty="0" smtClean="0">
              <a:solidFill>
                <a:schemeClr val="tx1"/>
              </a:solidFill>
              <a:cs typeface="Ali_K_Alwand" pitchFamily="2" charset="-78"/>
            </a:endParaRPr>
          </a:p>
          <a:p>
            <a:pPr algn="just" rtl="1"/>
            <a:endParaRPr lang="ar-IQ" sz="3400" dirty="0" smtClean="0">
              <a:solidFill>
                <a:schemeClr val="tx1"/>
              </a:solidFill>
              <a:cs typeface="Ali_K_Alwand" pitchFamily="2" charset="-78"/>
            </a:endParaRPr>
          </a:p>
          <a:p>
            <a:pPr algn="just" rtl="1"/>
            <a:endParaRPr lang="en-US" sz="3400" dirty="0">
              <a:solidFill>
                <a:schemeClr val="tx1"/>
              </a:solidFill>
              <a:cs typeface="Ali_K_Alwand" pitchFamily="2" charset="-78"/>
            </a:endParaRPr>
          </a:p>
        </p:txBody>
      </p:sp>
      <p:sp>
        <p:nvSpPr>
          <p:cNvPr id="5" name="Rectangle 4"/>
          <p:cNvSpPr/>
          <p:nvPr/>
        </p:nvSpPr>
        <p:spPr>
          <a:xfrm>
            <a:off x="152400" y="1411974"/>
            <a:ext cx="4412776" cy="3388626"/>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400" dirty="0" smtClean="0">
                <a:solidFill>
                  <a:schemeClr val="tx1"/>
                </a:solidFill>
              </a:rPr>
              <a:t>ب</a:t>
            </a:r>
            <a:r>
              <a:rPr lang="ar-IQ" sz="3400" dirty="0" smtClean="0">
                <a:solidFill>
                  <a:schemeClr val="tx1"/>
                </a:solidFill>
                <a:cs typeface="Ali_K_Alwand" pitchFamily="2" charset="-78"/>
              </a:rPr>
              <a:t>- كيَشة ناوخؤييةكان</a:t>
            </a:r>
          </a:p>
          <a:p>
            <a:pPr algn="just" rtl="1"/>
            <a:r>
              <a:rPr lang="en-US" sz="3400" dirty="0">
                <a:solidFill>
                  <a:schemeClr val="tx1"/>
                </a:solidFill>
                <a:cs typeface="Ali_K_Alwand" pitchFamily="2" charset="-78"/>
              </a:rPr>
              <a:t> </a:t>
            </a:r>
            <a:r>
              <a:rPr lang="ar-IQ" sz="3400" dirty="0">
                <a:solidFill>
                  <a:schemeClr val="tx1"/>
                </a:solidFill>
                <a:cs typeface="Ali_K_Alwand" pitchFamily="2" charset="-78"/>
              </a:rPr>
              <a:t> </a:t>
            </a:r>
            <a:r>
              <a:rPr lang="en-US" sz="3400" dirty="0" smtClean="0">
                <a:solidFill>
                  <a:schemeClr val="tx1"/>
                </a:solidFill>
                <a:cs typeface="Ali_K_Alwand" pitchFamily="2" charset="-78"/>
              </a:rPr>
              <a:t>1</a:t>
            </a:r>
            <a:r>
              <a:rPr lang="ar-IQ" sz="3400" dirty="0" smtClean="0">
                <a:solidFill>
                  <a:schemeClr val="tx1"/>
                </a:solidFill>
                <a:cs typeface="Ali_K_Alwand" pitchFamily="2" charset="-78"/>
              </a:rPr>
              <a:t>- دةركردنى </a:t>
            </a:r>
            <a:r>
              <a:rPr lang="ar-IQ" sz="3400" dirty="0" smtClean="0">
                <a:solidFill>
                  <a:schemeClr val="tx1"/>
                </a:solidFill>
                <a:cs typeface="Ali-A-Alwand" pitchFamily="2" charset="-78"/>
              </a:rPr>
              <a:t>جو</a:t>
            </a:r>
            <a:r>
              <a:rPr lang="ar-IQ" sz="3400" dirty="0">
                <a:solidFill>
                  <a:schemeClr val="tx1"/>
                </a:solidFill>
                <a:cs typeface="Ali_K_Alwand" pitchFamily="2" charset="-78"/>
              </a:rPr>
              <a:t>ولةكةكا</a:t>
            </a:r>
            <a:r>
              <a:rPr lang="ar-IQ" sz="3400" dirty="0" smtClean="0">
                <a:solidFill>
                  <a:schemeClr val="tx1"/>
                </a:solidFill>
                <a:cs typeface="Ali-A-Alwand" pitchFamily="2" charset="-78"/>
              </a:rPr>
              <a:t>نى</a:t>
            </a:r>
          </a:p>
          <a:p>
            <a:pPr algn="just" rtl="1"/>
            <a:r>
              <a:rPr lang="ar-IQ" sz="3400" dirty="0">
                <a:solidFill>
                  <a:schemeClr val="tx1"/>
                </a:solidFill>
                <a:cs typeface="Ali-A-Alwand" pitchFamily="2" charset="-78"/>
              </a:rPr>
              <a:t> </a:t>
            </a:r>
            <a:r>
              <a:rPr lang="ar-IQ" sz="3400" dirty="0" smtClean="0">
                <a:solidFill>
                  <a:schemeClr val="tx1"/>
                </a:solidFill>
                <a:cs typeface="Ali-A-Alwand" pitchFamily="2" charset="-78"/>
              </a:rPr>
              <a:t>     (</a:t>
            </a:r>
            <a:r>
              <a:rPr lang="ar-IQ" sz="3400" dirty="0">
                <a:solidFill>
                  <a:schemeClr val="tx1"/>
                </a:solidFill>
                <a:cs typeface="Ali-A-Alwand" pitchFamily="2" charset="-78"/>
              </a:rPr>
              <a:t>بني نضير</a:t>
            </a:r>
            <a:r>
              <a:rPr lang="ar-IQ" sz="3400" dirty="0" smtClean="0">
                <a:solidFill>
                  <a:schemeClr val="tx1"/>
                </a:solidFill>
                <a:cs typeface="Ali_K_Alwand" pitchFamily="2" charset="-78"/>
              </a:rPr>
              <a:t>) </a:t>
            </a:r>
          </a:p>
          <a:p>
            <a:pPr algn="just" rtl="1"/>
            <a:r>
              <a:rPr lang="ar-IQ" sz="3400" dirty="0" smtClean="0">
                <a:solidFill>
                  <a:schemeClr val="tx1"/>
                </a:solidFill>
                <a:cs typeface="Ali_K_Alwand" pitchFamily="2" charset="-78"/>
              </a:rPr>
              <a:t>      </a:t>
            </a:r>
            <a:r>
              <a:rPr lang="ar-IQ" sz="3400" dirty="0" smtClean="0">
                <a:solidFill>
                  <a:srgbClr val="FF0000"/>
                </a:solidFill>
                <a:cs typeface="Ali_K_Alwand" pitchFamily="2" charset="-78"/>
              </a:rPr>
              <a:t>هؤكارى دةركردنةكة</a:t>
            </a:r>
            <a:endParaRPr lang="en-US" sz="3400" dirty="0">
              <a:solidFill>
                <a:srgbClr val="FF0000"/>
              </a:solidFill>
              <a:cs typeface="Ali_K_Alwand" pitchFamily="2" charset="-78"/>
            </a:endParaRPr>
          </a:p>
        </p:txBody>
      </p:sp>
      <p:sp>
        <p:nvSpPr>
          <p:cNvPr id="6" name="Rectangle 5"/>
          <p:cNvSpPr/>
          <p:nvPr/>
        </p:nvSpPr>
        <p:spPr>
          <a:xfrm>
            <a:off x="4724400" y="5029200"/>
            <a:ext cx="4252415" cy="15240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400" dirty="0">
                <a:solidFill>
                  <a:schemeClr val="tx1"/>
                </a:solidFill>
                <a:cs typeface="Ali-A-Alwand" pitchFamily="2" charset="-78"/>
              </a:rPr>
              <a:t>غزوة بدرالاخيرة</a:t>
            </a:r>
            <a:endParaRPr lang="en-US" sz="3400" dirty="0">
              <a:solidFill>
                <a:schemeClr val="tx1"/>
              </a:solidFill>
              <a:cs typeface="Ali-A-Alwand" pitchFamily="2" charset="-78"/>
            </a:endParaRPr>
          </a:p>
        </p:txBody>
      </p:sp>
      <p:sp>
        <p:nvSpPr>
          <p:cNvPr id="7" name="Rectangle 6"/>
          <p:cNvSpPr/>
          <p:nvPr/>
        </p:nvSpPr>
        <p:spPr>
          <a:xfrm>
            <a:off x="232580" y="5042848"/>
            <a:ext cx="4252415" cy="15240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400" dirty="0">
                <a:solidFill>
                  <a:schemeClr val="tx1"/>
                </a:solidFill>
                <a:cs typeface="Ali-A-Alwand" pitchFamily="2" charset="-78"/>
              </a:rPr>
              <a:t>غزوة </a:t>
            </a:r>
            <a:r>
              <a:rPr lang="ar-IQ" sz="3400" dirty="0" smtClean="0">
                <a:solidFill>
                  <a:schemeClr val="tx1"/>
                </a:solidFill>
                <a:cs typeface="Ali-A-Alwand" pitchFamily="2" charset="-78"/>
              </a:rPr>
              <a:t>دومة الجندل</a:t>
            </a:r>
            <a:endParaRPr lang="en-US" sz="3400" dirty="0">
              <a:solidFill>
                <a:schemeClr val="tx1"/>
              </a:solidFill>
              <a:cs typeface="Ali-A-Alwand" pitchFamily="2" charset="-78"/>
            </a:endParaRPr>
          </a:p>
        </p:txBody>
      </p:sp>
    </p:spTree>
    <p:extLst>
      <p:ext uri="{BB962C8B-B14F-4D97-AF65-F5344CB8AC3E}">
        <p14:creationId xmlns:p14="http://schemas.microsoft.com/office/powerpoint/2010/main" val="150336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900" decel="100000" fill="hold"/>
                                        <p:tgtEl>
                                          <p:spTgt spid="4"/>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900" decel="100000" fill="hold"/>
                                        <p:tgtEl>
                                          <p:spTgt spid="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800" decel="100000"/>
                                        <p:tgtEl>
                                          <p:spTgt spid="6"/>
                                        </p:tgtEl>
                                      </p:cBhvr>
                                    </p:animEffect>
                                    <p:anim calcmode="lin" valueType="num">
                                      <p:cBhvr>
                                        <p:cTn id="37" dur="800" decel="100000" fill="hold"/>
                                        <p:tgtEl>
                                          <p:spTgt spid="6"/>
                                        </p:tgtEl>
                                        <p:attrNameLst>
                                          <p:attrName>style.rotation</p:attrName>
                                        </p:attrNameLst>
                                      </p:cBhvr>
                                      <p:tavLst>
                                        <p:tav tm="0">
                                          <p:val>
                                            <p:fltVal val="-90"/>
                                          </p:val>
                                        </p:tav>
                                        <p:tav tm="100000">
                                          <p:val>
                                            <p:fltVal val="0"/>
                                          </p:val>
                                        </p:tav>
                                      </p:tavLst>
                                    </p:anim>
                                    <p:anim calcmode="lin" valueType="num">
                                      <p:cBhvr>
                                        <p:cTn id="38" dur="800" decel="100000" fill="hold"/>
                                        <p:tgtEl>
                                          <p:spTgt spid="6"/>
                                        </p:tgtEl>
                                        <p:attrNameLst>
                                          <p:attrName>ppt_x</p:attrName>
                                        </p:attrNameLst>
                                      </p:cBhvr>
                                      <p:tavLst>
                                        <p:tav tm="0">
                                          <p:val>
                                            <p:strVal val="#ppt_x+0.4"/>
                                          </p:val>
                                        </p:tav>
                                        <p:tav tm="100000">
                                          <p:val>
                                            <p:strVal val="#ppt_x-0.05"/>
                                          </p:val>
                                        </p:tav>
                                      </p:tavLst>
                                    </p:anim>
                                    <p:anim calcmode="lin" valueType="num">
                                      <p:cBhvr>
                                        <p:cTn id="39" dur="800" decel="100000" fill="hold"/>
                                        <p:tgtEl>
                                          <p:spTgt spid="6"/>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800" decel="100000"/>
                                        <p:tgtEl>
                                          <p:spTgt spid="7"/>
                                        </p:tgtEl>
                                      </p:cBhvr>
                                    </p:animEffect>
                                    <p:anim calcmode="lin" valueType="num">
                                      <p:cBhvr>
                                        <p:cTn id="47" dur="800" decel="100000" fill="hold"/>
                                        <p:tgtEl>
                                          <p:spTgt spid="7"/>
                                        </p:tgtEl>
                                        <p:attrNameLst>
                                          <p:attrName>style.rotation</p:attrName>
                                        </p:attrNameLst>
                                      </p:cBhvr>
                                      <p:tavLst>
                                        <p:tav tm="0">
                                          <p:val>
                                            <p:fltVal val="-90"/>
                                          </p:val>
                                        </p:tav>
                                        <p:tav tm="100000">
                                          <p:val>
                                            <p:fltVal val="0"/>
                                          </p:val>
                                        </p:tav>
                                      </p:tavLst>
                                    </p:anim>
                                    <p:anim calcmode="lin" valueType="num">
                                      <p:cBhvr>
                                        <p:cTn id="48" dur="800" decel="100000" fill="hold"/>
                                        <p:tgtEl>
                                          <p:spTgt spid="7"/>
                                        </p:tgtEl>
                                        <p:attrNameLst>
                                          <p:attrName>ppt_x</p:attrName>
                                        </p:attrNameLst>
                                      </p:cBhvr>
                                      <p:tavLst>
                                        <p:tav tm="0">
                                          <p:val>
                                            <p:strVal val="#ppt_x+0.4"/>
                                          </p:val>
                                        </p:tav>
                                        <p:tav tm="100000">
                                          <p:val>
                                            <p:strVal val="#ppt_x-0.05"/>
                                          </p:val>
                                        </p:tav>
                                      </p:tavLst>
                                    </p:anim>
                                    <p:anim calcmode="lin" valueType="num">
                                      <p:cBhvr>
                                        <p:cTn id="49" dur="800" decel="100000" fill="hold"/>
                                        <p:tgtEl>
                                          <p:spTgt spid="7"/>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a:blipFill>
            <a:blip r:embed="rId2"/>
            <a:tile tx="0" ty="0" sx="100000" sy="100000" flip="none" algn="tl"/>
          </a:blipFill>
        </p:spPr>
        <p:txBody>
          <a:bodyPr wrap="square">
            <a:spAutoFit/>
          </a:bodyPr>
          <a:lstStyle/>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r>
              <a:rPr lang="ar-IQ" dirty="0" smtClean="0">
                <a:cs typeface="Ali_K_Alwand" pitchFamily="2" charset="-78"/>
              </a:rPr>
              <a:t> </a:t>
            </a:r>
            <a:endParaRPr lang="en-US" dirty="0"/>
          </a:p>
        </p:txBody>
      </p:sp>
      <p:sp>
        <p:nvSpPr>
          <p:cNvPr id="4" name="Rectangle 3"/>
          <p:cNvSpPr/>
          <p:nvPr/>
        </p:nvSpPr>
        <p:spPr>
          <a:xfrm>
            <a:off x="0" y="2057400"/>
            <a:ext cx="9144000" cy="12954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400" dirty="0" smtClean="0">
                <a:solidFill>
                  <a:schemeClr val="tx1"/>
                </a:solidFill>
                <a:cs typeface="Ali-A-Alwand" pitchFamily="2" charset="-78"/>
              </a:rPr>
              <a:t>                  </a:t>
            </a:r>
            <a:r>
              <a:rPr lang="ar-IQ" sz="3600" dirty="0" smtClean="0">
                <a:solidFill>
                  <a:srgbClr val="FFFF00"/>
                </a:solidFill>
                <a:cs typeface="Ali_K_Jiddah" pitchFamily="2" charset="-78"/>
              </a:rPr>
              <a:t>غةزوى خةندةق لةسالَى (</a:t>
            </a:r>
            <a:r>
              <a:rPr lang="en-US" sz="3600" dirty="0" smtClean="0">
                <a:solidFill>
                  <a:srgbClr val="FFFF00"/>
                </a:solidFill>
                <a:cs typeface="Ali_K_Jiddah" pitchFamily="2" charset="-78"/>
              </a:rPr>
              <a:t>5</a:t>
            </a:r>
            <a:r>
              <a:rPr lang="ar-IQ" sz="3600" dirty="0" smtClean="0">
                <a:solidFill>
                  <a:srgbClr val="FFFF00"/>
                </a:solidFill>
                <a:cs typeface="Ali_K_Jiddah" pitchFamily="2" charset="-78"/>
              </a:rPr>
              <a:t>ك) </a:t>
            </a:r>
            <a:endParaRPr lang="en-US" sz="3600" dirty="0">
              <a:solidFill>
                <a:srgbClr val="FFFF00"/>
              </a:solidFill>
              <a:cs typeface="Ali_K_Jiddah" pitchFamily="2" charset="-78"/>
            </a:endParaRPr>
          </a:p>
        </p:txBody>
      </p:sp>
      <p:sp>
        <p:nvSpPr>
          <p:cNvPr id="5" name="Oval 4"/>
          <p:cNvSpPr/>
          <p:nvPr/>
        </p:nvSpPr>
        <p:spPr>
          <a:xfrm>
            <a:off x="3086100" y="228600"/>
            <a:ext cx="2971800" cy="1676400"/>
          </a:xfrm>
          <a:prstGeom prst="ellips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400" dirty="0">
                <a:solidFill>
                  <a:schemeClr val="tx1"/>
                </a:solidFill>
                <a:cs typeface="Ali-A-Alwand" pitchFamily="2" charset="-78"/>
              </a:rPr>
              <a:t>غزوة بني المصطلق</a:t>
            </a:r>
            <a:endParaRPr lang="en-US" sz="3400" dirty="0">
              <a:solidFill>
                <a:schemeClr val="tx1"/>
              </a:solidFill>
              <a:cs typeface="Ali-A-Alwand" pitchFamily="2" charset="-78"/>
            </a:endParaRPr>
          </a:p>
          <a:p>
            <a:pPr algn="ctr"/>
            <a:endParaRPr lang="en-US" dirty="0"/>
          </a:p>
        </p:txBody>
      </p:sp>
      <p:sp>
        <p:nvSpPr>
          <p:cNvPr id="6" name="Rectangle 5"/>
          <p:cNvSpPr/>
          <p:nvPr/>
        </p:nvSpPr>
        <p:spPr>
          <a:xfrm>
            <a:off x="0" y="3352800"/>
            <a:ext cx="9144000" cy="3664506"/>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400" dirty="0" smtClean="0">
                <a:solidFill>
                  <a:srgbClr val="FF0000"/>
                </a:solidFill>
                <a:cs typeface="Ali_K_Alwand" pitchFamily="2" charset="-78"/>
              </a:rPr>
              <a:t>هؤكارةكان </a:t>
            </a:r>
            <a:r>
              <a:rPr lang="ar-IQ" sz="3400" dirty="0" smtClean="0">
                <a:solidFill>
                  <a:schemeClr val="tx1"/>
                </a:solidFill>
                <a:cs typeface="Ali_K_Alwand" pitchFamily="2" charset="-78"/>
              </a:rPr>
              <a:t>: </a:t>
            </a:r>
            <a:r>
              <a:rPr lang="ar-IQ" sz="3400" dirty="0" smtClean="0">
                <a:solidFill>
                  <a:srgbClr val="FF0000"/>
                </a:solidFill>
                <a:cs typeface="Ali_K_Alwand" pitchFamily="2" charset="-78"/>
              </a:rPr>
              <a:t>         </a:t>
            </a:r>
            <a:r>
              <a:rPr lang="en-US" sz="3400" dirty="0" smtClean="0">
                <a:solidFill>
                  <a:schemeClr val="tx1"/>
                </a:solidFill>
                <a:cs typeface="Ali_K_Alwand" pitchFamily="2" charset="-78"/>
              </a:rPr>
              <a:t>1</a:t>
            </a:r>
            <a:r>
              <a:rPr lang="ar-IQ" sz="3400" dirty="0" smtClean="0">
                <a:solidFill>
                  <a:schemeClr val="tx1"/>
                </a:solidFill>
                <a:cs typeface="Ali_K_Alwand" pitchFamily="2" charset="-78"/>
              </a:rPr>
              <a:t>- طةمارؤى ئابوورى سةر قورِةيش</a:t>
            </a:r>
          </a:p>
          <a:p>
            <a:pPr algn="just" rtl="1"/>
            <a:r>
              <a:rPr lang="ar-IQ" sz="3400" dirty="0">
                <a:solidFill>
                  <a:srgbClr val="FF0000"/>
                </a:solidFill>
                <a:cs typeface="Ali_K_Alwand" pitchFamily="2" charset="-78"/>
              </a:rPr>
              <a:t> </a:t>
            </a:r>
            <a:r>
              <a:rPr lang="ar-IQ" sz="3400" dirty="0" smtClean="0">
                <a:solidFill>
                  <a:srgbClr val="FF0000"/>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 دذايةتى كردنى بةنو نةزير(</a:t>
            </a:r>
            <a:r>
              <a:rPr lang="ar-IQ" sz="3600" dirty="0">
                <a:solidFill>
                  <a:schemeClr val="tx1"/>
                </a:solidFill>
              </a:rPr>
              <a:t>نضير</a:t>
            </a:r>
            <a:r>
              <a:rPr lang="ar-IQ" sz="3400" dirty="0" smtClean="0">
                <a:solidFill>
                  <a:schemeClr val="tx1"/>
                </a:solidFill>
                <a:cs typeface="Ali_K_Alwand" pitchFamily="2" charset="-78"/>
              </a:rPr>
              <a:t>) </a:t>
            </a:r>
            <a:endParaRPr lang="ar-IQ" sz="500" dirty="0" smtClean="0">
              <a:solidFill>
                <a:schemeClr val="tx1"/>
              </a:solidFill>
              <a:cs typeface="Ali_K_Alwand" pitchFamily="2" charset="-78"/>
            </a:endParaRPr>
          </a:p>
          <a:p>
            <a:pPr algn="just" rtl="1"/>
            <a:endParaRPr lang="ar-IQ" sz="3400" dirty="0" smtClean="0">
              <a:solidFill>
                <a:schemeClr val="tx1"/>
              </a:solidFill>
              <a:cs typeface="Ali_K_Alwand" pitchFamily="2" charset="-78"/>
            </a:endParaRPr>
          </a:p>
          <a:p>
            <a:pPr algn="just" rtl="1"/>
            <a:r>
              <a:rPr lang="ar-IQ" sz="3400" dirty="0" smtClean="0">
                <a:solidFill>
                  <a:srgbClr val="FF0000"/>
                </a:solidFill>
                <a:cs typeface="Ali_K_Alwand" pitchFamily="2" charset="-78"/>
              </a:rPr>
              <a:t>دةرئةنجامةكان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1</a:t>
            </a:r>
            <a:r>
              <a:rPr lang="ar-IQ" sz="3400" dirty="0" smtClean="0">
                <a:solidFill>
                  <a:schemeClr val="tx1"/>
                </a:solidFill>
                <a:cs typeface="Ali_K_Alwand" pitchFamily="2" charset="-78"/>
              </a:rPr>
              <a:t>- شكستى قورِةيش</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 دةركردنى بةنو </a:t>
            </a:r>
            <a:r>
              <a:rPr lang="ar-IQ" sz="3400" dirty="0">
                <a:solidFill>
                  <a:schemeClr val="tx1"/>
                </a:solidFill>
                <a:cs typeface="Ali-A-Alwand" pitchFamily="2" charset="-78"/>
              </a:rPr>
              <a:t>قريظة</a:t>
            </a:r>
            <a:r>
              <a:rPr lang="ar-IQ" sz="3400" dirty="0" smtClean="0">
                <a:solidFill>
                  <a:schemeClr val="tx1"/>
                </a:solidFill>
                <a:cs typeface="Ali_K_Alwand" pitchFamily="2" charset="-78"/>
              </a:rPr>
              <a:t> لة مةدينة</a:t>
            </a:r>
            <a:endParaRPr lang="en-US" sz="3400" dirty="0">
              <a:solidFill>
                <a:schemeClr val="tx1"/>
              </a:solidFill>
              <a:cs typeface="Ali_K_Alwand" pitchFamily="2" charset="-78"/>
            </a:endParaRPr>
          </a:p>
        </p:txBody>
      </p:sp>
    </p:spTree>
    <p:extLst>
      <p:ext uri="{BB962C8B-B14F-4D97-AF65-F5344CB8AC3E}">
        <p14:creationId xmlns:p14="http://schemas.microsoft.com/office/powerpoint/2010/main" val="151878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by="(-#ppt_w*2)" calcmode="lin" valueType="num">
                                      <p:cBhvr rctx="PPT">
                                        <p:cTn id="34" dur="500" autoRev="1" fill="hold">
                                          <p:stCondLst>
                                            <p:cond delay="0"/>
                                          </p:stCondLst>
                                        </p:cTn>
                                        <p:tgtEl>
                                          <p:spTgt spid="6"/>
                                        </p:tgtEl>
                                        <p:attrNameLst>
                                          <p:attrName>ppt_w</p:attrName>
                                        </p:attrNameLst>
                                      </p:cBhvr>
                                    </p:anim>
                                    <p:anim by="(#ppt_w*0.50)" calcmode="lin" valueType="num">
                                      <p:cBhvr>
                                        <p:cTn id="35" dur="500" decel="50000" autoRev="1" fill="hold">
                                          <p:stCondLst>
                                            <p:cond delay="0"/>
                                          </p:stCondLst>
                                        </p:cTn>
                                        <p:tgtEl>
                                          <p:spTgt spid="6"/>
                                        </p:tgtEl>
                                        <p:attrNameLst>
                                          <p:attrName>ppt_x</p:attrName>
                                        </p:attrNameLst>
                                      </p:cBhvr>
                                    </p:anim>
                                    <p:anim from="(-#ppt_h/2)" to="(#ppt_y)" calcmode="lin" valueType="num">
                                      <p:cBhvr>
                                        <p:cTn id="36" dur="1000" fill="hold">
                                          <p:stCondLst>
                                            <p:cond delay="0"/>
                                          </p:stCondLst>
                                        </p:cTn>
                                        <p:tgtEl>
                                          <p:spTgt spid="6"/>
                                        </p:tgtEl>
                                        <p:attrNameLst>
                                          <p:attrName>ppt_y</p:attrName>
                                        </p:attrNameLst>
                                      </p:cBhvr>
                                    </p:anim>
                                    <p:animRot by="21600000">
                                      <p:cBhvr>
                                        <p:cTn id="37"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lstStyle/>
          <a:p>
            <a:pPr algn="r" rtl="1"/>
            <a:r>
              <a:rPr lang="ar-IQ" sz="3600" dirty="0" smtClean="0">
                <a:solidFill>
                  <a:srgbClr val="00B050"/>
                </a:solidFill>
                <a:latin typeface="+mj-lt"/>
                <a:ea typeface="+mj-ea"/>
                <a:cs typeface="Ali_K_Samik" pitchFamily="2" charset="-78"/>
              </a:rPr>
              <a:t>    </a:t>
            </a:r>
            <a:r>
              <a:rPr lang="ar-JO" sz="3200" dirty="0" smtClean="0">
                <a:solidFill>
                  <a:srgbClr val="0070C0"/>
                </a:solidFill>
                <a:latin typeface="+mj-lt"/>
                <a:ea typeface="+mj-ea"/>
                <a:cs typeface="Zanest_Monotype Koufi Bold" pitchFamily="2" charset="-78"/>
              </a:rPr>
              <a:t>سيَيةم</a:t>
            </a:r>
            <a:r>
              <a:rPr lang="ar-IQ" sz="3200" dirty="0" smtClean="0">
                <a:solidFill>
                  <a:srgbClr val="0070C0"/>
                </a:solidFill>
                <a:latin typeface="+mj-lt"/>
                <a:ea typeface="+mj-ea"/>
                <a:cs typeface="Zanest_Monotype Koufi Bold" pitchFamily="2" charset="-78"/>
              </a:rPr>
              <a:t>/</a:t>
            </a:r>
            <a:r>
              <a:rPr lang="ar-IQ" sz="3600" dirty="0" smtClean="0">
                <a:solidFill>
                  <a:srgbClr val="00B050"/>
                </a:solidFill>
                <a:latin typeface="+mj-lt"/>
                <a:ea typeface="+mj-ea"/>
                <a:cs typeface="Ali_K_Samik" pitchFamily="2" charset="-78"/>
              </a:rPr>
              <a:t> </a:t>
            </a:r>
            <a:r>
              <a:rPr lang="ar-IQ" sz="3600" dirty="0">
                <a:solidFill>
                  <a:srgbClr val="00B050"/>
                </a:solidFill>
                <a:latin typeface="+mj-lt"/>
                <a:ea typeface="+mj-ea"/>
                <a:cs typeface="Ali_K_Samik" pitchFamily="2" charset="-78"/>
              </a:rPr>
              <a:t>سةردةمى عوسمانى </a:t>
            </a:r>
            <a:r>
              <a:rPr lang="ar-IQ" sz="3600" dirty="0" smtClean="0">
                <a:solidFill>
                  <a:srgbClr val="00B050"/>
                </a:solidFill>
                <a:latin typeface="+mj-lt"/>
                <a:ea typeface="+mj-ea"/>
                <a:cs typeface="Ali_K_Samik" pitchFamily="2" charset="-78"/>
              </a:rPr>
              <a:t>كورِى عةفان(</a:t>
            </a:r>
            <a:r>
              <a:rPr lang="en-US" sz="3600" dirty="0">
                <a:solidFill>
                  <a:srgbClr val="00B050"/>
                </a:solidFill>
                <a:latin typeface="+mj-lt"/>
                <a:ea typeface="+mj-ea"/>
                <a:cs typeface="Ali_K_Samik" pitchFamily="2" charset="-78"/>
              </a:rPr>
              <a:t>24</a:t>
            </a:r>
            <a:r>
              <a:rPr lang="ar-IQ" sz="3600" dirty="0">
                <a:solidFill>
                  <a:srgbClr val="00B050"/>
                </a:solidFill>
                <a:latin typeface="+mj-lt"/>
                <a:ea typeface="+mj-ea"/>
                <a:cs typeface="Ali_K_Samik" pitchFamily="2" charset="-78"/>
              </a:rPr>
              <a:t>- </a:t>
            </a:r>
            <a:r>
              <a:rPr lang="en-US" sz="3600" dirty="0">
                <a:solidFill>
                  <a:srgbClr val="00B050"/>
                </a:solidFill>
                <a:latin typeface="+mj-lt"/>
                <a:ea typeface="+mj-ea"/>
                <a:cs typeface="Ali_K_Samik" pitchFamily="2" charset="-78"/>
              </a:rPr>
              <a:t>35</a:t>
            </a:r>
            <a:r>
              <a:rPr lang="ar-IQ" sz="3600" dirty="0">
                <a:solidFill>
                  <a:srgbClr val="00B050"/>
                </a:solidFill>
                <a:latin typeface="+mj-lt"/>
                <a:ea typeface="+mj-ea"/>
                <a:cs typeface="Ali_K_Samik" pitchFamily="2" charset="-78"/>
              </a:rPr>
              <a:t>ك</a:t>
            </a:r>
            <a:r>
              <a:rPr lang="ar-IQ" sz="3600" dirty="0" smtClean="0">
                <a:solidFill>
                  <a:srgbClr val="00B050"/>
                </a:solidFill>
                <a:latin typeface="+mj-lt"/>
                <a:ea typeface="+mj-ea"/>
                <a:cs typeface="Ali_K_Samik" pitchFamily="2" charset="-78"/>
              </a:rPr>
              <a:t>)</a:t>
            </a:r>
            <a:br>
              <a:rPr lang="ar-IQ" sz="3600" dirty="0" smtClean="0">
                <a:solidFill>
                  <a:srgbClr val="00B050"/>
                </a:solidFill>
                <a:latin typeface="+mj-lt"/>
                <a:ea typeface="+mj-ea"/>
                <a:cs typeface="Ali_K_Samik" pitchFamily="2" charset="-78"/>
              </a:rPr>
            </a:br>
            <a:r>
              <a:rPr lang="ar-IQ" sz="3300" dirty="0">
                <a:solidFill>
                  <a:schemeClr val="tx1"/>
                </a:solidFill>
                <a:cs typeface="Ali_k_Sayid" pitchFamily="2" charset="-78"/>
              </a:rPr>
              <a:t> </a:t>
            </a:r>
            <a:r>
              <a:rPr lang="ar-IQ" sz="3300" dirty="0" smtClean="0">
                <a:solidFill>
                  <a:schemeClr val="tx1"/>
                </a:solidFill>
                <a:cs typeface="Ali_k_Sayid" pitchFamily="2" charset="-78"/>
              </a:rPr>
              <a:t>                       كارةكانى </a:t>
            </a:r>
            <a:r>
              <a:rPr lang="ar-IQ" sz="3300" dirty="0">
                <a:solidFill>
                  <a:schemeClr val="tx1"/>
                </a:solidFill>
                <a:cs typeface="Ali_k_Sayid" pitchFamily="2" charset="-78"/>
              </a:rPr>
              <a:t>عوسمانى كورِى عةفان</a:t>
            </a:r>
            <a:r>
              <a:rPr lang="en-US" dirty="0">
                <a:solidFill>
                  <a:schemeClr val="bg1"/>
                </a:solidFill>
                <a:cs typeface="Zanest_Monotype Koufi Bold" pitchFamily="2" charset="-78"/>
              </a:rPr>
              <a:t/>
            </a:r>
            <a:br>
              <a:rPr lang="en-US" dirty="0">
                <a:solidFill>
                  <a:schemeClr val="bg1"/>
                </a:solidFill>
                <a:cs typeface="Zanest_Monotype Koufi Bold" pitchFamily="2" charset="-78"/>
              </a:rPr>
            </a:br>
            <a:r>
              <a:rPr lang="ar-IQ" dirty="0" smtClean="0">
                <a:solidFill>
                  <a:schemeClr val="bg1"/>
                </a:solidFill>
                <a:cs typeface="Zanest_Monotype Koufi Bold" pitchFamily="2" charset="-78"/>
              </a:rPr>
              <a:t>                   </a:t>
            </a:r>
            <a:r>
              <a:rPr lang="ar-IQ" sz="3300" dirty="0" smtClean="0">
                <a:solidFill>
                  <a:schemeClr val="tx1"/>
                </a:solidFill>
                <a:cs typeface="Krmanj_K_Hallgord" pitchFamily="2" charset="-78"/>
              </a:rPr>
              <a:t>يةكةم- </a:t>
            </a:r>
            <a:r>
              <a:rPr lang="ar-IQ" sz="3300" dirty="0">
                <a:solidFill>
                  <a:schemeClr val="tx1"/>
                </a:solidFill>
                <a:cs typeface="Krmanj_K_Hallgord" pitchFamily="2" charset="-78"/>
              </a:rPr>
              <a:t>سياسةتى </a:t>
            </a:r>
            <a:r>
              <a:rPr lang="ar-IQ" sz="3300" dirty="0" smtClean="0">
                <a:solidFill>
                  <a:schemeClr val="tx1"/>
                </a:solidFill>
                <a:cs typeface="Krmanj_K_Hallgord" pitchFamily="2" charset="-78"/>
              </a:rPr>
              <a:t>دةرةكى </a:t>
            </a:r>
            <a:br>
              <a:rPr lang="ar-IQ" sz="3300" dirty="0" smtClean="0">
                <a:solidFill>
                  <a:schemeClr val="tx1"/>
                </a:solidFill>
                <a:cs typeface="Krmanj_K_Hallgord" pitchFamily="2" charset="-78"/>
              </a:rPr>
            </a:br>
            <a:r>
              <a:rPr lang="ar-IQ" sz="3300" dirty="0" smtClean="0">
                <a:solidFill>
                  <a:schemeClr val="tx1"/>
                </a:solidFill>
                <a:cs typeface="Krmanj_K_Hallgord" pitchFamily="2" charset="-78"/>
              </a:rPr>
              <a:t>                                        ديَذةدان بةفتوحات لةبةرةى رؤهةلاَت ورؤذئاوا</a:t>
            </a:r>
            <a:br>
              <a:rPr lang="ar-IQ" sz="3300" dirty="0" smtClean="0">
                <a:solidFill>
                  <a:schemeClr val="tx1"/>
                </a:solidFill>
                <a:cs typeface="Krmanj_K_Hallgord" pitchFamily="2" charset="-78"/>
              </a:rPr>
            </a:br>
            <a:r>
              <a:rPr lang="ar-IQ" sz="3300" dirty="0">
                <a:solidFill>
                  <a:schemeClr val="tx1"/>
                </a:solidFill>
                <a:cs typeface="Krmanj_K_Hallgord" pitchFamily="2" charset="-78"/>
              </a:rPr>
              <a:t> </a:t>
            </a:r>
            <a:r>
              <a:rPr lang="ar-IQ" sz="3300" dirty="0" smtClean="0">
                <a:solidFill>
                  <a:schemeClr val="tx1"/>
                </a:solidFill>
                <a:cs typeface="Krmanj_K_Hallgord" pitchFamily="2" charset="-78"/>
              </a:rPr>
              <a:t>                                            </a:t>
            </a:r>
            <a:r>
              <a:rPr lang="en-US" sz="3300" dirty="0">
                <a:solidFill>
                  <a:schemeClr val="tx1"/>
                </a:solidFill>
                <a:cs typeface="Krmanj_K_Hallgord" pitchFamily="2" charset="-78"/>
              </a:rPr>
              <a:t/>
            </a:r>
            <a:br>
              <a:rPr lang="en-US" sz="3300" dirty="0">
                <a:solidFill>
                  <a:schemeClr val="tx1"/>
                </a:solidFill>
                <a:cs typeface="Krmanj_K_Hallgord" pitchFamily="2" charset="-78"/>
              </a:rPr>
            </a:br>
            <a:r>
              <a:rPr lang="ar-IQ" sz="3300" dirty="0">
                <a:solidFill>
                  <a:schemeClr val="tx1"/>
                </a:solidFill>
                <a:cs typeface="Krmanj_K_Hallgord" pitchFamily="2" charset="-78"/>
              </a:rPr>
              <a:t> </a:t>
            </a:r>
            <a:r>
              <a:rPr lang="ar-IQ" sz="3300" dirty="0" smtClean="0">
                <a:solidFill>
                  <a:schemeClr val="tx1"/>
                </a:solidFill>
                <a:cs typeface="Krmanj_K_Hallgord" pitchFamily="2" charset="-78"/>
              </a:rPr>
              <a:t>                                                       دووةم </a:t>
            </a:r>
            <a:r>
              <a:rPr lang="ar-IQ" sz="3300" dirty="0">
                <a:solidFill>
                  <a:schemeClr val="tx1"/>
                </a:solidFill>
                <a:cs typeface="Krmanj_K_Hallgord" pitchFamily="2" charset="-78"/>
              </a:rPr>
              <a:t>– </a:t>
            </a:r>
            <a:r>
              <a:rPr lang="ar-IQ" sz="3300" dirty="0">
                <a:solidFill>
                  <a:schemeClr val="tx1"/>
                </a:solidFill>
                <a:cs typeface="Ali_K_Azzam" pitchFamily="2" charset="-78"/>
              </a:rPr>
              <a:t>سياسةتى </a:t>
            </a:r>
            <a:r>
              <a:rPr lang="ar-IQ" sz="3300" dirty="0" smtClean="0">
                <a:solidFill>
                  <a:schemeClr val="tx1"/>
                </a:solidFill>
                <a:cs typeface="Ali_K_Azzam" pitchFamily="2" charset="-78"/>
              </a:rPr>
              <a:t>ناوةخؤ</a:t>
            </a:r>
            <a:br>
              <a:rPr lang="ar-IQ" sz="3300" dirty="0" smtClean="0">
                <a:solidFill>
                  <a:schemeClr val="tx1"/>
                </a:solidFill>
                <a:cs typeface="Ali_K_Azzam" pitchFamily="2" charset="-78"/>
              </a:rPr>
            </a:br>
            <a:r>
              <a:rPr lang="ar-IQ" sz="3300" dirty="0" smtClean="0">
                <a:solidFill>
                  <a:schemeClr val="tx1"/>
                </a:solidFill>
                <a:cs typeface="Ali_K_Azzam" pitchFamily="2" charset="-78"/>
              </a:rPr>
              <a:t>          </a:t>
            </a:r>
            <a:r>
              <a:rPr lang="ar-IQ" dirty="0" smtClean="0">
                <a:solidFill>
                  <a:schemeClr val="tx1"/>
                </a:solidFill>
                <a:cs typeface="Ali_K_Azzam" pitchFamily="2" charset="-78"/>
              </a:rPr>
              <a:t> </a:t>
            </a:r>
            <a:r>
              <a:rPr lang="en-US" sz="3300" dirty="0" smtClean="0">
                <a:solidFill>
                  <a:schemeClr val="tx1"/>
                </a:solidFill>
                <a:cs typeface="Ali_K_Azzam" pitchFamily="2" charset="-78"/>
              </a:rPr>
              <a:t>1</a:t>
            </a:r>
            <a:r>
              <a:rPr lang="ar-IQ" sz="3300" dirty="0" smtClean="0">
                <a:solidFill>
                  <a:schemeClr val="tx1"/>
                </a:solidFill>
                <a:cs typeface="Ali_K_Azzam" pitchFamily="2" charset="-78"/>
              </a:rPr>
              <a:t>- </a:t>
            </a:r>
            <a:r>
              <a:rPr lang="ar-IQ" sz="3300" dirty="0">
                <a:solidFill>
                  <a:schemeClr val="tx1"/>
                </a:solidFill>
                <a:cs typeface="Ali_K_Azzam" pitchFamily="2" charset="-78"/>
              </a:rPr>
              <a:t>فراونكردنى مزطةوتى </a:t>
            </a:r>
            <a:r>
              <a:rPr lang="ar-IQ" sz="3300" dirty="0" smtClean="0">
                <a:solidFill>
                  <a:schemeClr val="tx1"/>
                </a:solidFill>
                <a:cs typeface="Ali_K_Azzam" pitchFamily="2" charset="-78"/>
              </a:rPr>
              <a:t>حةرام  </a:t>
            </a:r>
            <a:r>
              <a:rPr lang="ar-IQ" sz="3300" dirty="0">
                <a:solidFill>
                  <a:schemeClr val="tx1"/>
                </a:solidFill>
                <a:cs typeface="Ali_K_Azzam" pitchFamily="2" charset="-78"/>
              </a:rPr>
              <a:t>و مزطةوتى ثيَغةمبةر(د.خ)</a:t>
            </a:r>
            <a:r>
              <a:rPr lang="en-US" sz="3300" dirty="0">
                <a:solidFill>
                  <a:schemeClr val="tx1"/>
                </a:solidFill>
                <a:cs typeface="Ali_K_Azzam" pitchFamily="2" charset="-78"/>
              </a:rPr>
              <a:t/>
            </a:r>
            <a:br>
              <a:rPr lang="en-US" sz="3300" dirty="0">
                <a:solidFill>
                  <a:schemeClr val="tx1"/>
                </a:solidFill>
                <a:cs typeface="Ali_K_Azzam" pitchFamily="2" charset="-78"/>
              </a:rPr>
            </a:br>
            <a:r>
              <a:rPr lang="ar-IQ" sz="3300" dirty="0">
                <a:solidFill>
                  <a:schemeClr val="tx1"/>
                </a:solidFill>
                <a:cs typeface="Ali_K_Azzam" pitchFamily="2" charset="-78"/>
              </a:rPr>
              <a:t> </a:t>
            </a:r>
            <a:r>
              <a:rPr lang="en-US" sz="3300" dirty="0" smtClean="0">
                <a:solidFill>
                  <a:schemeClr val="tx1"/>
                </a:solidFill>
                <a:cs typeface="Ali_K_Azzam" pitchFamily="2" charset="-78"/>
              </a:rPr>
              <a:t>2            </a:t>
            </a:r>
            <a:r>
              <a:rPr lang="ar-IQ" sz="3300" dirty="0" smtClean="0">
                <a:solidFill>
                  <a:schemeClr val="tx1"/>
                </a:solidFill>
                <a:cs typeface="Ali_K_Azzam" pitchFamily="2" charset="-78"/>
              </a:rPr>
              <a:t>- </a:t>
            </a:r>
            <a:r>
              <a:rPr lang="ar-IQ" sz="3300" dirty="0">
                <a:solidFill>
                  <a:schemeClr val="tx1"/>
                </a:solidFill>
                <a:cs typeface="Ali_K_Azzam" pitchFamily="2" charset="-78"/>
              </a:rPr>
              <a:t>كؤكردنةوةى موسلَمانان لةسةر يةك نوسخةى قورئانى ثيرؤز</a:t>
            </a:r>
            <a:endParaRPr lang="en-US" sz="3300" dirty="0">
              <a:solidFill>
                <a:schemeClr val="tx1"/>
              </a:solidFill>
              <a:cs typeface="Ali_K_Azzam" pitchFamily="2" charset="-78"/>
            </a:endParaRPr>
          </a:p>
        </p:txBody>
      </p:sp>
    </p:spTree>
    <p:extLst>
      <p:ext uri="{BB962C8B-B14F-4D97-AF65-F5344CB8AC3E}">
        <p14:creationId xmlns:p14="http://schemas.microsoft.com/office/powerpoint/2010/main" val="11186568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عصر النبوة والدولة الاموية\الاحزا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5472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6" y="0"/>
            <a:ext cx="9143999" cy="7017306"/>
          </a:xfrm>
          <a:prstGeom prst="rect">
            <a:avLst/>
          </a:prstGeom>
          <a:blipFill>
            <a:blip r:embed="rId2"/>
            <a:tile tx="0" ty="0" sx="100000" sy="100000" flip="none" algn="tl"/>
          </a:blipFill>
        </p:spPr>
        <p:txBody>
          <a:bodyPr wrap="square">
            <a:spAutoFit/>
          </a:bodyPr>
          <a:lstStyle/>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r>
              <a:rPr lang="ar-IQ" dirty="0" smtClean="0">
                <a:cs typeface="Ali_K_Alwand" pitchFamily="2" charset="-78"/>
              </a:rPr>
              <a:t> </a:t>
            </a:r>
            <a:endParaRPr lang="en-US" dirty="0"/>
          </a:p>
        </p:txBody>
      </p:sp>
      <p:sp>
        <p:nvSpPr>
          <p:cNvPr id="3" name="Rectangle 2"/>
          <p:cNvSpPr/>
          <p:nvPr/>
        </p:nvSpPr>
        <p:spPr>
          <a:xfrm>
            <a:off x="-9099" y="0"/>
            <a:ext cx="9144000" cy="12192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400" dirty="0" smtClean="0">
                <a:solidFill>
                  <a:srgbClr val="FF0000"/>
                </a:solidFill>
                <a:cs typeface="Ali_K_Alwand" pitchFamily="2" charset="-78"/>
              </a:rPr>
              <a:t>                 </a:t>
            </a:r>
            <a:r>
              <a:rPr lang="ar-IQ" sz="4000" dirty="0" smtClean="0">
                <a:solidFill>
                  <a:srgbClr val="FF0000"/>
                </a:solidFill>
                <a:cs typeface="Ali_K_Alwand" pitchFamily="2" charset="-78"/>
              </a:rPr>
              <a:t>هؤكارةكانى </a:t>
            </a:r>
            <a:r>
              <a:rPr lang="ar-IQ" sz="4000" dirty="0">
                <a:solidFill>
                  <a:srgbClr val="FF0000"/>
                </a:solidFill>
                <a:cs typeface="Ali_K_Alwand" pitchFamily="2" charset="-78"/>
              </a:rPr>
              <a:t>سةركةوتنى </a:t>
            </a:r>
            <a:r>
              <a:rPr lang="ar-IQ" sz="4000" dirty="0" smtClean="0">
                <a:solidFill>
                  <a:srgbClr val="FF0000"/>
                </a:solidFill>
                <a:cs typeface="Ali_K_Alwand" pitchFamily="2" charset="-78"/>
              </a:rPr>
              <a:t>موسلَمانةكان  </a:t>
            </a:r>
            <a:endParaRPr lang="en-US" sz="4000" dirty="0">
              <a:solidFill>
                <a:srgbClr val="FF0000"/>
              </a:solidFill>
              <a:cs typeface="Ali_K_Alwand" pitchFamily="2" charset="-78"/>
            </a:endParaRPr>
          </a:p>
        </p:txBody>
      </p:sp>
      <p:sp>
        <p:nvSpPr>
          <p:cNvPr id="4" name="Rounded Rectangle 3"/>
          <p:cNvSpPr/>
          <p:nvPr/>
        </p:nvSpPr>
        <p:spPr>
          <a:xfrm>
            <a:off x="6400800" y="1605888"/>
            <a:ext cx="2590800" cy="1143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en-US" sz="3200" dirty="0" smtClean="0">
                <a:solidFill>
                  <a:schemeClr val="tx1"/>
                </a:solidFill>
              </a:rPr>
              <a:t>1</a:t>
            </a:r>
            <a:r>
              <a:rPr lang="ar-IQ" sz="3400" dirty="0">
                <a:solidFill>
                  <a:schemeClr val="tx1"/>
                </a:solidFill>
                <a:cs typeface="Ali_K_Alwand" pitchFamily="2" charset="-78"/>
              </a:rPr>
              <a:t>- سةركردايةتى </a:t>
            </a:r>
            <a:endParaRPr lang="en-US" sz="3400" dirty="0">
              <a:solidFill>
                <a:schemeClr val="tx1"/>
              </a:solidFill>
              <a:cs typeface="Ali_K_Alwand" pitchFamily="2" charset="-78"/>
            </a:endParaRPr>
          </a:p>
        </p:txBody>
      </p:sp>
      <p:sp>
        <p:nvSpPr>
          <p:cNvPr id="5" name="Rounded Rectangle 4"/>
          <p:cNvSpPr/>
          <p:nvPr/>
        </p:nvSpPr>
        <p:spPr>
          <a:xfrm>
            <a:off x="3505200" y="1578592"/>
            <a:ext cx="2438400" cy="1143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en-US" sz="3200" dirty="0" smtClean="0">
                <a:solidFill>
                  <a:schemeClr val="tx1"/>
                </a:solidFill>
              </a:rPr>
              <a:t>2</a:t>
            </a:r>
            <a:r>
              <a:rPr lang="ar-IQ" sz="3400" dirty="0" smtClean="0">
                <a:solidFill>
                  <a:schemeClr val="tx1"/>
                </a:solidFill>
                <a:cs typeface="Ali_K_Alwand" pitchFamily="2" charset="-78"/>
              </a:rPr>
              <a:t>- خةندةق </a:t>
            </a:r>
            <a:endParaRPr lang="en-US" sz="3400" dirty="0">
              <a:solidFill>
                <a:schemeClr val="tx1"/>
              </a:solidFill>
              <a:cs typeface="Ali_K_Alwand" pitchFamily="2" charset="-78"/>
            </a:endParaRPr>
          </a:p>
        </p:txBody>
      </p:sp>
      <p:sp>
        <p:nvSpPr>
          <p:cNvPr id="6" name="Rounded Rectangle 5"/>
          <p:cNvSpPr/>
          <p:nvPr/>
        </p:nvSpPr>
        <p:spPr>
          <a:xfrm>
            <a:off x="6400800" y="2993408"/>
            <a:ext cx="2574877" cy="1143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en-US" sz="3400" dirty="0" smtClean="0">
                <a:solidFill>
                  <a:schemeClr val="tx1"/>
                </a:solidFill>
                <a:cs typeface="Ali_K_Alwand" pitchFamily="2" charset="-78"/>
              </a:rPr>
              <a:t>4</a:t>
            </a:r>
            <a:r>
              <a:rPr lang="ar-IQ" sz="3400" dirty="0" smtClean="0">
                <a:solidFill>
                  <a:schemeClr val="tx1"/>
                </a:solidFill>
                <a:cs typeface="Ali_K_Alwand" pitchFamily="2" charset="-78"/>
              </a:rPr>
              <a:t>-ئامانجى جياواز </a:t>
            </a:r>
            <a:endParaRPr lang="en-US" sz="3400" dirty="0">
              <a:solidFill>
                <a:schemeClr val="tx1"/>
              </a:solidFill>
              <a:cs typeface="Ali_K_Alwand" pitchFamily="2" charset="-78"/>
            </a:endParaRPr>
          </a:p>
        </p:txBody>
      </p:sp>
      <p:sp>
        <p:nvSpPr>
          <p:cNvPr id="7" name="Rounded Rectangle 6"/>
          <p:cNvSpPr/>
          <p:nvPr/>
        </p:nvSpPr>
        <p:spPr>
          <a:xfrm>
            <a:off x="457200" y="1560963"/>
            <a:ext cx="2438400" cy="1143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en-US" sz="3200" dirty="0" smtClean="0">
                <a:solidFill>
                  <a:schemeClr val="tx1"/>
                </a:solidFill>
              </a:rPr>
              <a:t>3</a:t>
            </a:r>
            <a:r>
              <a:rPr lang="ar-IQ" sz="3400" dirty="0" smtClean="0">
                <a:solidFill>
                  <a:schemeClr val="tx1"/>
                </a:solidFill>
                <a:cs typeface="Ali_K_Alwand" pitchFamily="2" charset="-78"/>
              </a:rPr>
              <a:t>- كةش و هةوا</a:t>
            </a:r>
            <a:endParaRPr lang="en-US" sz="3400" dirty="0">
              <a:solidFill>
                <a:schemeClr val="tx1"/>
              </a:solidFill>
              <a:cs typeface="Ali_K_Alwand" pitchFamily="2" charset="-78"/>
            </a:endParaRPr>
          </a:p>
        </p:txBody>
      </p:sp>
      <p:sp>
        <p:nvSpPr>
          <p:cNvPr id="8" name="Rounded Rectangle 7"/>
          <p:cNvSpPr/>
          <p:nvPr/>
        </p:nvSpPr>
        <p:spPr>
          <a:xfrm>
            <a:off x="3532496" y="2937153"/>
            <a:ext cx="2438400" cy="1143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en-US" sz="3200" dirty="0" smtClean="0">
                <a:solidFill>
                  <a:schemeClr val="tx1"/>
                </a:solidFill>
              </a:rPr>
              <a:t>5</a:t>
            </a:r>
            <a:r>
              <a:rPr lang="ar-IQ" sz="3400" dirty="0" smtClean="0">
                <a:solidFill>
                  <a:schemeClr val="tx1"/>
                </a:solidFill>
                <a:cs typeface="Ali_K_Alwand" pitchFamily="2" charset="-78"/>
              </a:rPr>
              <a:t>- خؤرِاطرى  </a:t>
            </a:r>
            <a:endParaRPr lang="en-US" sz="3400" dirty="0">
              <a:solidFill>
                <a:schemeClr val="tx1"/>
              </a:solidFill>
              <a:cs typeface="Ali_K_Alwand" pitchFamily="2" charset="-78"/>
            </a:endParaRPr>
          </a:p>
        </p:txBody>
      </p:sp>
      <p:sp>
        <p:nvSpPr>
          <p:cNvPr id="9" name="Rounded Rectangle 8"/>
          <p:cNvSpPr/>
          <p:nvPr/>
        </p:nvSpPr>
        <p:spPr>
          <a:xfrm>
            <a:off x="304800" y="4267200"/>
            <a:ext cx="8594677" cy="2750106"/>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4000" dirty="0" smtClean="0">
                <a:solidFill>
                  <a:srgbClr val="FF0000"/>
                </a:solidFill>
                <a:cs typeface="Ali_K_Alwand" pitchFamily="2" charset="-78"/>
              </a:rPr>
              <a:t>  سياسةتى </a:t>
            </a:r>
            <a:r>
              <a:rPr lang="ar-IQ" sz="4000" dirty="0">
                <a:solidFill>
                  <a:srgbClr val="FF0000"/>
                </a:solidFill>
                <a:cs typeface="Ali_K_Alwand" pitchFamily="2" charset="-78"/>
              </a:rPr>
              <a:t>ثيَغةمبةر(د.خ) دواى </a:t>
            </a:r>
            <a:r>
              <a:rPr lang="ar-IQ" sz="4000" dirty="0" smtClean="0">
                <a:solidFill>
                  <a:srgbClr val="FF0000"/>
                </a:solidFill>
                <a:cs typeface="Ali_K_Alwand" pitchFamily="2" charset="-78"/>
              </a:rPr>
              <a:t>جةنطى خةندةق</a:t>
            </a:r>
          </a:p>
          <a:p>
            <a:pPr algn="just" rtl="1"/>
            <a:r>
              <a:rPr lang="ar-IQ" sz="4000" dirty="0" smtClean="0">
                <a:solidFill>
                  <a:schemeClr val="tx1"/>
                </a:solidFill>
                <a:cs typeface="Ali_K_Alwand" pitchFamily="2" charset="-78"/>
              </a:rPr>
              <a:t>     </a:t>
            </a:r>
            <a:r>
              <a:rPr lang="en-US" sz="4000" dirty="0" smtClean="0">
                <a:solidFill>
                  <a:schemeClr val="tx1"/>
                </a:solidFill>
                <a:cs typeface="Ali_K_Alwand" pitchFamily="2" charset="-78"/>
              </a:rPr>
              <a:t>1</a:t>
            </a:r>
            <a:r>
              <a:rPr lang="ar-IQ" sz="4000" dirty="0" smtClean="0">
                <a:solidFill>
                  <a:schemeClr val="tx1"/>
                </a:solidFill>
                <a:cs typeface="Ali_K_Alwand" pitchFamily="2" charset="-78"/>
              </a:rPr>
              <a:t>-</a:t>
            </a:r>
            <a:r>
              <a:rPr lang="ar-IQ" sz="3400" dirty="0" smtClean="0">
                <a:solidFill>
                  <a:schemeClr val="tx1"/>
                </a:solidFill>
                <a:cs typeface="Ali_K_Alwand" pitchFamily="2" charset="-78"/>
              </a:rPr>
              <a:t> </a:t>
            </a:r>
            <a:r>
              <a:rPr lang="ar-IQ" sz="3400" dirty="0">
                <a:solidFill>
                  <a:srgbClr val="00B050"/>
                </a:solidFill>
                <a:cs typeface="Ali_K_Alwand" pitchFamily="2" charset="-78"/>
              </a:rPr>
              <a:t>سياسةتى ناوخؤ </a:t>
            </a:r>
            <a:r>
              <a:rPr lang="ar-IQ" sz="3400" dirty="0" smtClean="0">
                <a:solidFill>
                  <a:srgbClr val="00B050"/>
                </a:solidFill>
                <a:cs typeface="Ali_K_Alwand" pitchFamily="2" charset="-78"/>
              </a:rPr>
              <a:t>           </a:t>
            </a:r>
            <a:r>
              <a:rPr lang="en-US" sz="4000" dirty="0" smtClean="0">
                <a:solidFill>
                  <a:schemeClr val="tx1"/>
                </a:solidFill>
                <a:cs typeface="Ali_K_Alwand" pitchFamily="2" charset="-78"/>
              </a:rPr>
              <a:t>2</a:t>
            </a:r>
            <a:r>
              <a:rPr lang="ar-IQ" sz="4000" dirty="0" smtClean="0">
                <a:solidFill>
                  <a:schemeClr val="tx1"/>
                </a:solidFill>
                <a:cs typeface="Ali_K_Alwand" pitchFamily="2" charset="-78"/>
              </a:rPr>
              <a:t>-</a:t>
            </a:r>
            <a:r>
              <a:rPr lang="ar-IQ" sz="4000" dirty="0" smtClean="0">
                <a:solidFill>
                  <a:srgbClr val="FF0000"/>
                </a:solidFill>
                <a:cs typeface="Ali_K_Alwand" pitchFamily="2" charset="-78"/>
              </a:rPr>
              <a:t> </a:t>
            </a:r>
            <a:r>
              <a:rPr lang="ar-IQ" sz="3400" dirty="0">
                <a:solidFill>
                  <a:srgbClr val="00B050"/>
                </a:solidFill>
                <a:cs typeface="Ali_K_Alwand" pitchFamily="2" charset="-78"/>
              </a:rPr>
              <a:t>سياسةتى </a:t>
            </a:r>
            <a:r>
              <a:rPr lang="ar-IQ" sz="3400" dirty="0" smtClean="0">
                <a:solidFill>
                  <a:srgbClr val="00B050"/>
                </a:solidFill>
                <a:cs typeface="Ali_K_Alwand" pitchFamily="2" charset="-78"/>
              </a:rPr>
              <a:t>دةرةوة</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(دةركردنى بنو</a:t>
            </a:r>
            <a:r>
              <a:rPr lang="ar-IQ" sz="3400" dirty="0" smtClean="0">
                <a:solidFill>
                  <a:schemeClr val="tx1"/>
                </a:solidFill>
                <a:cs typeface="Ali-A-Alwand" pitchFamily="2" charset="-78"/>
              </a:rPr>
              <a:t>قريظة</a:t>
            </a:r>
            <a:r>
              <a:rPr lang="ar-IQ" sz="3400" dirty="0" smtClean="0">
                <a:solidFill>
                  <a:schemeClr val="tx1"/>
                </a:solidFill>
                <a:cs typeface="Ali_K_Alwand" pitchFamily="2" charset="-78"/>
              </a:rPr>
              <a:t>)       (سةركوت كردنى هؤزةكان)</a:t>
            </a:r>
            <a:endParaRPr lang="en-US" sz="3400" dirty="0">
              <a:solidFill>
                <a:schemeClr val="tx1"/>
              </a:solidFill>
              <a:cs typeface="Ali_K_Alwand" pitchFamily="2" charset="-78"/>
            </a:endParaRPr>
          </a:p>
        </p:txBody>
      </p:sp>
    </p:spTree>
    <p:extLst>
      <p:ext uri="{BB962C8B-B14F-4D97-AF65-F5344CB8AC3E}">
        <p14:creationId xmlns:p14="http://schemas.microsoft.com/office/powerpoint/2010/main" val="47646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500" autoRev="1" fill="hold">
                                          <p:stCondLst>
                                            <p:cond delay="0"/>
                                          </p:stCondLst>
                                        </p:cTn>
                                        <p:tgtEl>
                                          <p:spTgt spid="4"/>
                                        </p:tgtEl>
                                        <p:attrNameLst>
                                          <p:attrName>ppt_w</p:attrName>
                                        </p:attrNameLst>
                                      </p:cBhvr>
                                    </p:anim>
                                    <p:anim by="(#ppt_w*0.50)" calcmode="lin" valueType="num">
                                      <p:cBhvr>
                                        <p:cTn id="21" dur="500" decel="50000" autoRev="1" fill="hold">
                                          <p:stCondLst>
                                            <p:cond delay="0"/>
                                          </p:stCondLst>
                                        </p:cTn>
                                        <p:tgtEl>
                                          <p:spTgt spid="4"/>
                                        </p:tgtEl>
                                        <p:attrNameLst>
                                          <p:attrName>ppt_x</p:attrName>
                                        </p:attrNameLst>
                                      </p:cBhvr>
                                    </p:anim>
                                    <p:anim from="(-#ppt_h/2)" to="(#ppt_y)" calcmode="lin" valueType="num">
                                      <p:cBhvr>
                                        <p:cTn id="22" dur="1000" fill="hold">
                                          <p:stCondLst>
                                            <p:cond delay="0"/>
                                          </p:stCondLst>
                                        </p:cTn>
                                        <p:tgtEl>
                                          <p:spTgt spid="4"/>
                                        </p:tgtEl>
                                        <p:attrNameLst>
                                          <p:attrName>ppt_y</p:attrName>
                                        </p:attrNameLst>
                                      </p:cBhvr>
                                    </p:anim>
                                    <p:animRot by="21600000">
                                      <p:cBhvr>
                                        <p:cTn id="23" dur="1000" fill="hold">
                                          <p:stCondLst>
                                            <p:cond delay="0"/>
                                          </p:stCondLst>
                                        </p:cTn>
                                        <p:tgtEl>
                                          <p:spTgt spid="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by="(-#ppt_w*2)" calcmode="lin" valueType="num">
                                      <p:cBhvr rctx="PPT">
                                        <p:cTn id="28" dur="500" autoRev="1" fill="hold">
                                          <p:stCondLst>
                                            <p:cond delay="0"/>
                                          </p:stCondLst>
                                        </p:cTn>
                                        <p:tgtEl>
                                          <p:spTgt spid="5"/>
                                        </p:tgtEl>
                                        <p:attrNameLst>
                                          <p:attrName>ppt_w</p:attrName>
                                        </p:attrNameLst>
                                      </p:cBhvr>
                                    </p:anim>
                                    <p:anim by="(#ppt_w*0.50)" calcmode="lin" valueType="num">
                                      <p:cBhvr>
                                        <p:cTn id="29" dur="500" decel="50000" autoRev="1" fill="hold">
                                          <p:stCondLst>
                                            <p:cond delay="0"/>
                                          </p:stCondLst>
                                        </p:cTn>
                                        <p:tgtEl>
                                          <p:spTgt spid="5"/>
                                        </p:tgtEl>
                                        <p:attrNameLst>
                                          <p:attrName>ppt_x</p:attrName>
                                        </p:attrNameLst>
                                      </p:cBhvr>
                                    </p:anim>
                                    <p:anim from="(-#ppt_h/2)" to="(#ppt_y)" calcmode="lin" valueType="num">
                                      <p:cBhvr>
                                        <p:cTn id="30" dur="1000" fill="hold">
                                          <p:stCondLst>
                                            <p:cond delay="0"/>
                                          </p:stCondLst>
                                        </p:cTn>
                                        <p:tgtEl>
                                          <p:spTgt spid="5"/>
                                        </p:tgtEl>
                                        <p:attrNameLst>
                                          <p:attrName>ppt_y</p:attrName>
                                        </p:attrNameLst>
                                      </p:cBhvr>
                                    </p:anim>
                                    <p:animRot by="21600000">
                                      <p:cBhvr>
                                        <p:cTn id="31" dur="1000" fill="hold">
                                          <p:stCondLst>
                                            <p:cond delay="0"/>
                                          </p:stCondLst>
                                        </p:cTn>
                                        <p:tgtEl>
                                          <p:spTgt spid="5"/>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 by="(-#ppt_w*2)" calcmode="lin" valueType="num">
                                      <p:cBhvr rctx="PPT">
                                        <p:cTn id="36" dur="500" autoRev="1" fill="hold">
                                          <p:stCondLst>
                                            <p:cond delay="0"/>
                                          </p:stCondLst>
                                        </p:cTn>
                                        <p:tgtEl>
                                          <p:spTgt spid="7"/>
                                        </p:tgtEl>
                                        <p:attrNameLst>
                                          <p:attrName>ppt_w</p:attrName>
                                        </p:attrNameLst>
                                      </p:cBhvr>
                                    </p:anim>
                                    <p:anim by="(#ppt_w*0.50)" calcmode="lin" valueType="num">
                                      <p:cBhvr>
                                        <p:cTn id="37" dur="500" decel="50000" autoRev="1" fill="hold">
                                          <p:stCondLst>
                                            <p:cond delay="0"/>
                                          </p:stCondLst>
                                        </p:cTn>
                                        <p:tgtEl>
                                          <p:spTgt spid="7"/>
                                        </p:tgtEl>
                                        <p:attrNameLst>
                                          <p:attrName>ppt_x</p:attrName>
                                        </p:attrNameLst>
                                      </p:cBhvr>
                                    </p:anim>
                                    <p:anim from="(-#ppt_h/2)" to="(#ppt_y)" calcmode="lin" valueType="num">
                                      <p:cBhvr>
                                        <p:cTn id="38" dur="1000" fill="hold">
                                          <p:stCondLst>
                                            <p:cond delay="0"/>
                                          </p:stCondLst>
                                        </p:cTn>
                                        <p:tgtEl>
                                          <p:spTgt spid="7"/>
                                        </p:tgtEl>
                                        <p:attrNameLst>
                                          <p:attrName>ppt_y</p:attrName>
                                        </p:attrNameLst>
                                      </p:cBhvr>
                                    </p:anim>
                                    <p:animRot by="21600000">
                                      <p:cBhvr>
                                        <p:cTn id="39" dur="1000" fill="hold">
                                          <p:stCondLst>
                                            <p:cond delay="0"/>
                                          </p:stCondLst>
                                        </p:cTn>
                                        <p:tgtEl>
                                          <p:spTgt spid="7"/>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6"/>
                                        </p:tgtEl>
                                        <p:attrNameLst>
                                          <p:attrName>style.visibility</p:attrName>
                                        </p:attrNameLst>
                                      </p:cBhvr>
                                      <p:to>
                                        <p:strVal val="visible"/>
                                      </p:to>
                                    </p:set>
                                    <p:anim by="(-#ppt_w*2)" calcmode="lin" valueType="num">
                                      <p:cBhvr rctx="PPT">
                                        <p:cTn id="44" dur="500" autoRev="1" fill="hold">
                                          <p:stCondLst>
                                            <p:cond delay="0"/>
                                          </p:stCondLst>
                                        </p:cTn>
                                        <p:tgtEl>
                                          <p:spTgt spid="6"/>
                                        </p:tgtEl>
                                        <p:attrNameLst>
                                          <p:attrName>ppt_w</p:attrName>
                                        </p:attrNameLst>
                                      </p:cBhvr>
                                    </p:anim>
                                    <p:anim by="(#ppt_w*0.50)" calcmode="lin" valueType="num">
                                      <p:cBhvr>
                                        <p:cTn id="45" dur="500" decel="50000" autoRev="1" fill="hold">
                                          <p:stCondLst>
                                            <p:cond delay="0"/>
                                          </p:stCondLst>
                                        </p:cTn>
                                        <p:tgtEl>
                                          <p:spTgt spid="6"/>
                                        </p:tgtEl>
                                        <p:attrNameLst>
                                          <p:attrName>ppt_x</p:attrName>
                                        </p:attrNameLst>
                                      </p:cBhvr>
                                    </p:anim>
                                    <p:anim from="(-#ppt_h/2)" to="(#ppt_y)" calcmode="lin" valueType="num">
                                      <p:cBhvr>
                                        <p:cTn id="46" dur="1000" fill="hold">
                                          <p:stCondLst>
                                            <p:cond delay="0"/>
                                          </p:stCondLst>
                                        </p:cTn>
                                        <p:tgtEl>
                                          <p:spTgt spid="6"/>
                                        </p:tgtEl>
                                        <p:attrNameLst>
                                          <p:attrName>ppt_y</p:attrName>
                                        </p:attrNameLst>
                                      </p:cBhvr>
                                    </p:anim>
                                    <p:animRot by="21600000">
                                      <p:cBhvr>
                                        <p:cTn id="47" dur="1000" fill="hold">
                                          <p:stCondLst>
                                            <p:cond delay="0"/>
                                          </p:stCondLst>
                                        </p:cTn>
                                        <p:tgtEl>
                                          <p:spTgt spid="6"/>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8"/>
                                        </p:tgtEl>
                                        <p:attrNameLst>
                                          <p:attrName>style.visibility</p:attrName>
                                        </p:attrNameLst>
                                      </p:cBhvr>
                                      <p:to>
                                        <p:strVal val="visible"/>
                                      </p:to>
                                    </p:set>
                                    <p:anim by="(-#ppt_w*2)" calcmode="lin" valueType="num">
                                      <p:cBhvr rctx="PPT">
                                        <p:cTn id="52" dur="500" autoRev="1" fill="hold">
                                          <p:stCondLst>
                                            <p:cond delay="0"/>
                                          </p:stCondLst>
                                        </p:cTn>
                                        <p:tgtEl>
                                          <p:spTgt spid="8"/>
                                        </p:tgtEl>
                                        <p:attrNameLst>
                                          <p:attrName>ppt_w</p:attrName>
                                        </p:attrNameLst>
                                      </p:cBhvr>
                                    </p:anim>
                                    <p:anim by="(#ppt_w*0.50)" calcmode="lin" valueType="num">
                                      <p:cBhvr>
                                        <p:cTn id="53" dur="500" decel="50000" autoRev="1" fill="hold">
                                          <p:stCondLst>
                                            <p:cond delay="0"/>
                                          </p:stCondLst>
                                        </p:cTn>
                                        <p:tgtEl>
                                          <p:spTgt spid="8"/>
                                        </p:tgtEl>
                                        <p:attrNameLst>
                                          <p:attrName>ppt_x</p:attrName>
                                        </p:attrNameLst>
                                      </p:cBhvr>
                                    </p:anim>
                                    <p:anim from="(-#ppt_h/2)" to="(#ppt_y)" calcmode="lin" valueType="num">
                                      <p:cBhvr>
                                        <p:cTn id="54" dur="1000" fill="hold">
                                          <p:stCondLst>
                                            <p:cond delay="0"/>
                                          </p:stCondLst>
                                        </p:cTn>
                                        <p:tgtEl>
                                          <p:spTgt spid="8"/>
                                        </p:tgtEl>
                                        <p:attrNameLst>
                                          <p:attrName>ppt_y</p:attrName>
                                        </p:attrNameLst>
                                      </p:cBhvr>
                                    </p:anim>
                                    <p:animRot by="21600000">
                                      <p:cBhvr>
                                        <p:cTn id="55" dur="1000" fill="hold">
                                          <p:stCondLst>
                                            <p:cond delay="0"/>
                                          </p:stCondLst>
                                        </p:cTn>
                                        <p:tgtEl>
                                          <p:spTgt spid="8"/>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9"/>
                                        </p:tgtEl>
                                        <p:attrNameLst>
                                          <p:attrName>ppt_y</p:attrName>
                                        </p:attrNameLst>
                                      </p:cBhvr>
                                      <p:tavLst>
                                        <p:tav tm="0">
                                          <p:val>
                                            <p:strVal val="#ppt_y"/>
                                          </p:val>
                                        </p:tav>
                                        <p:tav tm="100000">
                                          <p:val>
                                            <p:strVal val="#ppt_y"/>
                                          </p:val>
                                        </p:tav>
                                      </p:tavLst>
                                    </p:anim>
                                    <p:anim calcmode="lin" valueType="num">
                                      <p:cBhvr>
                                        <p:cTn id="6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3999" cy="7017306"/>
          </a:xfrm>
          <a:prstGeom prst="rect">
            <a:avLst/>
          </a:prstGeom>
          <a:blipFill>
            <a:blip r:embed="rId2"/>
            <a:tile tx="0" ty="0" sx="100000" sy="100000" flip="none" algn="tl"/>
          </a:blipFill>
        </p:spPr>
        <p:txBody>
          <a:bodyPr wrap="square">
            <a:spAutoFit/>
          </a:bodyPr>
          <a:lstStyle/>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a:p>
        </p:txBody>
      </p:sp>
      <p:sp>
        <p:nvSpPr>
          <p:cNvPr id="4" name="Rectangle 3"/>
          <p:cNvSpPr/>
          <p:nvPr/>
        </p:nvSpPr>
        <p:spPr>
          <a:xfrm>
            <a:off x="1" y="0"/>
            <a:ext cx="9144000" cy="990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600" dirty="0" smtClean="0">
                <a:solidFill>
                  <a:srgbClr val="FFFF00"/>
                </a:solidFill>
                <a:cs typeface="Ali_K_Jiddah" pitchFamily="2" charset="-78"/>
              </a:rPr>
              <a:t>                دةركردنى </a:t>
            </a:r>
            <a:r>
              <a:rPr lang="ar-IQ" sz="3600" dirty="0">
                <a:solidFill>
                  <a:srgbClr val="FFFF00"/>
                </a:solidFill>
                <a:cs typeface="Ali_K_Jiddah" pitchFamily="2" charset="-78"/>
              </a:rPr>
              <a:t>بنو </a:t>
            </a:r>
            <a:r>
              <a:rPr lang="ar-IQ" sz="3600" dirty="0">
                <a:solidFill>
                  <a:srgbClr val="FFFF00"/>
                </a:solidFill>
                <a:cs typeface="Ali-A-Jiddah" pitchFamily="2" charset="-78"/>
              </a:rPr>
              <a:t>قريظة</a:t>
            </a:r>
            <a:r>
              <a:rPr lang="ar-IQ" sz="3600" dirty="0">
                <a:solidFill>
                  <a:srgbClr val="FFFF00"/>
                </a:solidFill>
                <a:cs typeface="Ali_K_Jiddah" pitchFamily="2" charset="-78"/>
              </a:rPr>
              <a:t> لةمةدينة</a:t>
            </a:r>
            <a:endParaRPr lang="en-US" sz="3600" dirty="0">
              <a:solidFill>
                <a:srgbClr val="FFFF00"/>
              </a:solidFill>
              <a:cs typeface="Ali_K_Jiddah" pitchFamily="2" charset="-78"/>
            </a:endParaRPr>
          </a:p>
        </p:txBody>
      </p:sp>
      <p:sp>
        <p:nvSpPr>
          <p:cNvPr id="6" name="Rounded Rectangle 5"/>
          <p:cNvSpPr/>
          <p:nvPr/>
        </p:nvSpPr>
        <p:spPr>
          <a:xfrm>
            <a:off x="5029200" y="1102056"/>
            <a:ext cx="3200400" cy="914400"/>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500" dirty="0" smtClean="0">
                <a:solidFill>
                  <a:srgbClr val="FF0000"/>
                </a:solidFill>
                <a:cs typeface="Ali_K_Alwand" pitchFamily="2" charset="-78"/>
              </a:rPr>
              <a:t>هؤكار: </a:t>
            </a:r>
            <a:r>
              <a:rPr lang="ar-IQ" sz="3400" dirty="0">
                <a:solidFill>
                  <a:schemeClr val="tx1"/>
                </a:solidFill>
                <a:cs typeface="Ali_K_Alwand" pitchFamily="2" charset="-78"/>
              </a:rPr>
              <a:t>خيانةت</a:t>
            </a:r>
            <a:endParaRPr lang="en-US" sz="3400" dirty="0">
              <a:solidFill>
                <a:schemeClr val="tx1"/>
              </a:solidFill>
              <a:cs typeface="Ali_K_Alwand" pitchFamily="2" charset="-78"/>
            </a:endParaRPr>
          </a:p>
        </p:txBody>
      </p:sp>
      <p:sp>
        <p:nvSpPr>
          <p:cNvPr id="7" name="Rounded Rectangle 6"/>
          <p:cNvSpPr/>
          <p:nvPr/>
        </p:nvSpPr>
        <p:spPr>
          <a:xfrm>
            <a:off x="1143000" y="1066800"/>
            <a:ext cx="3200400" cy="914400"/>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500" dirty="0" smtClean="0">
                <a:solidFill>
                  <a:srgbClr val="FF0000"/>
                </a:solidFill>
                <a:cs typeface="Ali_K_Alwand" pitchFamily="2" charset="-78"/>
              </a:rPr>
              <a:t>دةرئةنجام </a:t>
            </a:r>
            <a:r>
              <a:rPr lang="ar-IQ" sz="4000" dirty="0" smtClean="0">
                <a:solidFill>
                  <a:srgbClr val="FF0000"/>
                </a:solidFill>
                <a:cs typeface="Ali_K_Alwand" pitchFamily="2" charset="-78"/>
              </a:rPr>
              <a:t>:</a:t>
            </a:r>
            <a:r>
              <a:rPr lang="ar-IQ" sz="3000" dirty="0" smtClean="0">
                <a:solidFill>
                  <a:schemeClr val="tx1"/>
                </a:solidFill>
                <a:cs typeface="Ali_K_Alwand" pitchFamily="2" charset="-78"/>
              </a:rPr>
              <a:t>دةركردن و</a:t>
            </a:r>
          </a:p>
          <a:p>
            <a:pPr algn="just" rtl="1"/>
            <a:r>
              <a:rPr lang="ar-IQ" sz="3000" dirty="0">
                <a:solidFill>
                  <a:schemeClr val="tx1"/>
                </a:solidFill>
                <a:cs typeface="Ali_K_Alwand" pitchFamily="2" charset="-78"/>
              </a:rPr>
              <a:t> </a:t>
            </a:r>
            <a:r>
              <a:rPr lang="ar-IQ" sz="3000" dirty="0" smtClean="0">
                <a:solidFill>
                  <a:schemeClr val="tx1"/>
                </a:solidFill>
                <a:cs typeface="Ali_K_Alwand" pitchFamily="2" charset="-78"/>
              </a:rPr>
              <a:t>                 كوشتن</a:t>
            </a:r>
            <a:endParaRPr lang="en-US" sz="3000" dirty="0">
              <a:solidFill>
                <a:schemeClr val="tx1"/>
              </a:solidFill>
              <a:cs typeface="Ali_K_Alwand" pitchFamily="2" charset="-78"/>
            </a:endParaRPr>
          </a:p>
        </p:txBody>
      </p:sp>
      <p:sp>
        <p:nvSpPr>
          <p:cNvPr id="8" name="Rectangle 7"/>
          <p:cNvSpPr/>
          <p:nvPr/>
        </p:nvSpPr>
        <p:spPr>
          <a:xfrm>
            <a:off x="0" y="2086968"/>
            <a:ext cx="9143999" cy="9144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600" dirty="0" smtClean="0">
                <a:solidFill>
                  <a:srgbClr val="FFFF00"/>
                </a:solidFill>
                <a:cs typeface="Ali_K_Jiddah" pitchFamily="2" charset="-78"/>
              </a:rPr>
              <a:t>           ريَكةوتنامةى </a:t>
            </a:r>
            <a:r>
              <a:rPr lang="ar-IQ" sz="3600" dirty="0">
                <a:solidFill>
                  <a:srgbClr val="FFFF00"/>
                </a:solidFill>
                <a:cs typeface="Ali_K_Jiddah" pitchFamily="2" charset="-78"/>
              </a:rPr>
              <a:t>حودةيبية </a:t>
            </a:r>
            <a:r>
              <a:rPr lang="ar-IQ" sz="3600" dirty="0" smtClean="0">
                <a:solidFill>
                  <a:srgbClr val="FFFF00"/>
                </a:solidFill>
                <a:cs typeface="Ali_K_Jiddah" pitchFamily="2" charset="-78"/>
              </a:rPr>
              <a:t>لةسالَى(</a:t>
            </a:r>
            <a:r>
              <a:rPr lang="en-US" sz="3600" dirty="0" smtClean="0">
                <a:solidFill>
                  <a:srgbClr val="FFFF00"/>
                </a:solidFill>
                <a:cs typeface="Ali_K_Jiddah" pitchFamily="2" charset="-78"/>
              </a:rPr>
              <a:t>6</a:t>
            </a:r>
            <a:r>
              <a:rPr lang="ar-IQ" sz="3600" dirty="0" smtClean="0">
                <a:solidFill>
                  <a:srgbClr val="FFFF00"/>
                </a:solidFill>
                <a:cs typeface="Ali_K_Jiddah" pitchFamily="2" charset="-78"/>
              </a:rPr>
              <a:t>ك</a:t>
            </a:r>
            <a:r>
              <a:rPr lang="ar-IQ" sz="3600" dirty="0">
                <a:solidFill>
                  <a:srgbClr val="FFFF00"/>
                </a:solidFill>
                <a:cs typeface="Ali_K_Jiddah" pitchFamily="2" charset="-78"/>
              </a:rPr>
              <a:t>)</a:t>
            </a:r>
            <a:endParaRPr lang="en-US" sz="3600" dirty="0">
              <a:solidFill>
                <a:srgbClr val="FFFF00"/>
              </a:solidFill>
              <a:cs typeface="Ali_K_Jiddah" pitchFamily="2" charset="-78"/>
            </a:endParaRPr>
          </a:p>
        </p:txBody>
      </p:sp>
      <p:sp>
        <p:nvSpPr>
          <p:cNvPr id="9" name="Rectangle 8"/>
          <p:cNvSpPr/>
          <p:nvPr/>
        </p:nvSpPr>
        <p:spPr>
          <a:xfrm>
            <a:off x="2" y="2997874"/>
            <a:ext cx="9143999" cy="4019432"/>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dirty="0" smtClean="0">
                <a:solidFill>
                  <a:schemeClr val="tx1"/>
                </a:solidFill>
              </a:rPr>
              <a:t>  </a:t>
            </a:r>
            <a:r>
              <a:rPr lang="ar-IQ" sz="3400" dirty="0">
                <a:solidFill>
                  <a:srgbClr val="FF0000"/>
                </a:solidFill>
                <a:cs typeface="Ali_K_Alwand" pitchFamily="2" charset="-78"/>
              </a:rPr>
              <a:t>ناوةرِؤكى ريَكةوتنامةى </a:t>
            </a:r>
            <a:r>
              <a:rPr lang="ar-IQ" sz="3400" dirty="0" smtClean="0">
                <a:solidFill>
                  <a:srgbClr val="FF0000"/>
                </a:solidFill>
                <a:cs typeface="Ali_K_Alwand" pitchFamily="2" charset="-78"/>
              </a:rPr>
              <a:t>حودةيبية : </a:t>
            </a:r>
          </a:p>
          <a:p>
            <a:pPr algn="just" rtl="1"/>
            <a:r>
              <a:rPr lang="ar-IQ" sz="3400" dirty="0">
                <a:solidFill>
                  <a:srgbClr val="FF0000"/>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1</a:t>
            </a:r>
            <a:r>
              <a:rPr lang="ar-IQ" sz="3400" dirty="0">
                <a:solidFill>
                  <a:schemeClr val="tx1"/>
                </a:solidFill>
                <a:cs typeface="Ali_K_Alwand" pitchFamily="2" charset="-78"/>
              </a:rPr>
              <a:t>- وةستانى شةرِ </a:t>
            </a:r>
            <a:r>
              <a:rPr lang="ar-IQ" sz="3400" dirty="0" smtClean="0">
                <a:solidFill>
                  <a:schemeClr val="tx1"/>
                </a:solidFill>
                <a:cs typeface="Ali_K_Alwand" pitchFamily="2" charset="-78"/>
              </a:rPr>
              <a:t>بؤماوةى(</a:t>
            </a:r>
            <a:r>
              <a:rPr lang="en-US" sz="3400" dirty="0" smtClean="0">
                <a:solidFill>
                  <a:schemeClr val="tx1"/>
                </a:solidFill>
                <a:cs typeface="Ali_K_Alwand" pitchFamily="2" charset="-78"/>
              </a:rPr>
              <a:t>10</a:t>
            </a:r>
            <a:r>
              <a:rPr lang="ar-IQ" sz="3400" dirty="0" smtClean="0">
                <a:solidFill>
                  <a:schemeClr val="tx1"/>
                </a:solidFill>
                <a:cs typeface="Ali_K_Alwand" pitchFamily="2" charset="-78"/>
              </a:rPr>
              <a:t>) </a:t>
            </a:r>
            <a:r>
              <a:rPr lang="ar-IQ" sz="3400" dirty="0">
                <a:solidFill>
                  <a:schemeClr val="tx1"/>
                </a:solidFill>
                <a:cs typeface="Ali_K_Alwand" pitchFamily="2" charset="-78"/>
              </a:rPr>
              <a:t>سالَ</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2</a:t>
            </a:r>
            <a:r>
              <a:rPr lang="ar-IQ" sz="3400" dirty="0">
                <a:solidFill>
                  <a:schemeClr val="tx1"/>
                </a:solidFill>
                <a:cs typeface="Ali_K_Alwand" pitchFamily="2" charset="-78"/>
              </a:rPr>
              <a:t>- طةرِانةوةى ئةو كةسانةى كة بةبىَ ثرسى طةورةكانيان ديَنة </a:t>
            </a:r>
          </a:p>
          <a:p>
            <a:pPr algn="just" rtl="1"/>
            <a:r>
              <a:rPr lang="ar-IQ" sz="3400" dirty="0">
                <a:solidFill>
                  <a:schemeClr val="tx1"/>
                </a:solidFill>
                <a:cs typeface="Ali_K_Alwand" pitchFamily="2" charset="-78"/>
              </a:rPr>
              <a:t>     لاى ثيَغةمبةر(د.خ) </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3</a:t>
            </a:r>
            <a:r>
              <a:rPr lang="ar-IQ" sz="3400" dirty="0">
                <a:solidFill>
                  <a:schemeClr val="tx1"/>
                </a:solidFill>
                <a:cs typeface="Ali_K_Alwand" pitchFamily="2" charset="-78"/>
              </a:rPr>
              <a:t>- نةطةرِانةوةى ئةو كةسانةى دةضنة لاى قورِةيش</a:t>
            </a:r>
          </a:p>
          <a:p>
            <a:pPr algn="just" rtl="1"/>
            <a:r>
              <a:rPr lang="ar-IQ" sz="3400" dirty="0">
                <a:solidFill>
                  <a:schemeClr val="tx1"/>
                </a:solidFill>
                <a:cs typeface="Ali_K_Alwand" pitchFamily="2" charset="-78"/>
              </a:rPr>
              <a:t> </a:t>
            </a:r>
            <a:r>
              <a:rPr lang="en-US" sz="3400" dirty="0">
                <a:solidFill>
                  <a:schemeClr val="tx1"/>
                </a:solidFill>
                <a:cs typeface="Ali_K_Alwand" pitchFamily="2" charset="-78"/>
              </a:rPr>
              <a:t> </a:t>
            </a:r>
            <a:r>
              <a:rPr lang="en-US" sz="3400" dirty="0" smtClean="0">
                <a:solidFill>
                  <a:schemeClr val="tx1"/>
                </a:solidFill>
                <a:cs typeface="Ali_K_Alwand" pitchFamily="2" charset="-78"/>
              </a:rPr>
              <a:t> 4</a:t>
            </a:r>
            <a:r>
              <a:rPr lang="ar-IQ" sz="3400" dirty="0">
                <a:solidFill>
                  <a:schemeClr val="tx1"/>
                </a:solidFill>
                <a:cs typeface="Ali_K_Alwand" pitchFamily="2" charset="-78"/>
              </a:rPr>
              <a:t>-دذايةتى نةكردنى يةكترى بةنهيَنى و ئاشكرا </a:t>
            </a:r>
          </a:p>
          <a:p>
            <a:pPr algn="just" rtl="1"/>
            <a:r>
              <a:rPr lang="ar-IQ" sz="3400" dirty="0">
                <a:solidFill>
                  <a:schemeClr val="tx1"/>
                </a:solidFill>
                <a:cs typeface="Ali_K_Alwand" pitchFamily="2" charset="-78"/>
              </a:rPr>
              <a:t> </a:t>
            </a:r>
            <a:r>
              <a:rPr lang="en-US" sz="3400" dirty="0" smtClean="0">
                <a:solidFill>
                  <a:schemeClr val="tx1"/>
                </a:solidFill>
                <a:cs typeface="Ali_K_Alwand" pitchFamily="2" charset="-78"/>
              </a:rPr>
              <a:t>5</a:t>
            </a:r>
            <a:r>
              <a:rPr lang="ar-IQ" sz="3400" dirty="0">
                <a:solidFill>
                  <a:schemeClr val="tx1"/>
                </a:solidFill>
                <a:cs typeface="Ali_K_Alwand" pitchFamily="2" charset="-78"/>
              </a:rPr>
              <a:t>- هةموو كةس ولايةنيَك ئازادة لةبةستنى ثةيماننامة لةطةلَ</a:t>
            </a:r>
          </a:p>
          <a:p>
            <a:pPr algn="just" rtl="1"/>
            <a:r>
              <a:rPr lang="ar-IQ" sz="3400" dirty="0">
                <a:solidFill>
                  <a:schemeClr val="tx1"/>
                </a:solidFill>
                <a:cs typeface="Ali_K_Alwand" pitchFamily="2" charset="-78"/>
              </a:rPr>
              <a:t>     ثيَغةمبة(د.خ) يان قورِةيش</a:t>
            </a:r>
            <a:endParaRPr lang="en-US" sz="3400" dirty="0">
              <a:solidFill>
                <a:schemeClr val="tx1"/>
              </a:solidFill>
              <a:cs typeface="Ali_K_Alwand" pitchFamily="2" charset="-78"/>
            </a:endParaRPr>
          </a:p>
        </p:txBody>
      </p:sp>
    </p:spTree>
    <p:extLst>
      <p:ext uri="{BB962C8B-B14F-4D97-AF65-F5344CB8AC3E}">
        <p14:creationId xmlns:p14="http://schemas.microsoft.com/office/powerpoint/2010/main" val="145237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by="(-#ppt_w*2)" calcmode="lin" valueType="num">
                                      <p:cBhvr rctx="PPT">
                                        <p:cTn id="20" dur="500" autoRev="1" fill="hold">
                                          <p:stCondLst>
                                            <p:cond delay="0"/>
                                          </p:stCondLst>
                                        </p:cTn>
                                        <p:tgtEl>
                                          <p:spTgt spid="6"/>
                                        </p:tgtEl>
                                        <p:attrNameLst>
                                          <p:attrName>ppt_w</p:attrName>
                                        </p:attrNameLst>
                                      </p:cBhvr>
                                    </p:anim>
                                    <p:anim by="(#ppt_w*0.50)" calcmode="lin" valueType="num">
                                      <p:cBhvr>
                                        <p:cTn id="21" dur="500" decel="50000" autoRev="1" fill="hold">
                                          <p:stCondLst>
                                            <p:cond delay="0"/>
                                          </p:stCondLst>
                                        </p:cTn>
                                        <p:tgtEl>
                                          <p:spTgt spid="6"/>
                                        </p:tgtEl>
                                        <p:attrNameLst>
                                          <p:attrName>ppt_x</p:attrName>
                                        </p:attrNameLst>
                                      </p:cBhvr>
                                    </p:anim>
                                    <p:anim from="(-#ppt_h/2)" to="(#ppt_y)" calcmode="lin" valueType="num">
                                      <p:cBhvr>
                                        <p:cTn id="22" dur="1000" fill="hold">
                                          <p:stCondLst>
                                            <p:cond delay="0"/>
                                          </p:stCondLst>
                                        </p:cTn>
                                        <p:tgtEl>
                                          <p:spTgt spid="6"/>
                                        </p:tgtEl>
                                        <p:attrNameLst>
                                          <p:attrName>ppt_y</p:attrName>
                                        </p:attrNameLst>
                                      </p:cBhvr>
                                    </p:anim>
                                    <p:animRot by="21600000">
                                      <p:cBhvr>
                                        <p:cTn id="23" dur="1000" fill="hold">
                                          <p:stCondLst>
                                            <p:cond delay="0"/>
                                          </p:stCondLst>
                                        </p:cTn>
                                        <p:tgtEl>
                                          <p:spTgt spid="6"/>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by="(-#ppt_w*2)" calcmode="lin" valueType="num">
                                      <p:cBhvr rctx="PPT">
                                        <p:cTn id="28" dur="500" autoRev="1" fill="hold">
                                          <p:stCondLst>
                                            <p:cond delay="0"/>
                                          </p:stCondLst>
                                        </p:cTn>
                                        <p:tgtEl>
                                          <p:spTgt spid="7"/>
                                        </p:tgtEl>
                                        <p:attrNameLst>
                                          <p:attrName>ppt_w</p:attrName>
                                        </p:attrNameLst>
                                      </p:cBhvr>
                                    </p:anim>
                                    <p:anim by="(#ppt_w*0.50)" calcmode="lin" valueType="num">
                                      <p:cBhvr>
                                        <p:cTn id="29" dur="500" decel="50000" autoRev="1" fill="hold">
                                          <p:stCondLst>
                                            <p:cond delay="0"/>
                                          </p:stCondLst>
                                        </p:cTn>
                                        <p:tgtEl>
                                          <p:spTgt spid="7"/>
                                        </p:tgtEl>
                                        <p:attrNameLst>
                                          <p:attrName>ppt_x</p:attrName>
                                        </p:attrNameLst>
                                      </p:cBhvr>
                                    </p:anim>
                                    <p:anim from="(-#ppt_h/2)" to="(#ppt_y)" calcmode="lin" valueType="num">
                                      <p:cBhvr>
                                        <p:cTn id="30" dur="1000" fill="hold">
                                          <p:stCondLst>
                                            <p:cond delay="0"/>
                                          </p:stCondLst>
                                        </p:cTn>
                                        <p:tgtEl>
                                          <p:spTgt spid="7"/>
                                        </p:tgtEl>
                                        <p:attrNameLst>
                                          <p:attrName>ppt_y</p:attrName>
                                        </p:attrNameLst>
                                      </p:cBhvr>
                                    </p:anim>
                                    <p:animRot by="21600000">
                                      <p:cBhvr>
                                        <p:cTn id="31" dur="1000" fill="hold">
                                          <p:stCondLst>
                                            <p:cond delay="0"/>
                                          </p:stCondLst>
                                        </p:cTn>
                                        <p:tgtEl>
                                          <p:spTgt spid="7"/>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9"/>
                                        </p:tgtEl>
                                        <p:attrNameLst>
                                          <p:attrName>ppt_y</p:attrName>
                                        </p:attrNameLst>
                                      </p:cBhvr>
                                      <p:tavLst>
                                        <p:tav tm="0">
                                          <p:val>
                                            <p:strVal val="#ppt_y"/>
                                          </p:val>
                                        </p:tav>
                                        <p:tav tm="100000">
                                          <p:val>
                                            <p:strVal val="#ppt_y"/>
                                          </p:val>
                                        </p:tav>
                                      </p:tavLst>
                                    </p:anim>
                                    <p:anim calcmode="lin" valueType="num">
                                      <p:cBhvr>
                                        <p:cTn id="4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0"/>
            <a:ext cx="9144000" cy="7017306"/>
          </a:xfrm>
          <a:prstGeom prst="rect">
            <a:avLst/>
          </a:prstGeom>
          <a:blipFill>
            <a:blip r:embed="rId2"/>
            <a:tile tx="0" ty="0" sx="100000" sy="100000" flip="none" algn="tl"/>
          </a:blipFill>
        </p:spPr>
        <p:txBody>
          <a:bodyPr wrap="square">
            <a:spAutoFit/>
          </a:bodyPr>
          <a:lstStyle/>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r>
              <a:rPr lang="ar-IQ" dirty="0" smtClean="0">
                <a:cs typeface="Ali_K_Alwand" pitchFamily="2" charset="-78"/>
              </a:rPr>
              <a:t> </a:t>
            </a:r>
            <a:endParaRPr lang="en-US" dirty="0"/>
          </a:p>
        </p:txBody>
      </p:sp>
      <p:sp>
        <p:nvSpPr>
          <p:cNvPr id="3" name="Rectangle 2"/>
          <p:cNvSpPr/>
          <p:nvPr/>
        </p:nvSpPr>
        <p:spPr>
          <a:xfrm>
            <a:off x="0" y="0"/>
            <a:ext cx="9144000" cy="10668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IQ" sz="3400" dirty="0" smtClean="0">
              <a:solidFill>
                <a:schemeClr val="tx1"/>
              </a:solidFill>
              <a:cs typeface="Ali_K_Alwand" pitchFamily="2" charset="-78"/>
            </a:endParaRPr>
          </a:p>
          <a:p>
            <a:pPr algn="just" rtl="1"/>
            <a:r>
              <a:rPr lang="en-US" sz="3400" dirty="0" smtClean="0">
                <a:solidFill>
                  <a:schemeClr val="tx1"/>
                </a:solidFill>
                <a:cs typeface="Ali_K_Alwand" pitchFamily="2" charset="-78"/>
              </a:rPr>
              <a:t>6</a:t>
            </a:r>
            <a:r>
              <a:rPr lang="ar-IQ" sz="3400" dirty="0" smtClean="0">
                <a:solidFill>
                  <a:schemeClr val="tx1"/>
                </a:solidFill>
                <a:cs typeface="Ali_K_Alwand" pitchFamily="2" charset="-78"/>
              </a:rPr>
              <a:t>- </a:t>
            </a:r>
            <a:r>
              <a:rPr lang="ar-IQ" sz="3400" dirty="0">
                <a:solidFill>
                  <a:schemeClr val="tx1"/>
                </a:solidFill>
                <a:cs typeface="Ali_K_Alwand" pitchFamily="2" charset="-78"/>
              </a:rPr>
              <a:t>دواخستنى عةمرة نةكردنى موسلَمانان بؤ سالَى </a:t>
            </a:r>
            <a:r>
              <a:rPr lang="ar-IQ" sz="3400" dirty="0" smtClean="0">
                <a:solidFill>
                  <a:schemeClr val="tx1"/>
                </a:solidFill>
                <a:cs typeface="Ali_K_Alwand" pitchFamily="2" charset="-78"/>
              </a:rPr>
              <a:t>داهاتوو </a:t>
            </a:r>
          </a:p>
          <a:p>
            <a:pPr algn="just" rtl="1"/>
            <a:endParaRPr lang="en-US" sz="3400" dirty="0">
              <a:solidFill>
                <a:schemeClr val="tx1"/>
              </a:solidFill>
              <a:cs typeface="Ali_K_Alwand" pitchFamily="2" charset="-78"/>
            </a:endParaRPr>
          </a:p>
        </p:txBody>
      </p:sp>
      <p:sp>
        <p:nvSpPr>
          <p:cNvPr id="4" name="Rectangle 3"/>
          <p:cNvSpPr/>
          <p:nvPr/>
        </p:nvSpPr>
        <p:spPr>
          <a:xfrm>
            <a:off x="31844" y="1066800"/>
            <a:ext cx="9128078" cy="5950506"/>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lang="ar-IQ" sz="4000" dirty="0">
                <a:solidFill>
                  <a:srgbClr val="FF0000"/>
                </a:solidFill>
                <a:effectLst>
                  <a:outerShdw blurRad="38100" dist="38100" dir="2700000" algn="tl">
                    <a:srgbClr val="000000">
                      <a:alpha val="43137"/>
                    </a:srgbClr>
                  </a:outerShdw>
                </a:effectLst>
                <a:cs typeface="Ali_K_Alwand" pitchFamily="2" charset="-78"/>
              </a:rPr>
              <a:t>دةستكةوتةكانى ريَكةوتننامةى حودةيبية بؤ </a:t>
            </a:r>
            <a:r>
              <a:rPr lang="ar-IQ" sz="4000" dirty="0" smtClean="0">
                <a:solidFill>
                  <a:srgbClr val="FF0000"/>
                </a:solidFill>
                <a:effectLst>
                  <a:outerShdw blurRad="38100" dist="38100" dir="2700000" algn="tl">
                    <a:srgbClr val="000000">
                      <a:alpha val="43137"/>
                    </a:srgbClr>
                  </a:outerShdw>
                </a:effectLst>
                <a:cs typeface="Ali_K_Alwand" pitchFamily="2" charset="-78"/>
              </a:rPr>
              <a:t>موسلَمانةكان</a:t>
            </a:r>
          </a:p>
          <a:p>
            <a:pPr algn="just" rtl="1"/>
            <a:r>
              <a:rPr lang="ar-IQ" sz="4000" dirty="0">
                <a:solidFill>
                  <a:srgbClr val="FF0000"/>
                </a:solidFill>
                <a:effectLst>
                  <a:outerShdw blurRad="38100" dist="38100" dir="2700000" algn="tl">
                    <a:srgbClr val="000000">
                      <a:alpha val="43137"/>
                    </a:srgbClr>
                  </a:outerShdw>
                </a:effectLst>
                <a:cs typeface="Ali_K_Alwand" pitchFamily="2" charset="-78"/>
              </a:rPr>
              <a:t> </a:t>
            </a:r>
            <a:r>
              <a:rPr lang="en-US" sz="3400" dirty="0" smtClean="0">
                <a:solidFill>
                  <a:schemeClr val="tx1"/>
                </a:solidFill>
                <a:cs typeface="Ali_K_Alwand" pitchFamily="2" charset="-78"/>
              </a:rPr>
              <a:t>1</a:t>
            </a:r>
            <a:r>
              <a:rPr lang="ar-IQ" sz="3400" dirty="0" smtClean="0">
                <a:solidFill>
                  <a:schemeClr val="tx1"/>
                </a:solidFill>
                <a:cs typeface="Ali_K_Alwand" pitchFamily="2" charset="-78"/>
              </a:rPr>
              <a:t>- طواستنةوةى دؤخى موسلَمانةكان لة بةرطرييةوة بؤ هيَرش بردن</a:t>
            </a:r>
            <a:endParaRPr lang="ar-IQ" sz="3400" dirty="0">
              <a:solidFill>
                <a:schemeClr val="tx1"/>
              </a:solidFill>
              <a:cs typeface="Ali_K_Alwand" pitchFamily="2" charset="-78"/>
            </a:endParaRPr>
          </a:p>
          <a:p>
            <a:pPr algn="just" rtl="1"/>
            <a:r>
              <a:rPr lang="ar-IQ" sz="3400" dirty="0">
                <a:solidFill>
                  <a:schemeClr val="tx1"/>
                </a:solidFill>
                <a:cs typeface="Ali_K_Alwand" pitchFamily="2" charset="-78"/>
              </a:rPr>
              <a:t> </a:t>
            </a:r>
            <a:r>
              <a:rPr lang="en-US" sz="3400" dirty="0">
                <a:solidFill>
                  <a:schemeClr val="tx1"/>
                </a:solidFill>
                <a:cs typeface="Ali_K_Alwand" pitchFamily="2" charset="-78"/>
              </a:rPr>
              <a:t>2</a:t>
            </a:r>
            <a:r>
              <a:rPr lang="ar-IQ" sz="3400" dirty="0" smtClean="0">
                <a:solidFill>
                  <a:schemeClr val="tx1"/>
                </a:solidFill>
                <a:cs typeface="Ali_K_Alwand" pitchFamily="2" charset="-78"/>
              </a:rPr>
              <a:t>- </a:t>
            </a:r>
            <a:r>
              <a:rPr lang="ar-IQ" sz="3400" dirty="0">
                <a:solidFill>
                  <a:schemeClr val="tx1"/>
                </a:solidFill>
                <a:cs typeface="Ali_K_Alwand" pitchFamily="2" charset="-78"/>
              </a:rPr>
              <a:t>دانثيَدانانى قورِةيش بةهيَز و دةسةلاَتى دةولَةتى ئيسلام </a:t>
            </a:r>
            <a:endParaRPr lang="ar-IQ" sz="3400" dirty="0" smtClean="0">
              <a:solidFill>
                <a:schemeClr val="tx1"/>
              </a:solidFill>
              <a:cs typeface="Ali_K_Alwand" pitchFamily="2" charset="-78"/>
            </a:endParaRPr>
          </a:p>
          <a:p>
            <a:pPr algn="just" rtl="1"/>
            <a:r>
              <a:rPr lang="ar-IQ" sz="3400" dirty="0">
                <a:solidFill>
                  <a:schemeClr val="tx1"/>
                </a:solidFill>
                <a:cs typeface="Ali_K_Alwand" pitchFamily="2" charset="-78"/>
              </a:rPr>
              <a:t> </a:t>
            </a:r>
            <a:r>
              <a:rPr lang="en-US" sz="3400" dirty="0" smtClean="0">
                <a:solidFill>
                  <a:schemeClr val="tx1"/>
                </a:solidFill>
                <a:cs typeface="Ali_K_Alwand" pitchFamily="2" charset="-78"/>
              </a:rPr>
              <a:t>3</a:t>
            </a:r>
            <a:r>
              <a:rPr lang="ar-IQ" sz="3400" dirty="0" smtClean="0">
                <a:solidFill>
                  <a:schemeClr val="tx1"/>
                </a:solidFill>
                <a:cs typeface="Ali_K_Alwand" pitchFamily="2" charset="-78"/>
              </a:rPr>
              <a:t>- دابينكردنى ئارامى و ئاسايش بؤ موسلَمانةكان</a:t>
            </a:r>
          </a:p>
          <a:p>
            <a:pPr algn="just" rtl="1"/>
            <a:r>
              <a:rPr lang="ar-IQ" sz="3400" dirty="0">
                <a:solidFill>
                  <a:schemeClr val="tx1"/>
                </a:solidFill>
                <a:cs typeface="Ali_K_Alwand" pitchFamily="2" charset="-78"/>
              </a:rPr>
              <a:t> </a:t>
            </a:r>
            <a:r>
              <a:rPr lang="en-US" sz="3400" dirty="0" smtClean="0">
                <a:solidFill>
                  <a:schemeClr val="tx1"/>
                </a:solidFill>
                <a:cs typeface="Ali_K_Alwand" pitchFamily="2" charset="-78"/>
              </a:rPr>
              <a:t>4</a:t>
            </a:r>
            <a:r>
              <a:rPr lang="ar-IQ" sz="3400" dirty="0" smtClean="0">
                <a:solidFill>
                  <a:schemeClr val="tx1"/>
                </a:solidFill>
                <a:cs typeface="Ali_K_Alwand" pitchFamily="2" charset="-78"/>
              </a:rPr>
              <a:t>- قورِةيش دانى بةمافى سةردانى موسلَمانةكان بؤ مةككة دانا</a:t>
            </a:r>
          </a:p>
          <a:p>
            <a:pPr algn="just" rtl="1"/>
            <a:r>
              <a:rPr lang="ar-IQ" sz="3400" dirty="0">
                <a:solidFill>
                  <a:schemeClr val="tx1"/>
                </a:solidFill>
                <a:cs typeface="Ali_K_Alwand" pitchFamily="2" charset="-78"/>
              </a:rPr>
              <a:t> </a:t>
            </a:r>
            <a:r>
              <a:rPr lang="en-US" sz="3400" dirty="0" smtClean="0">
                <a:solidFill>
                  <a:schemeClr val="tx1"/>
                </a:solidFill>
                <a:cs typeface="Ali_K_Alwand" pitchFamily="2" charset="-78"/>
              </a:rPr>
              <a:t>5</a:t>
            </a:r>
            <a:r>
              <a:rPr lang="ar-IQ" sz="3400" dirty="0" smtClean="0">
                <a:solidFill>
                  <a:schemeClr val="tx1"/>
                </a:solidFill>
                <a:cs typeface="Ali_K_Alwand" pitchFamily="2" charset="-78"/>
              </a:rPr>
              <a:t>- بووة هؤكاريَك بؤ فةتح كردنى خةيبةر و</a:t>
            </a:r>
            <a:r>
              <a:rPr lang="ar-IQ" sz="3400" dirty="0">
                <a:solidFill>
                  <a:schemeClr val="tx1"/>
                </a:solidFill>
                <a:cs typeface="Ali_K_Alwand" pitchFamily="2" charset="-78"/>
              </a:rPr>
              <a:t> </a:t>
            </a:r>
            <a:r>
              <a:rPr lang="ar-IQ" sz="3400" dirty="0" smtClean="0">
                <a:solidFill>
                  <a:schemeClr val="tx1"/>
                </a:solidFill>
                <a:cs typeface="Ali_K_Alwand" pitchFamily="2" charset="-78"/>
              </a:rPr>
              <a:t>مةككة </a:t>
            </a:r>
          </a:p>
          <a:p>
            <a:pPr algn="just" rtl="1"/>
            <a:endParaRPr lang="ar-IQ" sz="3400" dirty="0">
              <a:solidFill>
                <a:schemeClr val="tx1"/>
              </a:solidFill>
              <a:cs typeface="Ali_K_Alwand" pitchFamily="2" charset="-78"/>
            </a:endParaRPr>
          </a:p>
          <a:p>
            <a:pPr algn="just" rtl="1"/>
            <a:endParaRPr lang="ar-IQ" sz="3400" dirty="0" smtClean="0">
              <a:solidFill>
                <a:schemeClr val="tx1"/>
              </a:solidFill>
              <a:cs typeface="Ali_K_Alwand" pitchFamily="2" charset="-78"/>
            </a:endParaRPr>
          </a:p>
          <a:p>
            <a:pPr algn="just" rtl="1"/>
            <a:endParaRPr lang="ar-IQ" sz="3400" dirty="0">
              <a:solidFill>
                <a:schemeClr val="tx1"/>
              </a:solidFill>
              <a:cs typeface="Ali_K_Alwand" pitchFamily="2" charset="-78"/>
            </a:endParaRPr>
          </a:p>
          <a:p>
            <a:pPr algn="just" rtl="1"/>
            <a:endParaRPr lang="ar-IQ" sz="3400" dirty="0" smtClean="0">
              <a:solidFill>
                <a:schemeClr val="tx1"/>
              </a:solidFill>
              <a:cs typeface="Ali_K_Alwand" pitchFamily="2" charset="-78"/>
            </a:endParaRPr>
          </a:p>
          <a:p>
            <a:pPr algn="just" rtl="1"/>
            <a:endParaRPr lang="en-US" sz="3400" dirty="0">
              <a:solidFill>
                <a:schemeClr val="tx1"/>
              </a:solidFill>
              <a:cs typeface="Ali_K_Alwand" pitchFamily="2" charset="-78"/>
            </a:endParaRPr>
          </a:p>
        </p:txBody>
      </p:sp>
    </p:spTree>
    <p:extLst>
      <p:ext uri="{BB962C8B-B14F-4D97-AF65-F5344CB8AC3E}">
        <p14:creationId xmlns:p14="http://schemas.microsoft.com/office/powerpoint/2010/main" val="44417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500" autoRev="1" fill="hold">
                                          <p:stCondLst>
                                            <p:cond delay="0"/>
                                          </p:stCondLst>
                                        </p:cTn>
                                        <p:tgtEl>
                                          <p:spTgt spid="4"/>
                                        </p:tgtEl>
                                        <p:attrNameLst>
                                          <p:attrName>ppt_w</p:attrName>
                                        </p:attrNameLst>
                                      </p:cBhvr>
                                    </p:anim>
                                    <p:anim by="(#ppt_w*0.50)" calcmode="lin" valueType="num">
                                      <p:cBhvr>
                                        <p:cTn id="18" dur="500" decel="50000" autoRev="1" fill="hold">
                                          <p:stCondLst>
                                            <p:cond delay="0"/>
                                          </p:stCondLst>
                                        </p:cTn>
                                        <p:tgtEl>
                                          <p:spTgt spid="4"/>
                                        </p:tgtEl>
                                        <p:attrNameLst>
                                          <p:attrName>ppt_x</p:attrName>
                                        </p:attrNameLst>
                                      </p:cBhvr>
                                    </p:anim>
                                    <p:anim from="(-#ppt_h/2)" to="(#ppt_y)" calcmode="lin" valueType="num">
                                      <p:cBhvr>
                                        <p:cTn id="19" dur="1000" fill="hold">
                                          <p:stCondLst>
                                            <p:cond delay="0"/>
                                          </p:stCondLst>
                                        </p:cTn>
                                        <p:tgtEl>
                                          <p:spTgt spid="4"/>
                                        </p:tgtEl>
                                        <p:attrNameLst>
                                          <p:attrName>ppt_y</p:attrName>
                                        </p:attrNameLst>
                                      </p:cBhvr>
                                    </p:anim>
                                    <p:animRot by="21600000">
                                      <p:cBhvr>
                                        <p:cTn id="2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a:blipFill>
            <a:blip r:embed="rId2"/>
            <a:tile tx="0" ty="0" sx="100000" sy="100000" flip="none" algn="tl"/>
          </a:blipFill>
        </p:spPr>
        <p:txBody>
          <a:bodyPr wrap="square">
            <a:spAutoFit/>
          </a:bodyPr>
          <a:lstStyle/>
          <a:p>
            <a:pPr algn="just" rtl="1"/>
            <a:r>
              <a:rPr lang="ar-IQ" dirty="0">
                <a:cs typeface="Ali_K_Alwand" pitchFamily="2" charset="-78"/>
              </a:rPr>
              <a:t> </a:t>
            </a:r>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smtClean="0">
              <a:cs typeface="Ali_K_Alwand" pitchFamily="2" charset="-78"/>
            </a:endParaRPr>
          </a:p>
          <a:p>
            <a:pPr algn="just" rtl="1"/>
            <a:r>
              <a:rPr lang="ar-IQ" dirty="0" smtClean="0">
                <a:cs typeface="Ali_K_Alwand" pitchFamily="2" charset="-78"/>
              </a:rPr>
              <a:t> </a:t>
            </a:r>
            <a:endParaRPr lang="en-US" dirty="0"/>
          </a:p>
        </p:txBody>
      </p:sp>
      <p:sp>
        <p:nvSpPr>
          <p:cNvPr id="4" name="Down Arrow Callout 3"/>
          <p:cNvSpPr/>
          <p:nvPr/>
        </p:nvSpPr>
        <p:spPr>
          <a:xfrm>
            <a:off x="0" y="0"/>
            <a:ext cx="9144000" cy="1524000"/>
          </a:xfrm>
          <a:prstGeom prst="downArrow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600" dirty="0" smtClean="0">
                <a:solidFill>
                  <a:srgbClr val="FFFF00"/>
                </a:solidFill>
                <a:cs typeface="Ali_K_Jiddah" pitchFamily="2" charset="-78"/>
              </a:rPr>
              <a:t>                 </a:t>
            </a:r>
            <a:r>
              <a:rPr lang="ar-IQ" sz="3600" dirty="0" smtClean="0">
                <a:solidFill>
                  <a:srgbClr val="FFFF00"/>
                </a:solidFill>
                <a:cs typeface="Ali_K_Jiddah" pitchFamily="2" charset="-78"/>
              </a:rPr>
              <a:t>جةنطى </a:t>
            </a:r>
            <a:r>
              <a:rPr lang="ar-IQ" sz="3600" dirty="0">
                <a:solidFill>
                  <a:srgbClr val="FFFF00"/>
                </a:solidFill>
                <a:cs typeface="Ali_K_Jiddah" pitchFamily="2" charset="-78"/>
              </a:rPr>
              <a:t>خةيبةر </a:t>
            </a:r>
            <a:r>
              <a:rPr lang="ar-IQ" sz="3600" dirty="0" smtClean="0">
                <a:solidFill>
                  <a:srgbClr val="FFFF00"/>
                </a:solidFill>
                <a:cs typeface="Ali_K_Jiddah" pitchFamily="2" charset="-78"/>
              </a:rPr>
              <a:t>لةسالَى(</a:t>
            </a:r>
            <a:r>
              <a:rPr lang="en-US" sz="3600" dirty="0" smtClean="0">
                <a:solidFill>
                  <a:srgbClr val="FFFF00"/>
                </a:solidFill>
                <a:cs typeface="Ali_K_Jiddah" pitchFamily="2" charset="-78"/>
              </a:rPr>
              <a:t>7</a:t>
            </a:r>
            <a:r>
              <a:rPr lang="ar-IQ" sz="3600" dirty="0" smtClean="0">
                <a:solidFill>
                  <a:srgbClr val="FFFF00"/>
                </a:solidFill>
                <a:cs typeface="Ali_K_Jiddah" pitchFamily="2" charset="-78"/>
              </a:rPr>
              <a:t>ك</a:t>
            </a:r>
            <a:r>
              <a:rPr lang="ar-IQ" sz="3600" dirty="0">
                <a:solidFill>
                  <a:srgbClr val="FFFF00"/>
                </a:solidFill>
                <a:cs typeface="Ali_K_Jiddah" pitchFamily="2" charset="-78"/>
              </a:rPr>
              <a:t>)</a:t>
            </a:r>
            <a:endParaRPr lang="en-US" sz="3600" dirty="0">
              <a:solidFill>
                <a:srgbClr val="FFFF00"/>
              </a:solidFill>
              <a:cs typeface="Ali_K_Jiddah" pitchFamily="2" charset="-78"/>
            </a:endParaRPr>
          </a:p>
        </p:txBody>
      </p:sp>
      <p:sp>
        <p:nvSpPr>
          <p:cNvPr id="3" name="Rounded Rectangle 2"/>
          <p:cNvSpPr/>
          <p:nvPr/>
        </p:nvSpPr>
        <p:spPr>
          <a:xfrm>
            <a:off x="0" y="1696871"/>
            <a:ext cx="9144000" cy="1811781"/>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4000" dirty="0" smtClean="0">
                <a:solidFill>
                  <a:srgbClr val="FF0000"/>
                </a:solidFill>
                <a:cs typeface="Ali_K_Alwand" pitchFamily="2" charset="-78"/>
              </a:rPr>
              <a:t>هؤكار </a:t>
            </a:r>
            <a:r>
              <a:rPr lang="ar-IQ" sz="4000" dirty="0" smtClean="0">
                <a:solidFill>
                  <a:schemeClr val="tx1"/>
                </a:solidFill>
                <a:cs typeface="Ali_K_Alwand" pitchFamily="2" charset="-78"/>
              </a:rPr>
              <a:t>: </a:t>
            </a:r>
            <a:r>
              <a:rPr lang="en-US" sz="3600" dirty="0" smtClean="0">
                <a:solidFill>
                  <a:schemeClr val="tx1"/>
                </a:solidFill>
                <a:cs typeface="Ali_K_Alwand" pitchFamily="2" charset="-78"/>
              </a:rPr>
              <a:t>1</a:t>
            </a:r>
            <a:r>
              <a:rPr lang="ar-IQ" sz="3600" dirty="0" smtClean="0">
                <a:solidFill>
                  <a:schemeClr val="tx1"/>
                </a:solidFill>
                <a:cs typeface="Ali_K_Alwand" pitchFamily="2" charset="-78"/>
              </a:rPr>
              <a:t>- </a:t>
            </a:r>
            <a:r>
              <a:rPr lang="ar-IQ" sz="3400" dirty="0">
                <a:solidFill>
                  <a:schemeClr val="tx1"/>
                </a:solidFill>
                <a:cs typeface="Ali_K_Alwand" pitchFamily="2" charset="-78"/>
              </a:rPr>
              <a:t>تؤلة سةندنةوةى </a:t>
            </a:r>
            <a:r>
              <a:rPr lang="ar-IQ" sz="3400">
                <a:solidFill>
                  <a:schemeClr val="tx1"/>
                </a:solidFill>
                <a:cs typeface="Ali_K_Alwand" pitchFamily="2" charset="-78"/>
              </a:rPr>
              <a:t>جةنطى </a:t>
            </a:r>
            <a:r>
              <a:rPr lang="ar-IQ" sz="3400" smtClean="0">
                <a:solidFill>
                  <a:schemeClr val="tx1"/>
                </a:solidFill>
                <a:cs typeface="Ali_K_Alwand" pitchFamily="2" charset="-78"/>
              </a:rPr>
              <a:t>خةندةق</a:t>
            </a:r>
            <a:endParaRPr lang="ar-IQ" sz="3400" dirty="0" smtClean="0">
              <a:solidFill>
                <a:schemeClr val="tx1"/>
              </a:solidFill>
              <a:cs typeface="Ali_K_Alwand" pitchFamily="2" charset="-78"/>
            </a:endParaRP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 بنكةيةك بوو بؤ دذايةتى كردنى ئيسلام</a:t>
            </a:r>
            <a:endParaRPr lang="en-US" sz="3400" dirty="0">
              <a:solidFill>
                <a:schemeClr val="tx1"/>
              </a:solidFill>
              <a:cs typeface="Ali_K_Alwand" pitchFamily="2" charset="-78"/>
            </a:endParaRPr>
          </a:p>
        </p:txBody>
      </p:sp>
      <p:sp>
        <p:nvSpPr>
          <p:cNvPr id="7" name="Rounded Rectangle 6"/>
          <p:cNvSpPr/>
          <p:nvPr/>
        </p:nvSpPr>
        <p:spPr>
          <a:xfrm>
            <a:off x="0" y="3810000"/>
            <a:ext cx="9144000" cy="1981200"/>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4000" dirty="0" smtClean="0">
                <a:solidFill>
                  <a:srgbClr val="FF0000"/>
                </a:solidFill>
                <a:cs typeface="Ali_K_Alwand" pitchFamily="2" charset="-78"/>
              </a:rPr>
              <a:t>ئةنجام : </a:t>
            </a:r>
            <a:r>
              <a:rPr lang="en-US" sz="3600" dirty="0" smtClean="0">
                <a:solidFill>
                  <a:schemeClr val="tx1"/>
                </a:solidFill>
                <a:cs typeface="Ali_K_Alwand" pitchFamily="2" charset="-78"/>
              </a:rPr>
              <a:t>1</a:t>
            </a:r>
            <a:r>
              <a:rPr lang="ar-IQ" sz="3600" dirty="0" smtClean="0">
                <a:solidFill>
                  <a:schemeClr val="tx1"/>
                </a:solidFill>
                <a:cs typeface="Ali_K_Alwand" pitchFamily="2" charset="-78"/>
              </a:rPr>
              <a:t>- </a:t>
            </a:r>
            <a:r>
              <a:rPr lang="ar-IQ" sz="3400" dirty="0">
                <a:solidFill>
                  <a:schemeClr val="tx1"/>
                </a:solidFill>
                <a:cs typeface="Ali_K_Alwand" pitchFamily="2" charset="-78"/>
              </a:rPr>
              <a:t>فراوان بوونى دةسةلاَتى موسلَمانةكان </a:t>
            </a:r>
            <a:r>
              <a:rPr lang="ar-IQ" sz="3400" dirty="0" smtClean="0">
                <a:solidFill>
                  <a:schemeClr val="tx1"/>
                </a:solidFill>
                <a:cs typeface="Ali_K_Alwand" pitchFamily="2" charset="-78"/>
              </a:rPr>
              <a:t>لةباكوور</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 دةستكةوتى داراى بةردةوام </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3</a:t>
            </a:r>
            <a:r>
              <a:rPr lang="ar-IQ" sz="3400" dirty="0" smtClean="0">
                <a:solidFill>
                  <a:schemeClr val="tx1"/>
                </a:solidFill>
                <a:cs typeface="Ali_K_Alwand" pitchFamily="2" charset="-78"/>
              </a:rPr>
              <a:t>- دوورخستنةوةى مةترسى سةر شارى مةدينة  </a:t>
            </a:r>
            <a:endParaRPr lang="en-US" sz="3400" dirty="0">
              <a:solidFill>
                <a:schemeClr val="tx1"/>
              </a:solidFill>
              <a:cs typeface="Ali_K_Alwand" pitchFamily="2" charset="-78"/>
            </a:endParaRPr>
          </a:p>
        </p:txBody>
      </p:sp>
    </p:spTree>
    <p:extLst>
      <p:ext uri="{BB962C8B-B14F-4D97-AF65-F5344CB8AC3E}">
        <p14:creationId xmlns:p14="http://schemas.microsoft.com/office/powerpoint/2010/main" val="355410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80">
                                          <p:stCondLst>
                                            <p:cond delay="0"/>
                                          </p:stCondLst>
                                        </p:cTn>
                                        <p:tgtEl>
                                          <p:spTgt spid="3"/>
                                        </p:tgtEl>
                                      </p:cBhvr>
                                    </p:animEffect>
                                    <p:anim calcmode="lin" valueType="num">
                                      <p:cBhvr>
                                        <p:cTn id="2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gtEl>
                                      </p:cBhvr>
                                      <p:to x="100000" y="60000"/>
                                    </p:animScale>
                                    <p:animScale>
                                      <p:cBhvr>
                                        <p:cTn id="27" dur="166" decel="50000">
                                          <p:stCondLst>
                                            <p:cond delay="67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80">
                                          <p:stCondLst>
                                            <p:cond delay="0"/>
                                          </p:stCondLst>
                                        </p:cTn>
                                        <p:tgtEl>
                                          <p:spTgt spid="7"/>
                                        </p:tgtEl>
                                      </p:cBhvr>
                                    </p:animEffect>
                                    <p:anim calcmode="lin" valueType="num">
                                      <p:cBhvr>
                                        <p:cTn id="3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4" dur="26">
                                          <p:stCondLst>
                                            <p:cond delay="650"/>
                                          </p:stCondLst>
                                        </p:cTn>
                                        <p:tgtEl>
                                          <p:spTgt spid="7"/>
                                        </p:tgtEl>
                                      </p:cBhvr>
                                      <p:to x="100000" y="60000"/>
                                    </p:animScale>
                                    <p:animScale>
                                      <p:cBhvr>
                                        <p:cTn id="45" dur="166" decel="50000">
                                          <p:stCondLst>
                                            <p:cond delay="676"/>
                                          </p:stCondLst>
                                        </p:cTn>
                                        <p:tgtEl>
                                          <p:spTgt spid="7"/>
                                        </p:tgtEl>
                                      </p:cBhvr>
                                      <p:to x="100000" y="100000"/>
                                    </p:animScale>
                                    <p:animScale>
                                      <p:cBhvr>
                                        <p:cTn id="46" dur="26">
                                          <p:stCondLst>
                                            <p:cond delay="1312"/>
                                          </p:stCondLst>
                                        </p:cTn>
                                        <p:tgtEl>
                                          <p:spTgt spid="7"/>
                                        </p:tgtEl>
                                      </p:cBhvr>
                                      <p:to x="100000" y="80000"/>
                                    </p:animScale>
                                    <p:animScale>
                                      <p:cBhvr>
                                        <p:cTn id="47" dur="166" decel="50000">
                                          <p:stCondLst>
                                            <p:cond delay="1338"/>
                                          </p:stCondLst>
                                        </p:cTn>
                                        <p:tgtEl>
                                          <p:spTgt spid="7"/>
                                        </p:tgtEl>
                                      </p:cBhvr>
                                      <p:to x="100000" y="100000"/>
                                    </p:animScale>
                                    <p:animScale>
                                      <p:cBhvr>
                                        <p:cTn id="48" dur="26">
                                          <p:stCondLst>
                                            <p:cond delay="1642"/>
                                          </p:stCondLst>
                                        </p:cTn>
                                        <p:tgtEl>
                                          <p:spTgt spid="7"/>
                                        </p:tgtEl>
                                      </p:cBhvr>
                                      <p:to x="100000" y="90000"/>
                                    </p:animScale>
                                    <p:animScale>
                                      <p:cBhvr>
                                        <p:cTn id="49" dur="166" decel="50000">
                                          <p:stCondLst>
                                            <p:cond delay="1668"/>
                                          </p:stCondLst>
                                        </p:cTn>
                                        <p:tgtEl>
                                          <p:spTgt spid="7"/>
                                        </p:tgtEl>
                                      </p:cBhvr>
                                      <p:to x="100000" y="100000"/>
                                    </p:animScale>
                                    <p:animScale>
                                      <p:cBhvr>
                                        <p:cTn id="50" dur="26">
                                          <p:stCondLst>
                                            <p:cond delay="1808"/>
                                          </p:stCondLst>
                                        </p:cTn>
                                        <p:tgtEl>
                                          <p:spTgt spid="7"/>
                                        </p:tgtEl>
                                      </p:cBhvr>
                                      <p:to x="100000" y="95000"/>
                                    </p:animScale>
                                    <p:animScale>
                                      <p:cBhvr>
                                        <p:cTn id="5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مؤتة.gif"/>
          <p:cNvPicPr>
            <a:picLocks noChangeAspect="1"/>
          </p:cNvPicPr>
          <p:nvPr/>
        </p:nvPicPr>
        <p:blipFill>
          <a:blip r:embed="rId2" cstate="print"/>
          <a:stretch>
            <a:fillRect/>
          </a:stretch>
        </p:blipFill>
        <p:spPr>
          <a:xfrm>
            <a:off x="76200" y="76200"/>
            <a:ext cx="9067799" cy="6705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326434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99"/>
            <a:ext cx="9144000" cy="6463308"/>
          </a:xfrm>
          <a:prstGeom prst="rect">
            <a:avLst/>
          </a:prstGeom>
        </p:spPr>
        <p:txBody>
          <a:bodyPr wrap="square">
            <a:spAutoFit/>
          </a:bodyPr>
          <a:lstStyle/>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en-US" dirty="0"/>
          </a:p>
        </p:txBody>
      </p:sp>
      <p:sp>
        <p:nvSpPr>
          <p:cNvPr id="4" name="Rectangle 3"/>
          <p:cNvSpPr/>
          <p:nvPr/>
        </p:nvSpPr>
        <p:spPr>
          <a:xfrm>
            <a:off x="0" y="-32982"/>
            <a:ext cx="9176982" cy="7017306"/>
          </a:xfrm>
          <a:prstGeom prst="rect">
            <a:avLst/>
          </a:prstGeom>
          <a:blipFill>
            <a:blip r:embed="rId2"/>
            <a:tile tx="0" ty="0" sx="100000" sy="100000" flip="none" algn="tl"/>
          </a:blipFill>
        </p:spPr>
        <p:txBody>
          <a:bodyPr wrap="square">
            <a:spAutoFit/>
          </a:bodyPr>
          <a:lstStyle/>
          <a:p>
            <a:pPr algn="just" rtl="1"/>
            <a:endParaRPr lang="ar-IQ" dirty="0" smtClean="0">
              <a:solidFill>
                <a:srgbClr val="FF0000"/>
              </a:solidFill>
              <a:cs typeface="Zanest_Monotype Koufi Bold" pitchFamily="2" charset="-78"/>
            </a:endParaRPr>
          </a:p>
          <a:p>
            <a:pPr algn="just" rtl="1"/>
            <a:endParaRPr lang="ar-IQ" dirty="0">
              <a:solidFill>
                <a:srgbClr val="FF0000"/>
              </a:solidFill>
              <a:cs typeface="Zanest_Monotype Koufi Bold" pitchFamily="2" charset="-78"/>
            </a:endParaRPr>
          </a:p>
          <a:p>
            <a:pPr algn="just" rtl="1"/>
            <a:endParaRPr lang="ar-IQ" dirty="0" smtClean="0">
              <a:solidFill>
                <a:srgbClr val="FF0000"/>
              </a:solidFill>
              <a:cs typeface="Zanest_Monotype Koufi Bold" pitchFamily="2" charset="-78"/>
            </a:endParaRPr>
          </a:p>
          <a:p>
            <a:pPr algn="just" rtl="1"/>
            <a:endParaRPr lang="ar-IQ" dirty="0">
              <a:solidFill>
                <a:srgbClr val="FF0000"/>
              </a:solidFill>
              <a:cs typeface="Zanest_Monotype Koufi Bold" pitchFamily="2" charset="-78"/>
            </a:endParaRPr>
          </a:p>
          <a:p>
            <a:pPr algn="just" rtl="1"/>
            <a:endParaRPr lang="ar-IQ" dirty="0" smtClean="0">
              <a:solidFill>
                <a:srgbClr val="FF0000"/>
              </a:solidFill>
              <a:cs typeface="Zanest_Monotype Koufi Bold" pitchFamily="2" charset="-78"/>
            </a:endParaRPr>
          </a:p>
          <a:p>
            <a:pPr algn="just" rtl="1"/>
            <a:endParaRPr lang="ar-IQ" dirty="0">
              <a:solidFill>
                <a:srgbClr val="FF0000"/>
              </a:solidFill>
              <a:cs typeface="Zanest_Monotype Koufi Bold" pitchFamily="2" charset="-78"/>
            </a:endParaRPr>
          </a:p>
          <a:p>
            <a:pPr algn="just" rtl="1"/>
            <a:endParaRPr lang="ar-IQ" dirty="0" smtClean="0">
              <a:solidFill>
                <a:srgbClr val="FF0000"/>
              </a:solidFill>
              <a:cs typeface="Zanest_Monotype Koufi Bold" pitchFamily="2" charset="-78"/>
            </a:endParaRPr>
          </a:p>
          <a:p>
            <a:pPr algn="just" rtl="1"/>
            <a:endParaRPr lang="ar-IQ" dirty="0">
              <a:solidFill>
                <a:srgbClr val="FF0000"/>
              </a:solidFill>
              <a:cs typeface="Zanest_Monotype Koufi Bold" pitchFamily="2" charset="-78"/>
            </a:endParaRPr>
          </a:p>
          <a:p>
            <a:pPr algn="just" rtl="1"/>
            <a:endParaRPr lang="ar-IQ" dirty="0" smtClean="0">
              <a:solidFill>
                <a:srgbClr val="FF0000"/>
              </a:solidFill>
              <a:cs typeface="Zanest_Monotype Koufi Bold" pitchFamily="2" charset="-78"/>
            </a:endParaRPr>
          </a:p>
          <a:p>
            <a:pPr algn="just" rtl="1"/>
            <a:endParaRPr lang="ar-IQ" dirty="0">
              <a:solidFill>
                <a:srgbClr val="FF0000"/>
              </a:solidFill>
              <a:cs typeface="Zanest_Monotype Koufi Bold" pitchFamily="2" charset="-78"/>
            </a:endParaRPr>
          </a:p>
          <a:p>
            <a:pPr algn="just" rtl="1"/>
            <a:endParaRPr lang="ar-IQ" dirty="0" smtClean="0">
              <a:solidFill>
                <a:srgbClr val="FF0000"/>
              </a:solidFill>
              <a:cs typeface="Zanest_Monotype Koufi Bold" pitchFamily="2" charset="-78"/>
            </a:endParaRPr>
          </a:p>
          <a:p>
            <a:pPr algn="just" rtl="1"/>
            <a:endParaRPr lang="ar-IQ" dirty="0">
              <a:solidFill>
                <a:srgbClr val="FF0000"/>
              </a:solidFill>
              <a:cs typeface="Zanest_Monotype Koufi Bold" pitchFamily="2" charset="-78"/>
            </a:endParaRPr>
          </a:p>
          <a:p>
            <a:pPr algn="just" rtl="1"/>
            <a:endParaRPr lang="ar-IQ" dirty="0" smtClean="0">
              <a:solidFill>
                <a:srgbClr val="FF0000"/>
              </a:solidFill>
              <a:cs typeface="Zanest_Monotype Koufi Bold" pitchFamily="2" charset="-78"/>
            </a:endParaRPr>
          </a:p>
          <a:p>
            <a:pPr algn="just" rtl="1"/>
            <a:endParaRPr lang="ar-IQ" dirty="0">
              <a:solidFill>
                <a:srgbClr val="FF0000"/>
              </a:solidFill>
              <a:cs typeface="Zanest_Monotype Koufi Bold" pitchFamily="2" charset="-78"/>
            </a:endParaRPr>
          </a:p>
          <a:p>
            <a:pPr algn="just" rtl="1"/>
            <a:endParaRPr lang="ar-IQ" dirty="0" smtClean="0">
              <a:solidFill>
                <a:srgbClr val="FF0000"/>
              </a:solidFill>
              <a:cs typeface="Zanest_Monotype Koufi Bold" pitchFamily="2" charset="-78"/>
            </a:endParaRPr>
          </a:p>
          <a:p>
            <a:pPr algn="just" rtl="1"/>
            <a:endParaRPr lang="ar-IQ" dirty="0">
              <a:solidFill>
                <a:srgbClr val="FF0000"/>
              </a:solidFill>
              <a:cs typeface="Zanest_Monotype Koufi Bold" pitchFamily="2" charset="-78"/>
            </a:endParaRPr>
          </a:p>
          <a:p>
            <a:pPr algn="just" rtl="1"/>
            <a:endParaRPr lang="ar-IQ" dirty="0" smtClean="0">
              <a:solidFill>
                <a:srgbClr val="FF0000"/>
              </a:solidFill>
              <a:cs typeface="Zanest_Monotype Koufi Bold" pitchFamily="2" charset="-78"/>
            </a:endParaRPr>
          </a:p>
          <a:p>
            <a:pPr algn="just" rtl="1"/>
            <a:endParaRPr lang="ar-IQ" dirty="0">
              <a:solidFill>
                <a:srgbClr val="FF0000"/>
              </a:solidFill>
              <a:cs typeface="Zanest_Monotype Koufi Bold" pitchFamily="2" charset="-78"/>
            </a:endParaRPr>
          </a:p>
          <a:p>
            <a:pPr algn="just" rtl="1"/>
            <a:endParaRPr lang="ar-IQ" dirty="0" smtClean="0">
              <a:solidFill>
                <a:srgbClr val="FF0000"/>
              </a:solidFill>
              <a:cs typeface="Zanest_Monotype Koufi Bold" pitchFamily="2" charset="-78"/>
            </a:endParaRPr>
          </a:p>
          <a:p>
            <a:pPr algn="just" rtl="1"/>
            <a:endParaRPr lang="ar-IQ" dirty="0">
              <a:solidFill>
                <a:srgbClr val="FF0000"/>
              </a:solidFill>
              <a:cs typeface="Zanest_Monotype Koufi Bold" pitchFamily="2" charset="-78"/>
            </a:endParaRPr>
          </a:p>
          <a:p>
            <a:pPr algn="just" rtl="1"/>
            <a:endParaRPr lang="ar-IQ" dirty="0" smtClean="0">
              <a:solidFill>
                <a:srgbClr val="FF0000"/>
              </a:solidFill>
              <a:cs typeface="Zanest_Monotype Koufi Bold" pitchFamily="2" charset="-78"/>
            </a:endParaRPr>
          </a:p>
          <a:p>
            <a:pPr algn="just" rtl="1"/>
            <a:endParaRPr lang="ar-IQ" dirty="0">
              <a:solidFill>
                <a:srgbClr val="FF0000"/>
              </a:solidFill>
              <a:cs typeface="Zanest_Monotype Koufi Bold" pitchFamily="2" charset="-78"/>
            </a:endParaRPr>
          </a:p>
          <a:p>
            <a:pPr algn="just" rtl="1"/>
            <a:endParaRPr lang="ar-IQ" dirty="0" smtClean="0">
              <a:solidFill>
                <a:srgbClr val="FF0000"/>
              </a:solidFill>
              <a:cs typeface="Zanest_Monotype Koufi Bold" pitchFamily="2" charset="-78"/>
            </a:endParaRPr>
          </a:p>
          <a:p>
            <a:pPr algn="just" rtl="1"/>
            <a:endParaRPr lang="ar-IQ" dirty="0" smtClean="0"/>
          </a:p>
          <a:p>
            <a:pPr algn="just" rtl="1"/>
            <a:endParaRPr lang="ar-IQ" dirty="0">
              <a:solidFill>
                <a:srgbClr val="FF0000"/>
              </a:solidFill>
              <a:cs typeface="Zanest_Monotype Koufi Bold" pitchFamily="2" charset="-78"/>
            </a:endParaRPr>
          </a:p>
        </p:txBody>
      </p:sp>
      <p:sp>
        <p:nvSpPr>
          <p:cNvPr id="5" name="Rectangle 4"/>
          <p:cNvSpPr/>
          <p:nvPr/>
        </p:nvSpPr>
        <p:spPr>
          <a:xfrm>
            <a:off x="32982" y="-32982"/>
            <a:ext cx="9144000" cy="18288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solidFill>
                  <a:srgbClr val="FFFF00"/>
                </a:solidFill>
                <a:cs typeface="Ali_K_Jiddah" pitchFamily="2" charset="-78"/>
              </a:rPr>
              <a:t>هاوثةيمانى موسلَمانةكان لة طةلَ جوولةكةكانى باكوور </a:t>
            </a:r>
            <a:endParaRPr lang="en-US" sz="3600" dirty="0">
              <a:solidFill>
                <a:srgbClr val="FFFF00"/>
              </a:solidFill>
              <a:cs typeface="Ali_K_Jiddah" pitchFamily="2" charset="-78"/>
            </a:endParaRPr>
          </a:p>
          <a:p>
            <a:pPr algn="ctr"/>
            <a:endParaRPr lang="en-US" dirty="0"/>
          </a:p>
        </p:txBody>
      </p:sp>
      <p:sp>
        <p:nvSpPr>
          <p:cNvPr id="6" name="Rectangle 5"/>
          <p:cNvSpPr/>
          <p:nvPr/>
        </p:nvSpPr>
        <p:spPr>
          <a:xfrm>
            <a:off x="-27296" y="1818622"/>
            <a:ext cx="9220200" cy="1494471"/>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400" dirty="0" smtClean="0">
                <a:solidFill>
                  <a:schemeClr val="tx1"/>
                </a:solidFill>
                <a:cs typeface="Ali_K_Alwand" pitchFamily="2" charset="-78"/>
              </a:rPr>
              <a:t>  هاوثةيمانى لةطةلَ جوولةكةكانى (</a:t>
            </a:r>
            <a:r>
              <a:rPr lang="ar-IQ" sz="3400" dirty="0" smtClean="0">
                <a:solidFill>
                  <a:srgbClr val="FF0000"/>
                </a:solidFill>
                <a:cs typeface="Ali_K_Alwand" pitchFamily="2" charset="-78"/>
              </a:rPr>
              <a:t>فدك</a:t>
            </a:r>
            <a:r>
              <a:rPr lang="ar-IQ" sz="3400" dirty="0">
                <a:solidFill>
                  <a:srgbClr val="FF0000"/>
                </a:solidFill>
                <a:cs typeface="Ali_K_Alwand" pitchFamily="2" charset="-78"/>
              </a:rPr>
              <a:t>، واي القرى، </a:t>
            </a:r>
            <a:r>
              <a:rPr lang="ar-IQ" sz="3400" dirty="0">
                <a:solidFill>
                  <a:srgbClr val="FF0000"/>
                </a:solidFill>
                <a:cs typeface="Ali-A-Alwand" pitchFamily="2" charset="-78"/>
              </a:rPr>
              <a:t>تيماء</a:t>
            </a:r>
            <a:r>
              <a:rPr lang="ar-IQ" sz="3400" dirty="0">
                <a:solidFill>
                  <a:schemeClr val="tx1"/>
                </a:solidFill>
                <a:cs typeface="Ali_K_Alwand" pitchFamily="2" charset="-78"/>
              </a:rPr>
              <a:t>)</a:t>
            </a:r>
            <a:endParaRPr lang="en-US" sz="3400" dirty="0">
              <a:solidFill>
                <a:schemeClr val="tx1"/>
              </a:solidFill>
              <a:cs typeface="Ali_K_Alwand" pitchFamily="2" charset="-78"/>
            </a:endParaRPr>
          </a:p>
        </p:txBody>
      </p:sp>
      <p:sp>
        <p:nvSpPr>
          <p:cNvPr id="7" name="Rectangle 6"/>
          <p:cNvSpPr/>
          <p:nvPr/>
        </p:nvSpPr>
        <p:spPr>
          <a:xfrm>
            <a:off x="-13648" y="3313093"/>
            <a:ext cx="9231004" cy="3671231"/>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smtClean="0">
                <a:solidFill>
                  <a:srgbClr val="FF0000"/>
                </a:solidFill>
                <a:cs typeface="Zanest_Monotype Koufi Bold" pitchFamily="2" charset="-78"/>
              </a:rPr>
              <a:t>طرنطى ريَكةوتنامةكة بؤ موسلَمانان</a:t>
            </a:r>
          </a:p>
          <a:p>
            <a:pPr algn="just" rtl="1"/>
            <a:r>
              <a:rPr lang="ar-IQ" sz="3200" dirty="0">
                <a:solidFill>
                  <a:srgbClr val="FF0000"/>
                </a:solidFill>
                <a:cs typeface="Zanest_Monotype Koufi Bold" pitchFamily="2" charset="-78"/>
              </a:rPr>
              <a:t> </a:t>
            </a:r>
            <a:r>
              <a:rPr lang="ar-IQ" sz="3200" dirty="0" smtClean="0">
                <a:solidFill>
                  <a:srgbClr val="FF0000"/>
                </a:solidFill>
                <a:cs typeface="Zanest_Monotype Koufi Bold" pitchFamily="2" charset="-78"/>
              </a:rPr>
              <a:t> </a:t>
            </a:r>
            <a:r>
              <a:rPr lang="en-US" sz="3200" dirty="0" smtClean="0">
                <a:solidFill>
                  <a:schemeClr val="tx1"/>
                </a:solidFill>
                <a:cs typeface="Zanest_Monotype Koufi Bold" pitchFamily="2" charset="-78"/>
              </a:rPr>
              <a:t>1</a:t>
            </a:r>
            <a:r>
              <a:rPr lang="ar-IQ" sz="3400" dirty="0" smtClean="0">
                <a:solidFill>
                  <a:schemeClr val="tx1"/>
                </a:solidFill>
                <a:cs typeface="Ali_K_Alwand" pitchFamily="2" charset="-78"/>
              </a:rPr>
              <a:t>-</a:t>
            </a:r>
            <a:r>
              <a:rPr lang="ar-IQ" sz="3400" dirty="0">
                <a:solidFill>
                  <a:schemeClr val="tx1"/>
                </a:solidFill>
                <a:cs typeface="Ali_K_Alwand" pitchFamily="2" charset="-78"/>
              </a:rPr>
              <a:t> </a:t>
            </a:r>
            <a:r>
              <a:rPr lang="ar-IQ" sz="3400" dirty="0" smtClean="0">
                <a:solidFill>
                  <a:schemeClr val="tx1"/>
                </a:solidFill>
                <a:cs typeface="Ali_K_Alwand" pitchFamily="2" charset="-78"/>
              </a:rPr>
              <a:t>دابينكردنى ئاسايشى باكوورى شارى مةدينة </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a:t>
            </a:r>
            <a:r>
              <a:rPr lang="ar-IQ" sz="3400" dirty="0">
                <a:solidFill>
                  <a:schemeClr val="tx1"/>
                </a:solidFill>
                <a:cs typeface="Ali_K_Alwand" pitchFamily="2" charset="-78"/>
              </a:rPr>
              <a:t> سةرضاوةيةكى ئابوورى </a:t>
            </a:r>
            <a:r>
              <a:rPr lang="ar-IQ" sz="3400" dirty="0" smtClean="0">
                <a:solidFill>
                  <a:schemeClr val="tx1"/>
                </a:solidFill>
                <a:cs typeface="Ali_K_Alwand" pitchFamily="2" charset="-78"/>
              </a:rPr>
              <a:t>بةردةوام   </a:t>
            </a:r>
            <a:endParaRPr lang="en-US" sz="3400" dirty="0">
              <a:solidFill>
                <a:schemeClr val="tx1"/>
              </a:solidFill>
              <a:cs typeface="Ali_K_Alwand" pitchFamily="2" charset="-78"/>
            </a:endParaRPr>
          </a:p>
        </p:txBody>
      </p:sp>
    </p:spTree>
    <p:extLst>
      <p:ext uri="{BB962C8B-B14F-4D97-AF65-F5344CB8AC3E}">
        <p14:creationId xmlns:p14="http://schemas.microsoft.com/office/powerpoint/2010/main" val="1842359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 calcmode="lin" valueType="num">
                                      <p:cBhvr>
                                        <p:cTn id="2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a:blipFill>
            <a:blip r:embed="rId2"/>
            <a:tile tx="0" ty="0" sx="100000" sy="100000" flip="none" algn="tl"/>
          </a:blipFill>
        </p:spPr>
        <p:txBody>
          <a:bodyPr wrap="square">
            <a:spAutoFit/>
          </a:bodyPr>
          <a:lstStyle/>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en-US" dirty="0"/>
          </a:p>
        </p:txBody>
      </p:sp>
      <p:sp>
        <p:nvSpPr>
          <p:cNvPr id="4" name="Down Arrow Callout 3"/>
          <p:cNvSpPr/>
          <p:nvPr/>
        </p:nvSpPr>
        <p:spPr>
          <a:xfrm>
            <a:off x="0" y="0"/>
            <a:ext cx="9143999" cy="1905000"/>
          </a:xfrm>
          <a:prstGeom prst="downArrow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solidFill>
                  <a:srgbClr val="FFFF00"/>
                </a:solidFill>
                <a:cs typeface="Ali_K_Jiddah" pitchFamily="2" charset="-78"/>
              </a:rPr>
              <a:t>جةنطى موئتة</a:t>
            </a:r>
            <a:endParaRPr lang="en-US" sz="3600" dirty="0">
              <a:solidFill>
                <a:srgbClr val="FFFF00"/>
              </a:solidFill>
              <a:cs typeface="Ali_K_Jiddah" pitchFamily="2" charset="-78"/>
            </a:endParaRPr>
          </a:p>
          <a:p>
            <a:pPr algn="ctr"/>
            <a:endParaRPr lang="en-US" dirty="0"/>
          </a:p>
        </p:txBody>
      </p:sp>
      <p:sp>
        <p:nvSpPr>
          <p:cNvPr id="5" name="Rectangle 4"/>
          <p:cNvSpPr/>
          <p:nvPr/>
        </p:nvSpPr>
        <p:spPr>
          <a:xfrm>
            <a:off x="0" y="1975512"/>
            <a:ext cx="9143999" cy="24384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ar-IQ" sz="3400" dirty="0" smtClean="0">
                <a:solidFill>
                  <a:schemeClr val="tx1"/>
                </a:solidFill>
                <a:cs typeface="Zanest_Monotype Koufi Bold" pitchFamily="2" charset="-78"/>
              </a:rPr>
              <a:t> </a:t>
            </a:r>
            <a:r>
              <a:rPr lang="ar-IQ" sz="4000" dirty="0" smtClean="0">
                <a:solidFill>
                  <a:srgbClr val="FF0000"/>
                </a:solidFill>
                <a:cs typeface="Zanest_Monotype Koufi Bold" pitchFamily="2" charset="-78"/>
              </a:rPr>
              <a:t>هؤكار </a:t>
            </a:r>
            <a:r>
              <a:rPr lang="ar-IQ" sz="3400" dirty="0" smtClean="0">
                <a:solidFill>
                  <a:schemeClr val="tx1"/>
                </a:solidFill>
                <a:cs typeface="Zanest_Monotype Koufi Bold" pitchFamily="2" charset="-78"/>
              </a:rPr>
              <a:t>:</a:t>
            </a:r>
          </a:p>
          <a:p>
            <a:pPr algn="just" rtl="1"/>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1</a:t>
            </a:r>
            <a:r>
              <a:rPr lang="ar-IQ" sz="3400" dirty="0" smtClean="0">
                <a:solidFill>
                  <a:schemeClr val="tx1"/>
                </a:solidFill>
                <a:cs typeface="Ali_K_Alwand" pitchFamily="2" charset="-78"/>
              </a:rPr>
              <a:t>- بلاَوكردنةوةى </a:t>
            </a:r>
            <a:r>
              <a:rPr lang="ar-IQ" sz="3400" dirty="0">
                <a:solidFill>
                  <a:schemeClr val="tx1"/>
                </a:solidFill>
                <a:cs typeface="Ali_K_Alwand" pitchFamily="2" charset="-78"/>
              </a:rPr>
              <a:t>ئاينى ئيسلام لةباكوورى شارى </a:t>
            </a:r>
            <a:r>
              <a:rPr lang="ar-IQ" sz="3400" dirty="0" smtClean="0">
                <a:solidFill>
                  <a:schemeClr val="tx1"/>
                </a:solidFill>
                <a:cs typeface="Ali_K_Alwand" pitchFamily="2" charset="-78"/>
              </a:rPr>
              <a:t>مةدينة</a:t>
            </a:r>
          </a:p>
          <a:p>
            <a:pPr algn="just" rtl="1"/>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 شةهيد كردنى </a:t>
            </a:r>
            <a:r>
              <a:rPr lang="ar-IQ" sz="3200" dirty="0" smtClean="0">
                <a:solidFill>
                  <a:schemeClr val="tx1"/>
                </a:solidFill>
                <a:cs typeface="Ali_K_Alwand" pitchFamily="2" charset="-78"/>
              </a:rPr>
              <a:t>سريةكةى </a:t>
            </a:r>
            <a:r>
              <a:rPr lang="ar-IQ" sz="3200" dirty="0" smtClean="0">
                <a:solidFill>
                  <a:schemeClr val="tx1"/>
                </a:solidFill>
              </a:rPr>
              <a:t>(كعب </a:t>
            </a:r>
            <a:r>
              <a:rPr lang="ar-IQ" sz="3200" dirty="0">
                <a:solidFill>
                  <a:schemeClr val="tx1"/>
                </a:solidFill>
              </a:rPr>
              <a:t>بن عمير</a:t>
            </a:r>
            <a:r>
              <a:rPr lang="ar-IQ" sz="3200" dirty="0" smtClean="0">
                <a:solidFill>
                  <a:schemeClr val="tx1"/>
                </a:solidFill>
              </a:rPr>
              <a:t>) و </a:t>
            </a:r>
            <a:r>
              <a:rPr lang="ar-IQ" sz="3400" dirty="0" smtClean="0">
                <a:solidFill>
                  <a:schemeClr val="tx1"/>
                </a:solidFill>
                <a:cs typeface="Ali_K_Alwand" pitchFamily="2" charset="-78"/>
              </a:rPr>
              <a:t>ثةيامبةرةكةى</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ar-IQ" sz="3400" dirty="0">
                <a:solidFill>
                  <a:schemeClr val="tx1"/>
                </a:solidFill>
                <a:cs typeface="Ali_K_Alwand" pitchFamily="2" charset="-78"/>
              </a:rPr>
              <a:t>ثيَغةمبةر(د.خ) بةناوى</a:t>
            </a:r>
            <a:r>
              <a:rPr lang="ar-IQ" sz="3200" dirty="0" smtClean="0">
                <a:solidFill>
                  <a:schemeClr val="tx1"/>
                </a:solidFill>
              </a:rPr>
              <a:t> (حارث </a:t>
            </a:r>
            <a:r>
              <a:rPr lang="ar-IQ" sz="3200" dirty="0">
                <a:solidFill>
                  <a:schemeClr val="tx1"/>
                </a:solidFill>
              </a:rPr>
              <a:t>بن عمير الازدي) </a:t>
            </a:r>
            <a:endParaRPr lang="en-US" sz="3200" dirty="0">
              <a:solidFill>
                <a:schemeClr val="tx1"/>
              </a:solidFill>
              <a:cs typeface="Ali_K_Alwand" pitchFamily="2" charset="-78"/>
            </a:endParaRPr>
          </a:p>
        </p:txBody>
      </p:sp>
      <p:sp>
        <p:nvSpPr>
          <p:cNvPr id="3" name="Rectangle 2"/>
          <p:cNvSpPr/>
          <p:nvPr/>
        </p:nvSpPr>
        <p:spPr>
          <a:xfrm>
            <a:off x="1" y="4332024"/>
            <a:ext cx="9143999" cy="2685282"/>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300" dirty="0" smtClean="0">
                <a:solidFill>
                  <a:srgbClr val="FF0000"/>
                </a:solidFill>
                <a:cs typeface="Zanest_Monotype Koufi Bold" pitchFamily="2" charset="-78"/>
              </a:rPr>
              <a:t>                </a:t>
            </a:r>
          </a:p>
          <a:p>
            <a:pPr algn="just" rtl="1"/>
            <a:endParaRPr lang="ar-IQ" sz="3300" dirty="0">
              <a:solidFill>
                <a:srgbClr val="FF0000"/>
              </a:solidFill>
              <a:cs typeface="Zanest_Monotype Koufi Bold" pitchFamily="2" charset="-78"/>
            </a:endParaRPr>
          </a:p>
          <a:p>
            <a:pPr algn="just" rtl="1"/>
            <a:endParaRPr lang="ar-IQ" sz="3300" dirty="0" smtClean="0">
              <a:solidFill>
                <a:srgbClr val="FF0000"/>
              </a:solidFill>
              <a:cs typeface="Zanest_Monotype Koufi Bold" pitchFamily="2" charset="-78"/>
            </a:endParaRPr>
          </a:p>
          <a:p>
            <a:pPr algn="just" rtl="1"/>
            <a:r>
              <a:rPr lang="ar-IQ" sz="3300" dirty="0" smtClean="0">
                <a:solidFill>
                  <a:srgbClr val="FF0000"/>
                </a:solidFill>
                <a:cs typeface="Zanest_Monotype Koufi Bold" pitchFamily="2" charset="-78"/>
              </a:rPr>
              <a:t>               ئامانجى ثيَغةمبةر(د.خ) لةجةنطى موئتة :</a:t>
            </a:r>
          </a:p>
          <a:p>
            <a:pPr algn="just" rtl="1"/>
            <a:r>
              <a:rPr lang="ar-IQ" sz="3300" dirty="0">
                <a:solidFill>
                  <a:srgbClr val="FF0000"/>
                </a:solidFill>
                <a:cs typeface="Zanest_Monotype Koufi Bold" pitchFamily="2" charset="-78"/>
              </a:rPr>
              <a:t> </a:t>
            </a:r>
            <a:r>
              <a:rPr lang="ar-IQ" sz="3300" dirty="0" smtClean="0">
                <a:solidFill>
                  <a:srgbClr val="FF0000"/>
                </a:solidFill>
                <a:cs typeface="Zanest_Monotype Koufi Bold" pitchFamily="2" charset="-78"/>
              </a:rPr>
              <a:t> </a:t>
            </a:r>
            <a:r>
              <a:rPr lang="en-US" sz="3300" dirty="0" smtClean="0">
                <a:solidFill>
                  <a:schemeClr val="tx1"/>
                </a:solidFill>
                <a:cs typeface="Zanest_Monotype Koufi Bold" pitchFamily="2" charset="-78"/>
              </a:rPr>
              <a:t>1</a:t>
            </a:r>
            <a:r>
              <a:rPr lang="ar-IQ" sz="3400" dirty="0">
                <a:solidFill>
                  <a:schemeClr val="tx1"/>
                </a:solidFill>
                <a:cs typeface="Ali_K_Alwand" pitchFamily="2" charset="-78"/>
              </a:rPr>
              <a:t>- </a:t>
            </a:r>
            <a:r>
              <a:rPr lang="ar-IQ" sz="3400" dirty="0" smtClean="0">
                <a:solidFill>
                  <a:schemeClr val="tx1"/>
                </a:solidFill>
                <a:cs typeface="Ali_K_Alwand" pitchFamily="2" charset="-78"/>
              </a:rPr>
              <a:t>بلاَو </a:t>
            </a:r>
            <a:r>
              <a:rPr lang="ar-IQ" sz="3400" dirty="0">
                <a:solidFill>
                  <a:schemeClr val="tx1"/>
                </a:solidFill>
                <a:cs typeface="Ali_K_Alwand" pitchFamily="2" charset="-78"/>
              </a:rPr>
              <a:t>كردنةوةى ئاينى </a:t>
            </a:r>
            <a:r>
              <a:rPr lang="ar-IQ" sz="3400" dirty="0" smtClean="0">
                <a:solidFill>
                  <a:schemeClr val="tx1"/>
                </a:solidFill>
                <a:cs typeface="Ali_K_Alwand" pitchFamily="2" charset="-78"/>
              </a:rPr>
              <a:t>ئيسلام</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 </a:t>
            </a:r>
            <a:r>
              <a:rPr lang="ar-IQ" sz="3400" dirty="0">
                <a:solidFill>
                  <a:schemeClr val="tx1"/>
                </a:solidFill>
                <a:cs typeface="Ali_K_Alwand" pitchFamily="2" charset="-78"/>
              </a:rPr>
              <a:t>بةهيَزكردنى هةلَويَستى </a:t>
            </a:r>
            <a:r>
              <a:rPr lang="ar-IQ" sz="3400" dirty="0" smtClean="0">
                <a:solidFill>
                  <a:schemeClr val="tx1"/>
                </a:solidFill>
                <a:cs typeface="Ali_K_Alwand" pitchFamily="2" charset="-78"/>
              </a:rPr>
              <a:t>هاوثةيمانةكانى لةباكوور</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3</a:t>
            </a:r>
            <a:r>
              <a:rPr lang="ar-IQ" sz="3400" dirty="0" smtClean="0">
                <a:solidFill>
                  <a:schemeClr val="tx1"/>
                </a:solidFill>
                <a:cs typeface="Ali_K_Alwand" pitchFamily="2" charset="-78"/>
              </a:rPr>
              <a:t>- </a:t>
            </a:r>
            <a:r>
              <a:rPr lang="ar-IQ" sz="3000" dirty="0">
                <a:solidFill>
                  <a:schemeClr val="tx1"/>
                </a:solidFill>
                <a:cs typeface="Ali_K_Alwand" pitchFamily="2" charset="-78"/>
              </a:rPr>
              <a:t>طةياندنى ئةو ثةيامة بوو كةدةولَةتيَكى بةهيَز لةناوضةكةدا بوونى هةيةو لةداهاتوودا كاريطةرى لةسةر رووداو طؤرِانكارى ناوضةكة دةبيَت </a:t>
            </a:r>
          </a:p>
          <a:p>
            <a:pPr algn="just" rtl="1"/>
            <a:endParaRPr lang="ar-IQ" sz="3300" dirty="0" smtClean="0">
              <a:solidFill>
                <a:srgbClr val="FF0000"/>
              </a:solidFill>
              <a:cs typeface="Zanest_Monotype Koufi Bold" pitchFamily="2" charset="-78"/>
            </a:endParaRPr>
          </a:p>
          <a:p>
            <a:pPr algn="just" rtl="1"/>
            <a:r>
              <a:rPr lang="ar-IQ" sz="3300" dirty="0">
                <a:solidFill>
                  <a:srgbClr val="FF0000"/>
                </a:solidFill>
                <a:cs typeface="Zanest_Monotype Koufi Bold" pitchFamily="2" charset="-78"/>
              </a:rPr>
              <a:t> </a:t>
            </a:r>
            <a:r>
              <a:rPr lang="ar-IQ" sz="3300" dirty="0" smtClean="0">
                <a:solidFill>
                  <a:srgbClr val="FF0000"/>
                </a:solidFill>
                <a:cs typeface="Zanest_Monotype Koufi Bold" pitchFamily="2" charset="-78"/>
              </a:rPr>
              <a:t>  </a:t>
            </a:r>
          </a:p>
          <a:p>
            <a:pPr algn="just" rtl="1"/>
            <a:r>
              <a:rPr lang="ar-IQ" sz="3300" dirty="0">
                <a:solidFill>
                  <a:srgbClr val="FF0000"/>
                </a:solidFill>
                <a:cs typeface="Zanest_Monotype Koufi Bold" pitchFamily="2" charset="-78"/>
              </a:rPr>
              <a:t> </a:t>
            </a:r>
            <a:endParaRPr lang="en-US" sz="3300" dirty="0">
              <a:solidFill>
                <a:srgbClr val="FF0000"/>
              </a:solidFill>
              <a:cs typeface="Zanest_Monotype Koufi Bold" pitchFamily="2" charset="-78"/>
            </a:endParaRPr>
          </a:p>
        </p:txBody>
      </p:sp>
    </p:spTree>
    <p:extLst>
      <p:ext uri="{BB962C8B-B14F-4D97-AF65-F5344CB8AC3E}">
        <p14:creationId xmlns:p14="http://schemas.microsoft.com/office/powerpoint/2010/main" val="36217709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800" decel="100000"/>
                                        <p:tgtEl>
                                          <p:spTgt spid="3"/>
                                        </p:tgtEl>
                                      </p:cBhvr>
                                    </p:animEffect>
                                    <p:anim calcmode="lin" valueType="num">
                                      <p:cBhvr>
                                        <p:cTn id="35" dur="800" decel="100000" fill="hold"/>
                                        <p:tgtEl>
                                          <p:spTgt spid="3"/>
                                        </p:tgtEl>
                                        <p:attrNameLst>
                                          <p:attrName>style.rotation</p:attrName>
                                        </p:attrNameLst>
                                      </p:cBhvr>
                                      <p:tavLst>
                                        <p:tav tm="0">
                                          <p:val>
                                            <p:fltVal val="-90"/>
                                          </p:val>
                                        </p:tav>
                                        <p:tav tm="100000">
                                          <p:val>
                                            <p:fltVal val="0"/>
                                          </p:val>
                                        </p:tav>
                                      </p:tavLst>
                                    </p:anim>
                                    <p:anim calcmode="lin" valueType="num">
                                      <p:cBhvr>
                                        <p:cTn id="36" dur="800" decel="100000" fill="hold"/>
                                        <p:tgtEl>
                                          <p:spTgt spid="3"/>
                                        </p:tgtEl>
                                        <p:attrNameLst>
                                          <p:attrName>ppt_x</p:attrName>
                                        </p:attrNameLst>
                                      </p:cBhvr>
                                      <p:tavLst>
                                        <p:tav tm="0">
                                          <p:val>
                                            <p:strVal val="#ppt_x+0.4"/>
                                          </p:val>
                                        </p:tav>
                                        <p:tav tm="100000">
                                          <p:val>
                                            <p:strVal val="#ppt_x-0.05"/>
                                          </p:val>
                                        </p:tav>
                                      </p:tavLst>
                                    </p:anim>
                                    <p:anim calcmode="lin" valueType="num">
                                      <p:cBhvr>
                                        <p:cTn id="37" dur="800" decel="100000" fill="hold"/>
                                        <p:tgtEl>
                                          <p:spTgt spid="3"/>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a:blipFill>
            <a:blip r:embed="rId2"/>
            <a:tile tx="0" ty="0" sx="100000" sy="100000" flip="none" algn="tl"/>
          </a:blipFill>
        </p:spPr>
        <p:txBody>
          <a:bodyPr wrap="square">
            <a:spAutoFit/>
          </a:bodyPr>
          <a:lstStyle/>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en-US" dirty="0"/>
          </a:p>
        </p:txBody>
      </p:sp>
      <p:sp>
        <p:nvSpPr>
          <p:cNvPr id="3" name="Rectangle 2"/>
          <p:cNvSpPr/>
          <p:nvPr/>
        </p:nvSpPr>
        <p:spPr>
          <a:xfrm>
            <a:off x="0" y="32982"/>
            <a:ext cx="9144000" cy="1371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dirty="0" smtClean="0"/>
              <a:t>                       </a:t>
            </a:r>
            <a:r>
              <a:rPr lang="ar-IQ" sz="3600" dirty="0" smtClean="0">
                <a:solidFill>
                  <a:srgbClr val="FFFF00"/>
                </a:solidFill>
                <a:cs typeface="Ali_K_Jiddah" pitchFamily="2" charset="-78"/>
              </a:rPr>
              <a:t>فةتح </a:t>
            </a:r>
            <a:r>
              <a:rPr lang="ar-IQ" sz="3600" dirty="0">
                <a:solidFill>
                  <a:srgbClr val="FFFF00"/>
                </a:solidFill>
                <a:cs typeface="Ali_K_Jiddah" pitchFamily="2" charset="-78"/>
              </a:rPr>
              <a:t>كردنى </a:t>
            </a:r>
            <a:r>
              <a:rPr lang="ar-IQ" sz="3600" dirty="0" smtClean="0">
                <a:solidFill>
                  <a:srgbClr val="FFFF00"/>
                </a:solidFill>
                <a:cs typeface="Ali_K_Jiddah" pitchFamily="2" charset="-78"/>
              </a:rPr>
              <a:t>مةككة لةسالَى (</a:t>
            </a:r>
            <a:r>
              <a:rPr lang="en-US" sz="3600" dirty="0" smtClean="0">
                <a:solidFill>
                  <a:srgbClr val="FFFF00"/>
                </a:solidFill>
                <a:cs typeface="Ali_K_Jiddah" pitchFamily="2" charset="-78"/>
              </a:rPr>
              <a:t>8</a:t>
            </a:r>
            <a:r>
              <a:rPr lang="ar-IQ" sz="3600" dirty="0" smtClean="0">
                <a:solidFill>
                  <a:srgbClr val="FFFF00"/>
                </a:solidFill>
                <a:cs typeface="Ali_K_Jiddah" pitchFamily="2" charset="-78"/>
              </a:rPr>
              <a:t>ك) </a:t>
            </a:r>
            <a:r>
              <a:rPr lang="ar-IQ" dirty="0"/>
              <a:t>:</a:t>
            </a:r>
            <a:endParaRPr lang="en-US" dirty="0"/>
          </a:p>
        </p:txBody>
      </p:sp>
      <p:sp>
        <p:nvSpPr>
          <p:cNvPr id="4" name="Down Arrow Callout 3"/>
          <p:cNvSpPr/>
          <p:nvPr/>
        </p:nvSpPr>
        <p:spPr>
          <a:xfrm>
            <a:off x="2895600" y="1600200"/>
            <a:ext cx="3276600" cy="1447800"/>
          </a:xfrm>
          <a:prstGeom prst="downArrowCallou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200" dirty="0" smtClean="0">
                <a:solidFill>
                  <a:srgbClr val="FF0000"/>
                </a:solidFill>
                <a:cs typeface="Zanest_Monotype Koufi Bold" pitchFamily="2" charset="-78"/>
              </a:rPr>
              <a:t>      </a:t>
            </a:r>
            <a:r>
              <a:rPr lang="ar-IQ" sz="3400" dirty="0" smtClean="0">
                <a:solidFill>
                  <a:srgbClr val="FF0000"/>
                </a:solidFill>
                <a:cs typeface="Zanest_Monotype Koufi Bold" pitchFamily="2" charset="-78"/>
              </a:rPr>
              <a:t>هؤكارةكان</a:t>
            </a:r>
            <a:endParaRPr lang="en-US" sz="3400" dirty="0">
              <a:solidFill>
                <a:srgbClr val="FF0000"/>
              </a:solidFill>
              <a:cs typeface="Zanest_Monotype Koufi Bold" pitchFamily="2" charset="-78"/>
            </a:endParaRPr>
          </a:p>
        </p:txBody>
      </p:sp>
      <p:sp>
        <p:nvSpPr>
          <p:cNvPr id="5" name="Rectangle 4"/>
          <p:cNvSpPr/>
          <p:nvPr/>
        </p:nvSpPr>
        <p:spPr>
          <a:xfrm>
            <a:off x="2133600" y="3195851"/>
            <a:ext cx="4800600" cy="8382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dirty="0" smtClean="0"/>
              <a:t>  </a:t>
            </a:r>
            <a:r>
              <a:rPr lang="ar-IQ" sz="3400" dirty="0">
                <a:solidFill>
                  <a:schemeClr val="tx1"/>
                </a:solidFill>
                <a:cs typeface="Ali_K_Alwand" pitchFamily="2" charset="-78"/>
              </a:rPr>
              <a:t>شكاندنى ريَكةوتنامةى حودةيبية </a:t>
            </a:r>
            <a:endParaRPr lang="en-US" sz="3400" dirty="0">
              <a:solidFill>
                <a:schemeClr val="tx1"/>
              </a:solidFill>
              <a:cs typeface="Ali_K_Alwand" pitchFamily="2" charset="-78"/>
            </a:endParaRPr>
          </a:p>
        </p:txBody>
      </p:sp>
      <p:sp>
        <p:nvSpPr>
          <p:cNvPr id="6" name="Rectangle 5"/>
          <p:cNvSpPr/>
          <p:nvPr/>
        </p:nvSpPr>
        <p:spPr>
          <a:xfrm>
            <a:off x="0" y="4114800"/>
            <a:ext cx="9144000" cy="2926999"/>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dirty="0" smtClean="0"/>
              <a:t>                             </a:t>
            </a:r>
            <a:r>
              <a:rPr lang="ar-IQ" sz="3300" dirty="0" smtClean="0">
                <a:solidFill>
                  <a:srgbClr val="FF0000"/>
                </a:solidFill>
                <a:cs typeface="Zanest_Monotype Koufi Bold" pitchFamily="2" charset="-78"/>
              </a:rPr>
              <a:t>ئةنجامةكانى </a:t>
            </a:r>
            <a:r>
              <a:rPr lang="ar-IQ" sz="3300" dirty="0">
                <a:solidFill>
                  <a:srgbClr val="FF0000"/>
                </a:solidFill>
                <a:cs typeface="Zanest_Monotype Koufi Bold" pitchFamily="2" charset="-78"/>
              </a:rPr>
              <a:t>فةتحى </a:t>
            </a:r>
            <a:r>
              <a:rPr lang="ar-IQ" sz="3300" dirty="0" smtClean="0">
                <a:solidFill>
                  <a:srgbClr val="FF0000"/>
                </a:solidFill>
                <a:cs typeface="Zanest_Monotype Koufi Bold" pitchFamily="2" charset="-78"/>
              </a:rPr>
              <a:t>مةككة</a:t>
            </a:r>
          </a:p>
          <a:p>
            <a:pPr algn="just" rtl="1"/>
            <a:r>
              <a:rPr lang="ar-IQ" sz="3300" dirty="0">
                <a:solidFill>
                  <a:srgbClr val="FF0000"/>
                </a:solidFill>
                <a:cs typeface="Zanest_Monotype Koufi Bold" pitchFamily="2" charset="-78"/>
              </a:rPr>
              <a:t> </a:t>
            </a:r>
            <a:r>
              <a:rPr lang="ar-IQ" sz="3300" dirty="0" smtClean="0">
                <a:solidFill>
                  <a:srgbClr val="FF0000"/>
                </a:solidFill>
                <a:cs typeface="Zanest_Monotype Koufi Bold" pitchFamily="2" charset="-78"/>
              </a:rPr>
              <a:t>   </a:t>
            </a:r>
            <a:r>
              <a:rPr lang="ar-IQ" sz="4000" dirty="0">
                <a:solidFill>
                  <a:srgbClr val="FF0000"/>
                </a:solidFill>
                <a:cs typeface="Zanest_DecoType Naskh Swashes" pitchFamily="2" charset="-78"/>
              </a:rPr>
              <a:t>أ – </a:t>
            </a:r>
            <a:r>
              <a:rPr lang="ar-IQ" sz="4000" dirty="0" smtClean="0">
                <a:solidFill>
                  <a:srgbClr val="7030A0"/>
                </a:solidFill>
                <a:cs typeface="Zanest_DecoType Naskh Swashes" pitchFamily="2" charset="-78"/>
              </a:rPr>
              <a:t>لةرووى  ئاينيةوة</a:t>
            </a:r>
            <a:endParaRPr lang="ar-IQ" sz="4000" dirty="0">
              <a:solidFill>
                <a:srgbClr val="7030A0"/>
              </a:solidFill>
              <a:cs typeface="Zanest_DecoType Naskh Swashes" pitchFamily="2" charset="-78"/>
            </a:endParaRPr>
          </a:p>
          <a:p>
            <a:pPr algn="just" rtl="1"/>
            <a:r>
              <a:rPr lang="en-US" sz="3400" dirty="0" smtClean="0">
                <a:solidFill>
                  <a:schemeClr val="tx1"/>
                </a:solidFill>
                <a:cs typeface="Ali_K_Alwand" pitchFamily="2" charset="-78"/>
              </a:rPr>
              <a:t>1 </a:t>
            </a:r>
            <a:r>
              <a:rPr lang="ar-IQ" sz="3400" dirty="0" smtClean="0">
                <a:solidFill>
                  <a:schemeClr val="tx1"/>
                </a:solidFill>
                <a:cs typeface="Ali_K_Alwand" pitchFamily="2" charset="-78"/>
              </a:rPr>
              <a:t>- بت ثةرستةكان </a:t>
            </a:r>
            <a:r>
              <a:rPr lang="ar-IQ" sz="3400" dirty="0">
                <a:solidFill>
                  <a:schemeClr val="tx1"/>
                </a:solidFill>
                <a:cs typeface="Ali_K_Alwand" pitchFamily="2" charset="-78"/>
              </a:rPr>
              <a:t>طرنطترين مةلَبةندو سةركردايةتيان لةدةستدا </a:t>
            </a:r>
            <a:r>
              <a:rPr lang="en-US" sz="3400" dirty="0">
                <a:solidFill>
                  <a:schemeClr val="tx1"/>
                </a:solidFill>
                <a:cs typeface="Ali_K_Alwand" pitchFamily="2" charset="-78"/>
              </a:rPr>
              <a:t>   </a:t>
            </a:r>
            <a:endParaRPr lang="ar-IQ" sz="3400" dirty="0" smtClean="0">
              <a:solidFill>
                <a:schemeClr val="tx1"/>
              </a:solidFill>
              <a:cs typeface="Ali_K_Alwand" pitchFamily="2" charset="-78"/>
            </a:endParaRPr>
          </a:p>
          <a:p>
            <a:pPr algn="just" rtl="1"/>
            <a:r>
              <a:rPr lang="ar-IQ" sz="3400" dirty="0">
                <a:solidFill>
                  <a:schemeClr val="tx1"/>
                </a:solidFill>
                <a:cs typeface="Ali_K_Alwand" pitchFamily="2" charset="-78"/>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a:t>
            </a:r>
            <a:r>
              <a:rPr lang="ar-IQ" sz="3200" dirty="0" smtClean="0">
                <a:solidFill>
                  <a:schemeClr val="tx1"/>
                </a:solidFill>
                <a:cs typeface="Ali_K_Alwand" pitchFamily="2" charset="-78"/>
              </a:rPr>
              <a:t> سةركةتنى ئيسلام </a:t>
            </a:r>
            <a:r>
              <a:rPr lang="ar-IQ" sz="3200" dirty="0">
                <a:solidFill>
                  <a:schemeClr val="tx1"/>
                </a:solidFill>
                <a:cs typeface="Ali_K_Alwand" pitchFamily="2" charset="-78"/>
              </a:rPr>
              <a:t>بوو بةسةر بت ثةرستيدا لةنيمضة </a:t>
            </a:r>
            <a:r>
              <a:rPr lang="ar-IQ" sz="3200" dirty="0" smtClean="0">
                <a:solidFill>
                  <a:schemeClr val="tx1"/>
                </a:solidFill>
                <a:cs typeface="Ali_K_Alwand" pitchFamily="2" charset="-78"/>
              </a:rPr>
              <a:t>دوورطةى عةربيدا</a:t>
            </a:r>
          </a:p>
          <a:p>
            <a:pPr algn="just" rtl="1"/>
            <a:r>
              <a:rPr lang="en-US" sz="3400" dirty="0" smtClean="0">
                <a:solidFill>
                  <a:schemeClr val="tx1"/>
                </a:solidFill>
                <a:cs typeface="Ali_K_Alwand" pitchFamily="2" charset="-78"/>
              </a:rPr>
              <a:t>3</a:t>
            </a:r>
            <a:r>
              <a:rPr lang="ar-IQ" sz="3400" dirty="0" smtClean="0">
                <a:solidFill>
                  <a:schemeClr val="tx1"/>
                </a:solidFill>
                <a:cs typeface="Ali_K_Alwand" pitchFamily="2" charset="-78"/>
              </a:rPr>
              <a:t>- </a:t>
            </a:r>
            <a:r>
              <a:rPr lang="ar-IQ" sz="3400" dirty="0">
                <a:solidFill>
                  <a:schemeClr val="tx1"/>
                </a:solidFill>
                <a:cs typeface="Ali_K_Alwand" pitchFamily="2" charset="-78"/>
              </a:rPr>
              <a:t>كةعبة تةنها بووة جيَى حةج كردنى موسلَمانةكان </a:t>
            </a:r>
            <a:endParaRPr lang="en-US" sz="3400" dirty="0">
              <a:solidFill>
                <a:schemeClr val="tx1"/>
              </a:solidFill>
              <a:cs typeface="Ali_K_Alwand" pitchFamily="2" charset="-78"/>
            </a:endParaRPr>
          </a:p>
        </p:txBody>
      </p:sp>
    </p:spTree>
    <p:extLst>
      <p:ext uri="{BB962C8B-B14F-4D97-AF65-F5344CB8AC3E}">
        <p14:creationId xmlns:p14="http://schemas.microsoft.com/office/powerpoint/2010/main" val="7824169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Scale>
                                      <p:cBhvr>
                                        <p:cTn id="3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6"/>
                                        </p:tgtEl>
                                        <p:attrNameLst>
                                          <p:attrName>ppt_x</p:attrName>
                                          <p:attrName>ppt_y</p:attrName>
                                        </p:attrNameLst>
                                      </p:cBhvr>
                                    </p:animMotion>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عصر النبوة والدولة الاموية\فتح مك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09867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normAutofit/>
          </a:bodyPr>
          <a:lstStyle/>
          <a:p>
            <a:pPr algn="r" rtl="1"/>
            <a:r>
              <a:rPr lang="ar-IQ" b="1" spc="50" dirty="0">
                <a:ln w="11430"/>
                <a:solidFill>
                  <a:srgbClr val="FF0000"/>
                </a:solidFill>
                <a:effectLst>
                  <a:outerShdw blurRad="76200" dist="50800" dir="5400000" algn="tl" rotWithShape="0">
                    <a:srgbClr val="000000">
                      <a:alpha val="65000"/>
                    </a:srgbClr>
                  </a:outerShdw>
                </a:effectLst>
                <a:cs typeface="Ali_K_Jiddah" pitchFamily="2" charset="-78"/>
              </a:rPr>
              <a:t/>
            </a:r>
            <a:br>
              <a:rPr lang="ar-IQ" b="1" spc="50" dirty="0">
                <a:ln w="11430"/>
                <a:solidFill>
                  <a:srgbClr val="FF0000"/>
                </a:solidFill>
                <a:effectLst>
                  <a:outerShdw blurRad="76200" dist="50800" dir="5400000" algn="tl" rotWithShape="0">
                    <a:srgbClr val="000000">
                      <a:alpha val="65000"/>
                    </a:srgbClr>
                  </a:outerShdw>
                </a:effectLst>
                <a:cs typeface="Ali_K_Jiddah" pitchFamily="2" charset="-78"/>
              </a:rPr>
            </a:br>
            <a:r>
              <a:rPr lang="ar-JO" sz="3600" dirty="0" smtClean="0">
                <a:solidFill>
                  <a:srgbClr val="0070C0"/>
                </a:solidFill>
                <a:latin typeface="+mj-lt"/>
                <a:ea typeface="+mj-ea"/>
                <a:cs typeface="Zanest_Monotype Koufi Bold" pitchFamily="2" charset="-78"/>
              </a:rPr>
              <a:t>ضوارةم</a:t>
            </a:r>
            <a:r>
              <a:rPr lang="ar-IQ" sz="3600" dirty="0" smtClean="0">
                <a:solidFill>
                  <a:srgbClr val="0070C0"/>
                </a:solidFill>
                <a:latin typeface="+mj-lt"/>
                <a:ea typeface="+mj-ea"/>
                <a:cs typeface="Zanest_Monotype Koufi Bold" pitchFamily="2" charset="-78"/>
              </a:rPr>
              <a:t>/</a:t>
            </a:r>
            <a:r>
              <a:rPr lang="ar-IQ" sz="4000" dirty="0" smtClean="0">
                <a:solidFill>
                  <a:srgbClr val="00B050"/>
                </a:solidFill>
                <a:latin typeface="+mj-lt"/>
                <a:ea typeface="+mj-ea"/>
                <a:cs typeface="Ali_K_Samik" pitchFamily="2" charset="-78"/>
              </a:rPr>
              <a:t>سةردةمى </a:t>
            </a:r>
            <a:r>
              <a:rPr lang="ar-IQ" sz="4000" dirty="0">
                <a:solidFill>
                  <a:srgbClr val="00B050"/>
                </a:solidFill>
                <a:latin typeface="+mj-lt"/>
                <a:ea typeface="+mj-ea"/>
                <a:cs typeface="Ali_K_Samik" pitchFamily="2" charset="-78"/>
              </a:rPr>
              <a:t>خةلافةتى عةلى كورِى ئةبى </a:t>
            </a:r>
            <a:r>
              <a:rPr lang="ar-IQ" sz="4000" dirty="0" smtClean="0">
                <a:solidFill>
                  <a:srgbClr val="00B050"/>
                </a:solidFill>
                <a:latin typeface="+mj-lt"/>
                <a:ea typeface="+mj-ea"/>
                <a:cs typeface="Ali_K_Samik" pitchFamily="2" charset="-78"/>
              </a:rPr>
              <a:t>تالَيب</a:t>
            </a:r>
            <a:br>
              <a:rPr lang="ar-IQ" sz="4000" dirty="0" smtClean="0">
                <a:solidFill>
                  <a:srgbClr val="00B050"/>
                </a:solidFill>
                <a:latin typeface="+mj-lt"/>
                <a:ea typeface="+mj-ea"/>
                <a:cs typeface="Ali_K_Samik" pitchFamily="2" charset="-78"/>
              </a:rPr>
            </a:br>
            <a:r>
              <a:rPr lang="ar-IQ" sz="4000" dirty="0" smtClean="0">
                <a:solidFill>
                  <a:srgbClr val="00B050"/>
                </a:solidFill>
                <a:latin typeface="+mj-lt"/>
                <a:ea typeface="+mj-ea"/>
                <a:cs typeface="Ali_K_Samik" pitchFamily="2" charset="-78"/>
              </a:rPr>
              <a:t>                                                (</a:t>
            </a:r>
            <a:r>
              <a:rPr lang="en-US" sz="4000" dirty="0" smtClean="0">
                <a:solidFill>
                  <a:srgbClr val="00B050"/>
                </a:solidFill>
                <a:latin typeface="+mj-lt"/>
                <a:ea typeface="+mj-ea"/>
                <a:cs typeface="Ali_K_Samik" pitchFamily="2" charset="-78"/>
              </a:rPr>
              <a:t>35</a:t>
            </a:r>
            <a:r>
              <a:rPr lang="ar-IQ" sz="4000" dirty="0" smtClean="0">
                <a:solidFill>
                  <a:srgbClr val="00B050"/>
                </a:solidFill>
                <a:latin typeface="+mj-lt"/>
                <a:ea typeface="+mj-ea"/>
                <a:cs typeface="Ali_K_Samik" pitchFamily="2" charset="-78"/>
              </a:rPr>
              <a:t>-</a:t>
            </a:r>
            <a:r>
              <a:rPr lang="en-US" sz="4000" dirty="0" smtClean="0">
                <a:solidFill>
                  <a:srgbClr val="00B050"/>
                </a:solidFill>
                <a:latin typeface="+mj-lt"/>
                <a:ea typeface="+mj-ea"/>
                <a:cs typeface="Ali_K_Samik" pitchFamily="2" charset="-78"/>
              </a:rPr>
              <a:t>40</a:t>
            </a:r>
            <a:r>
              <a:rPr lang="ar-IQ" sz="4000" dirty="0" smtClean="0">
                <a:solidFill>
                  <a:srgbClr val="00B050"/>
                </a:solidFill>
                <a:latin typeface="+mj-lt"/>
                <a:ea typeface="+mj-ea"/>
                <a:cs typeface="Ali_K_Samik" pitchFamily="2" charset="-78"/>
              </a:rPr>
              <a:t>)</a:t>
            </a:r>
            <a:br>
              <a:rPr lang="ar-IQ" sz="4000" dirty="0" smtClean="0">
                <a:solidFill>
                  <a:srgbClr val="00B050"/>
                </a:solidFill>
                <a:latin typeface="+mj-lt"/>
                <a:ea typeface="+mj-ea"/>
                <a:cs typeface="Ali_K_Samik" pitchFamily="2" charset="-78"/>
              </a:rPr>
            </a:br>
            <a:r>
              <a:rPr lang="ar-IQ" sz="4000" dirty="0" smtClean="0">
                <a:solidFill>
                  <a:srgbClr val="00B050"/>
                </a:solidFill>
                <a:latin typeface="+mj-lt"/>
                <a:ea typeface="+mj-ea"/>
                <a:cs typeface="Ali_K_Samik" pitchFamily="2" charset="-78"/>
              </a:rPr>
              <a:t>                          </a:t>
            </a:r>
            <a:r>
              <a:rPr lang="ar-IQ" sz="3300" dirty="0" smtClean="0">
                <a:solidFill>
                  <a:schemeClr val="tx1"/>
                </a:solidFill>
                <a:cs typeface="Ali_k_Sayid" pitchFamily="2" charset="-78"/>
              </a:rPr>
              <a:t>كارةكانى </a:t>
            </a:r>
            <a:r>
              <a:rPr lang="ar-IQ" sz="3300" dirty="0">
                <a:solidFill>
                  <a:schemeClr val="tx1"/>
                </a:solidFill>
                <a:cs typeface="Ali_k_Sayid" pitchFamily="2" charset="-78"/>
              </a:rPr>
              <a:t>عةلى كورِى ئةبى </a:t>
            </a:r>
            <a:r>
              <a:rPr lang="ar-IQ" sz="3300" dirty="0" smtClean="0">
                <a:solidFill>
                  <a:schemeClr val="tx1"/>
                </a:solidFill>
                <a:cs typeface="Ali_k_Sayid" pitchFamily="2" charset="-78"/>
              </a:rPr>
              <a:t>تالَيب</a:t>
            </a:r>
            <a:br>
              <a:rPr lang="ar-IQ" sz="3300" dirty="0" smtClean="0">
                <a:solidFill>
                  <a:schemeClr val="tx1"/>
                </a:solidFill>
                <a:cs typeface="Ali_k_Sayid" pitchFamily="2" charset="-78"/>
              </a:rPr>
            </a:br>
            <a:r>
              <a:rPr lang="ar-IQ" sz="3300" dirty="0">
                <a:solidFill>
                  <a:schemeClr val="tx1"/>
                </a:solidFill>
                <a:cs typeface="Krmanj_K_Hallgord" pitchFamily="2" charset="-78"/>
              </a:rPr>
              <a:t> </a:t>
            </a:r>
            <a:r>
              <a:rPr lang="ar-IQ" sz="3300" dirty="0" smtClean="0">
                <a:solidFill>
                  <a:schemeClr val="tx1"/>
                </a:solidFill>
                <a:cs typeface="Krmanj_K_Hallgord" pitchFamily="2" charset="-78"/>
              </a:rPr>
              <a:t>                                                       </a:t>
            </a:r>
            <a:r>
              <a:rPr lang="en-US" sz="3300" dirty="0" smtClean="0">
                <a:solidFill>
                  <a:schemeClr val="tx1"/>
                </a:solidFill>
                <a:cs typeface="Krmanj_K_Hallgord" pitchFamily="2" charset="-78"/>
              </a:rPr>
              <a:t>1</a:t>
            </a:r>
            <a:r>
              <a:rPr lang="ar-IQ" sz="3300" dirty="0" smtClean="0">
                <a:solidFill>
                  <a:schemeClr val="tx1"/>
                </a:solidFill>
                <a:cs typeface="Krmanj_K_Hallgord" pitchFamily="2" charset="-78"/>
              </a:rPr>
              <a:t> - </a:t>
            </a:r>
            <a:r>
              <a:rPr lang="ar-IQ" sz="3300" dirty="0">
                <a:solidFill>
                  <a:schemeClr val="tx1"/>
                </a:solidFill>
                <a:cs typeface="Ali_K_Azzam" pitchFamily="2" charset="-78"/>
              </a:rPr>
              <a:t>طؤرِينى واليةكان</a:t>
            </a:r>
            <a:r>
              <a:rPr lang="ar-IQ" sz="3300" dirty="0" smtClean="0">
                <a:solidFill>
                  <a:schemeClr val="tx1"/>
                </a:solidFill>
                <a:cs typeface="Ali_K_Azzam" pitchFamily="2" charset="-78"/>
              </a:rPr>
              <a:t>:</a:t>
            </a:r>
            <a:br>
              <a:rPr lang="ar-IQ" sz="3300" dirty="0" smtClean="0">
                <a:solidFill>
                  <a:schemeClr val="tx1"/>
                </a:solidFill>
                <a:cs typeface="Ali_K_Azzam" pitchFamily="2" charset="-78"/>
              </a:rPr>
            </a:br>
            <a:r>
              <a:rPr lang="ar-IQ" sz="3300" dirty="0" smtClean="0">
                <a:solidFill>
                  <a:schemeClr val="tx1"/>
                </a:solidFill>
                <a:cs typeface="Ali_K_Azzam" pitchFamily="2" charset="-78"/>
              </a:rPr>
              <a:t>                                  </a:t>
            </a:r>
            <a:r>
              <a:rPr lang="en-US" sz="3300" dirty="0" smtClean="0">
                <a:solidFill>
                  <a:schemeClr val="tx1"/>
                </a:solidFill>
                <a:cs typeface="Ali_K_Azzam" pitchFamily="2" charset="-78"/>
              </a:rPr>
              <a:t>2</a:t>
            </a:r>
            <a:r>
              <a:rPr lang="ar-IQ" sz="3300" dirty="0" smtClean="0">
                <a:solidFill>
                  <a:schemeClr val="tx1"/>
                </a:solidFill>
                <a:cs typeface="Ali_K_Azzam" pitchFamily="2" charset="-78"/>
              </a:rPr>
              <a:t>- </a:t>
            </a:r>
            <a:r>
              <a:rPr lang="ar-IQ" sz="3300" dirty="0">
                <a:solidFill>
                  <a:schemeClr val="tx1"/>
                </a:solidFill>
                <a:cs typeface="Ali_K_Azzam" pitchFamily="2" charset="-78"/>
              </a:rPr>
              <a:t>طؤرِينى بنكةى خةلافةت</a:t>
            </a:r>
            <a:r>
              <a:rPr lang="ar-IQ" sz="3300" dirty="0" smtClean="0">
                <a:solidFill>
                  <a:schemeClr val="tx1"/>
                </a:solidFill>
                <a:cs typeface="Ali_K_Azzam" pitchFamily="2" charset="-78"/>
              </a:rPr>
              <a:t>:</a:t>
            </a:r>
            <a:br>
              <a:rPr lang="ar-IQ" sz="3300" dirty="0" smtClean="0">
                <a:solidFill>
                  <a:schemeClr val="tx1"/>
                </a:solidFill>
                <a:cs typeface="Ali_K_Azzam" pitchFamily="2" charset="-78"/>
              </a:rPr>
            </a:br>
            <a:r>
              <a:rPr lang="ar-IQ" sz="3300" dirty="0" smtClean="0">
                <a:solidFill>
                  <a:schemeClr val="tx1"/>
                </a:solidFill>
                <a:cs typeface="Ali_K_Azzam" pitchFamily="2" charset="-78"/>
              </a:rPr>
              <a:t>                                 </a:t>
            </a:r>
            <a:r>
              <a:rPr lang="en-US" sz="3300" dirty="0" smtClean="0">
                <a:solidFill>
                  <a:schemeClr val="tx1"/>
                </a:solidFill>
                <a:cs typeface="Ali_K_Azzam" pitchFamily="2" charset="-78"/>
              </a:rPr>
              <a:t>3</a:t>
            </a:r>
            <a:r>
              <a:rPr lang="ar-IQ" sz="3300" dirty="0" smtClean="0">
                <a:solidFill>
                  <a:schemeClr val="tx1"/>
                </a:solidFill>
                <a:cs typeface="Ali_K_Azzam" pitchFamily="2" charset="-78"/>
              </a:rPr>
              <a:t>- </a:t>
            </a:r>
            <a:r>
              <a:rPr lang="ar-IQ" sz="3300" dirty="0">
                <a:solidFill>
                  <a:schemeClr val="tx1"/>
                </a:solidFill>
                <a:cs typeface="Ali_K_Azzam" pitchFamily="2" charset="-78"/>
              </a:rPr>
              <a:t>شةرِةكانى عةلى كورِى ئةبى تالَيب:</a:t>
            </a:r>
            <a:r>
              <a:rPr lang="en-US" sz="4000" dirty="0">
                <a:solidFill>
                  <a:srgbClr val="0070C0"/>
                </a:solidFill>
                <a:cs typeface="Ali_K_Azzam" pitchFamily="2" charset="-78"/>
              </a:rPr>
              <a:t/>
            </a:r>
            <a:br>
              <a:rPr lang="en-US" sz="4000" dirty="0">
                <a:solidFill>
                  <a:srgbClr val="0070C0"/>
                </a:solidFill>
                <a:cs typeface="Ali_K_Azzam" pitchFamily="2" charset="-78"/>
              </a:rPr>
            </a:br>
            <a:r>
              <a:rPr lang="en-US" sz="4000" dirty="0">
                <a:solidFill>
                  <a:srgbClr val="0070C0"/>
                </a:solidFill>
                <a:cs typeface="Ali_K_Azzam" pitchFamily="2" charset="-78"/>
              </a:rPr>
              <a:t/>
            </a:r>
            <a:br>
              <a:rPr lang="en-US" sz="4000" dirty="0">
                <a:solidFill>
                  <a:srgbClr val="0070C0"/>
                </a:solidFill>
                <a:cs typeface="Ali_K_Azzam" pitchFamily="2" charset="-78"/>
              </a:rPr>
            </a:br>
            <a:r>
              <a:rPr lang="ar-IQ" sz="4000" dirty="0" smtClean="0">
                <a:solidFill>
                  <a:srgbClr val="00B050"/>
                </a:solidFill>
                <a:latin typeface="+mj-lt"/>
                <a:ea typeface="+mj-ea"/>
                <a:cs typeface="Ali_K_Samik" pitchFamily="2" charset="-78"/>
              </a:rPr>
              <a:t/>
            </a:r>
            <a:br>
              <a:rPr lang="ar-IQ" sz="4000" dirty="0" smtClean="0">
                <a:solidFill>
                  <a:srgbClr val="00B050"/>
                </a:solidFill>
                <a:latin typeface="+mj-lt"/>
                <a:ea typeface="+mj-ea"/>
                <a:cs typeface="Ali_K_Samik" pitchFamily="2" charset="-78"/>
              </a:rPr>
            </a:br>
            <a:r>
              <a:rPr lang="en-US" b="1" spc="50" dirty="0">
                <a:ln w="11430"/>
                <a:solidFill>
                  <a:srgbClr val="FF0000"/>
                </a:solidFill>
                <a:effectLst>
                  <a:outerShdw blurRad="76200" dist="50800" dir="5400000" algn="tl" rotWithShape="0">
                    <a:srgbClr val="000000">
                      <a:alpha val="65000"/>
                    </a:srgbClr>
                  </a:outerShdw>
                </a:effectLst>
                <a:cs typeface="Ali_K_Jiddah" pitchFamily="2" charset="-78"/>
              </a:rPr>
              <a:t/>
            </a:r>
            <a:br>
              <a:rPr lang="en-US" b="1" spc="50" dirty="0">
                <a:ln w="11430"/>
                <a:solidFill>
                  <a:srgbClr val="FF0000"/>
                </a:solidFill>
                <a:effectLst>
                  <a:outerShdw blurRad="76200" dist="50800" dir="5400000" algn="tl" rotWithShape="0">
                    <a:srgbClr val="000000">
                      <a:alpha val="65000"/>
                    </a:srgbClr>
                  </a:outerShdw>
                </a:effectLst>
                <a:cs typeface="Ali_K_Jiddah" pitchFamily="2" charset="-78"/>
              </a:rPr>
            </a:br>
            <a:endParaRPr lang="en-US" dirty="0"/>
          </a:p>
        </p:txBody>
      </p:sp>
    </p:spTree>
    <p:extLst>
      <p:ext uri="{BB962C8B-B14F-4D97-AF65-F5344CB8AC3E}">
        <p14:creationId xmlns:p14="http://schemas.microsoft.com/office/powerpoint/2010/main" val="4210434086"/>
      </p:ext>
    </p:extLst>
  </p:cSld>
  <p:clrMapOvr>
    <a:masterClrMapping/>
  </p:clrMapOvr>
  <p:transition spd="slow">
    <p:wheel spokes="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a:blipFill>
            <a:blip r:embed="rId2"/>
            <a:tile tx="0" ty="0" sx="100000" sy="100000" flip="none" algn="tl"/>
          </a:blipFill>
        </p:spPr>
        <p:txBody>
          <a:bodyPr wrap="square">
            <a:spAutoFit/>
          </a:bodyPr>
          <a:lstStyle/>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en-US" dirty="0"/>
          </a:p>
        </p:txBody>
      </p:sp>
      <p:sp>
        <p:nvSpPr>
          <p:cNvPr id="3" name="Rectangle 2"/>
          <p:cNvSpPr/>
          <p:nvPr/>
        </p:nvSpPr>
        <p:spPr>
          <a:xfrm>
            <a:off x="13648" y="-13648"/>
            <a:ext cx="9144000" cy="7030954"/>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4000" dirty="0" smtClean="0">
                <a:solidFill>
                  <a:srgbClr val="FF0000"/>
                </a:solidFill>
                <a:cs typeface="Zanest_DecoType Naskh Swashes" pitchFamily="2" charset="-78"/>
              </a:rPr>
              <a:t>ب -</a:t>
            </a:r>
            <a:r>
              <a:rPr lang="ar-IQ" sz="4000" dirty="0" smtClean="0">
                <a:solidFill>
                  <a:srgbClr val="7030A0"/>
                </a:solidFill>
                <a:cs typeface="Zanest_DecoType Naskh Swashes" pitchFamily="2" charset="-78"/>
              </a:rPr>
              <a:t> لةرووى سياسيةوة</a:t>
            </a:r>
          </a:p>
          <a:p>
            <a:pPr algn="just" rtl="1"/>
            <a:r>
              <a:rPr lang="ar-IQ" sz="4000" dirty="0">
                <a:solidFill>
                  <a:srgbClr val="7030A0"/>
                </a:solidFill>
                <a:cs typeface="Zanest_DecoType Naskh Swashes" pitchFamily="2" charset="-78"/>
              </a:rPr>
              <a:t> </a:t>
            </a:r>
            <a:r>
              <a:rPr lang="ar-IQ" sz="4000" dirty="0" smtClean="0">
                <a:solidFill>
                  <a:srgbClr val="7030A0"/>
                </a:solidFill>
                <a:cs typeface="Zanest_DecoType Naskh Swashes" pitchFamily="2" charset="-78"/>
              </a:rPr>
              <a:t>  </a:t>
            </a:r>
            <a:r>
              <a:rPr lang="en-US" sz="3400" dirty="0" smtClean="0">
                <a:solidFill>
                  <a:schemeClr val="tx1"/>
                </a:solidFill>
                <a:cs typeface="Zanest_DecoType Naskh Swashes" pitchFamily="2" charset="-78"/>
              </a:rPr>
              <a:t>1</a:t>
            </a:r>
            <a:r>
              <a:rPr lang="ar-IQ" sz="3400" dirty="0" smtClean="0">
                <a:solidFill>
                  <a:schemeClr val="tx1"/>
                </a:solidFill>
                <a:cs typeface="Ali_K_Alwand" pitchFamily="2" charset="-78"/>
              </a:rPr>
              <a:t>-سنوورى </a:t>
            </a:r>
            <a:r>
              <a:rPr lang="ar-IQ" sz="3400" dirty="0">
                <a:solidFill>
                  <a:schemeClr val="tx1"/>
                </a:solidFill>
                <a:cs typeface="Ali_K_Alwand" pitchFamily="2" charset="-78"/>
              </a:rPr>
              <a:t>جوطرافياى دةسةلاَتى دةولَةتى ئيسلامى لة مةدينة </a:t>
            </a:r>
            <a:r>
              <a:rPr lang="ar-IQ" sz="3400" dirty="0" smtClean="0">
                <a:solidFill>
                  <a:schemeClr val="tx1"/>
                </a:solidFill>
                <a:cs typeface="Ali_K_Alwand" pitchFamily="2" charset="-78"/>
              </a:rPr>
              <a:t>فراوان</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بوو</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 بووة هؤى فةتح كردنى ناوضةكانى </a:t>
            </a:r>
            <a:r>
              <a:rPr lang="ar-IQ" sz="3400" dirty="0">
                <a:solidFill>
                  <a:schemeClr val="tx1"/>
                </a:solidFill>
                <a:cs typeface="Ali_K_Alwand" pitchFamily="2" charset="-78"/>
              </a:rPr>
              <a:t>ديكة و يةكطرتنى </a:t>
            </a:r>
            <a:r>
              <a:rPr lang="ar-IQ" sz="3400" dirty="0" smtClean="0">
                <a:solidFill>
                  <a:schemeClr val="tx1"/>
                </a:solidFill>
                <a:cs typeface="Ali_K_Alwand" pitchFamily="2" charset="-78"/>
              </a:rPr>
              <a:t>ناوضةكانى</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حيجاز </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3</a:t>
            </a:r>
            <a:r>
              <a:rPr lang="ar-IQ" sz="3400" dirty="0" smtClean="0">
                <a:solidFill>
                  <a:schemeClr val="tx1"/>
                </a:solidFill>
                <a:cs typeface="Ali_K_Alwand" pitchFamily="2" charset="-78"/>
              </a:rPr>
              <a:t>- </a:t>
            </a:r>
            <a:r>
              <a:rPr lang="ar-IQ" sz="3400" dirty="0">
                <a:solidFill>
                  <a:schemeClr val="tx1"/>
                </a:solidFill>
                <a:cs typeface="Ali_K_Alwand" pitchFamily="2" charset="-78"/>
              </a:rPr>
              <a:t>هاتنى شاندى هؤز و ناوضةكانى نيمضة دوورطةى عةرةبى </a:t>
            </a:r>
            <a:r>
              <a:rPr lang="ar-IQ" sz="3400" dirty="0" smtClean="0">
                <a:solidFill>
                  <a:schemeClr val="tx1"/>
                </a:solidFill>
                <a:cs typeface="Ali_K_Alwand" pitchFamily="2" charset="-78"/>
              </a:rPr>
              <a:t>كة</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بةسالَى </a:t>
            </a:r>
            <a:r>
              <a:rPr lang="ar-IQ" sz="3400" dirty="0">
                <a:solidFill>
                  <a:schemeClr val="tx1"/>
                </a:solidFill>
                <a:cs typeface="Ali_K_Alwand" pitchFamily="2" charset="-78"/>
              </a:rPr>
              <a:t>نيَردراوةكان(عام الوفود) </a:t>
            </a:r>
            <a:r>
              <a:rPr lang="ar-IQ" sz="3400" dirty="0" smtClean="0">
                <a:solidFill>
                  <a:schemeClr val="tx1"/>
                </a:solidFill>
                <a:cs typeface="Ali_K_Alwand" pitchFamily="2" charset="-78"/>
              </a:rPr>
              <a:t>ناسراوة</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4</a:t>
            </a:r>
            <a:r>
              <a:rPr lang="ar-IQ" sz="3400" dirty="0" smtClean="0">
                <a:solidFill>
                  <a:schemeClr val="tx1"/>
                </a:solidFill>
                <a:cs typeface="Ali_K_Alwand" pitchFamily="2" charset="-78"/>
              </a:rPr>
              <a:t>- كشان بةرةو باكوور(شام) بؤ روبةروو بوونةوة لةطةلَ بيزنتيةكاندا </a:t>
            </a:r>
            <a:endParaRPr lang="en-US" sz="3400" dirty="0">
              <a:solidFill>
                <a:schemeClr val="tx1"/>
              </a:solidFill>
              <a:cs typeface="Ali_K_Alwand" pitchFamily="2" charset="-78"/>
            </a:endParaRPr>
          </a:p>
        </p:txBody>
      </p:sp>
    </p:spTree>
    <p:extLst>
      <p:ext uri="{BB962C8B-B14F-4D97-AF65-F5344CB8AC3E}">
        <p14:creationId xmlns:p14="http://schemas.microsoft.com/office/powerpoint/2010/main" val="96510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a:blipFill>
            <a:blip r:embed="rId3"/>
            <a:tile tx="0" ty="0" sx="100000" sy="100000" flip="none" algn="tl"/>
          </a:blipFill>
        </p:spPr>
        <p:txBody>
          <a:bodyPr wrap="square">
            <a:spAutoFit/>
          </a:bodyPr>
          <a:lstStyle/>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en-US" dirty="0"/>
          </a:p>
        </p:txBody>
      </p:sp>
      <p:sp>
        <p:nvSpPr>
          <p:cNvPr id="3" name="Rectangle 2"/>
          <p:cNvSpPr/>
          <p:nvPr/>
        </p:nvSpPr>
        <p:spPr>
          <a:xfrm>
            <a:off x="0" y="7960"/>
            <a:ext cx="9144000" cy="14478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600" dirty="0" smtClean="0">
                <a:solidFill>
                  <a:srgbClr val="FFFF00"/>
                </a:solidFill>
                <a:cs typeface="Ali_K_Jiddah" pitchFamily="2" charset="-78"/>
              </a:rPr>
              <a:t>                 جةنطى </a:t>
            </a:r>
            <a:r>
              <a:rPr lang="ar-IQ" sz="3600" dirty="0">
                <a:solidFill>
                  <a:srgbClr val="FFFF00"/>
                </a:solidFill>
                <a:cs typeface="Ali_K_Jiddah" pitchFamily="2" charset="-78"/>
              </a:rPr>
              <a:t>حونةين لةسالَى(8ك) </a:t>
            </a:r>
            <a:endParaRPr lang="en-US" sz="3600" dirty="0">
              <a:solidFill>
                <a:srgbClr val="FFFF00"/>
              </a:solidFill>
              <a:cs typeface="Ali_K_Jiddah" pitchFamily="2" charset="-78"/>
            </a:endParaRPr>
          </a:p>
          <a:p>
            <a:pPr algn="just" rtl="1"/>
            <a:endParaRPr lang="en-US" dirty="0"/>
          </a:p>
        </p:txBody>
      </p:sp>
      <p:sp>
        <p:nvSpPr>
          <p:cNvPr id="5" name="Rectangle 4"/>
          <p:cNvSpPr/>
          <p:nvPr/>
        </p:nvSpPr>
        <p:spPr>
          <a:xfrm>
            <a:off x="13648" y="1485329"/>
            <a:ext cx="9144000" cy="876871"/>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400" dirty="0">
                <a:solidFill>
                  <a:srgbClr val="FF0000"/>
                </a:solidFill>
                <a:cs typeface="Zanest_Monotype Koufi Bold" pitchFamily="2" charset="-78"/>
              </a:rPr>
              <a:t>  </a:t>
            </a:r>
            <a:endParaRPr lang="ar-IQ" sz="3400" dirty="0" smtClean="0">
              <a:solidFill>
                <a:srgbClr val="FF0000"/>
              </a:solidFill>
              <a:cs typeface="Zanest_Monotype Koufi Bold" pitchFamily="2" charset="-78"/>
            </a:endParaRPr>
          </a:p>
          <a:p>
            <a:pPr algn="just" rtl="1"/>
            <a:r>
              <a:rPr lang="ar-IQ" sz="3400" dirty="0">
                <a:solidFill>
                  <a:srgbClr val="FF0000"/>
                </a:solidFill>
                <a:cs typeface="Zanest_Monotype Koufi Bold" pitchFamily="2" charset="-78"/>
              </a:rPr>
              <a:t> </a:t>
            </a:r>
            <a:r>
              <a:rPr lang="ar-IQ" sz="3400" dirty="0" smtClean="0">
                <a:solidFill>
                  <a:srgbClr val="FF0000"/>
                </a:solidFill>
                <a:cs typeface="Zanest_Monotype Koufi Bold" pitchFamily="2" charset="-78"/>
              </a:rPr>
              <a:t>    هؤكار : </a:t>
            </a:r>
            <a:r>
              <a:rPr lang="ar-IQ" sz="3400" dirty="0">
                <a:solidFill>
                  <a:schemeClr val="tx1"/>
                </a:solidFill>
                <a:cs typeface="Ali_K_Alwand" pitchFamily="2" charset="-78"/>
              </a:rPr>
              <a:t>دذايةتى هةوازن و سةقيف </a:t>
            </a:r>
            <a:endParaRPr lang="ar-IQ" sz="3400" dirty="0" smtClean="0">
              <a:solidFill>
                <a:schemeClr val="tx1"/>
              </a:solidFill>
              <a:cs typeface="Ali_K_Alwand" pitchFamily="2" charset="-78"/>
            </a:endParaRPr>
          </a:p>
          <a:p>
            <a:pPr algn="just" rtl="1"/>
            <a:r>
              <a:rPr lang="ar-IQ" sz="3400" dirty="0">
                <a:solidFill>
                  <a:schemeClr val="tx1"/>
                </a:solidFill>
                <a:cs typeface="Ali_K_Alwand" pitchFamily="2" charset="-78"/>
              </a:rPr>
              <a:t> </a:t>
            </a:r>
            <a:endParaRPr lang="ar-IQ" sz="3400" dirty="0" smtClean="0">
              <a:solidFill>
                <a:schemeClr val="tx1"/>
              </a:solidFill>
              <a:cs typeface="Ali_K_Alwand" pitchFamily="2" charset="-78"/>
            </a:endParaRPr>
          </a:p>
          <a:p>
            <a:pPr algn="just" rtl="1"/>
            <a:r>
              <a:rPr lang="ar-IQ" dirty="0" smtClean="0"/>
              <a:t>: </a:t>
            </a:r>
            <a:endParaRPr lang="en-US" dirty="0"/>
          </a:p>
        </p:txBody>
      </p:sp>
      <p:sp>
        <p:nvSpPr>
          <p:cNvPr id="6" name="Rectangle 5"/>
          <p:cNvSpPr/>
          <p:nvPr/>
        </p:nvSpPr>
        <p:spPr>
          <a:xfrm>
            <a:off x="1" y="2362200"/>
            <a:ext cx="9144000" cy="175260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400" dirty="0" smtClean="0">
                <a:solidFill>
                  <a:srgbClr val="FF0000"/>
                </a:solidFill>
                <a:cs typeface="Zanest_Monotype Koufi Bold" pitchFamily="2" charset="-78"/>
              </a:rPr>
              <a:t>     ئةنجام : </a:t>
            </a:r>
            <a:r>
              <a:rPr lang="en-US" sz="3400" dirty="0" smtClean="0">
                <a:solidFill>
                  <a:schemeClr val="tx1"/>
                </a:solidFill>
                <a:cs typeface="Zanest_Monotype Koufi Bold" pitchFamily="2" charset="-78"/>
              </a:rPr>
              <a:t>1</a:t>
            </a:r>
            <a:r>
              <a:rPr lang="ar-IQ" sz="3400" dirty="0" smtClean="0">
                <a:solidFill>
                  <a:schemeClr val="tx1"/>
                </a:solidFill>
                <a:cs typeface="Zanest_Monotype Koufi Bold" pitchFamily="2" charset="-78"/>
              </a:rPr>
              <a:t>- </a:t>
            </a:r>
            <a:r>
              <a:rPr lang="ar-IQ" sz="3400" dirty="0">
                <a:solidFill>
                  <a:schemeClr val="tx1"/>
                </a:solidFill>
                <a:cs typeface="Ali_K_Alwand" pitchFamily="2" charset="-78"/>
              </a:rPr>
              <a:t>سةركةوتنى موسلَمانةكان </a:t>
            </a:r>
            <a:endParaRPr lang="ar-IQ" sz="3400" dirty="0" smtClean="0">
              <a:solidFill>
                <a:schemeClr val="tx1"/>
              </a:solidFill>
              <a:cs typeface="Ali_K_Alwand" pitchFamily="2" charset="-78"/>
            </a:endParaRP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 دةستكةوتى جةنط</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3</a:t>
            </a:r>
            <a:r>
              <a:rPr lang="ar-IQ" sz="3400" dirty="0" smtClean="0">
                <a:solidFill>
                  <a:schemeClr val="tx1"/>
                </a:solidFill>
                <a:cs typeface="Ali_K_Alwand" pitchFamily="2" charset="-78"/>
              </a:rPr>
              <a:t>- موسلَمان بوونى تائيف </a:t>
            </a:r>
          </a:p>
        </p:txBody>
      </p:sp>
      <p:sp>
        <p:nvSpPr>
          <p:cNvPr id="7" name="Rectangle 6"/>
          <p:cNvSpPr/>
          <p:nvPr/>
        </p:nvSpPr>
        <p:spPr>
          <a:xfrm>
            <a:off x="0" y="4114800"/>
            <a:ext cx="9144000" cy="2902506"/>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solidFill>
                  <a:srgbClr val="FFFF00"/>
                </a:solidFill>
                <a:cs typeface="Ali_K_Jiddah" pitchFamily="2" charset="-78"/>
              </a:rPr>
              <a:t>جةنطى تائيف</a:t>
            </a:r>
            <a:endParaRPr lang="en-US" sz="3600" dirty="0">
              <a:solidFill>
                <a:srgbClr val="FFFF00"/>
              </a:solidFill>
              <a:cs typeface="Ali_K_Jiddah" pitchFamily="2" charset="-78"/>
            </a:endParaRPr>
          </a:p>
        </p:txBody>
      </p:sp>
    </p:spTree>
    <p:extLst>
      <p:ext uri="{BB962C8B-B14F-4D97-AF65-F5344CB8AC3E}">
        <p14:creationId xmlns:p14="http://schemas.microsoft.com/office/powerpoint/2010/main" val="17443549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800" decel="100000"/>
                                        <p:tgtEl>
                                          <p:spTgt spid="5"/>
                                        </p:tgtEl>
                                      </p:cBhvr>
                                    </p:animEffect>
                                    <p:anim calcmode="lin" valueType="num">
                                      <p:cBhvr>
                                        <p:cTn id="20" dur="800" decel="100000" fill="hold"/>
                                        <p:tgtEl>
                                          <p:spTgt spid="5"/>
                                        </p:tgtEl>
                                        <p:attrNameLst>
                                          <p:attrName>style.rotation</p:attrName>
                                        </p:attrNameLst>
                                      </p:cBhvr>
                                      <p:tavLst>
                                        <p:tav tm="0">
                                          <p:val>
                                            <p:fltVal val="-90"/>
                                          </p:val>
                                        </p:tav>
                                        <p:tav tm="100000">
                                          <p:val>
                                            <p:fltVal val="0"/>
                                          </p:val>
                                        </p:tav>
                                      </p:tavLst>
                                    </p:anim>
                                    <p:anim calcmode="lin" valueType="num">
                                      <p:cBhvr>
                                        <p:cTn id="21" dur="800" decel="100000" fill="hold"/>
                                        <p:tgtEl>
                                          <p:spTgt spid="5"/>
                                        </p:tgtEl>
                                        <p:attrNameLst>
                                          <p:attrName>ppt_x</p:attrName>
                                        </p:attrNameLst>
                                      </p:cBhvr>
                                      <p:tavLst>
                                        <p:tav tm="0">
                                          <p:val>
                                            <p:strVal val="#ppt_x+0.4"/>
                                          </p:val>
                                        </p:tav>
                                        <p:tav tm="100000">
                                          <p:val>
                                            <p:strVal val="#ppt_x-0.05"/>
                                          </p:val>
                                        </p:tav>
                                      </p:tavLst>
                                    </p:anim>
                                    <p:anim calcmode="lin" valueType="num">
                                      <p:cBhvr>
                                        <p:cTn id="22" dur="800" decel="100000" fill="hold"/>
                                        <p:tgtEl>
                                          <p:spTgt spid="5"/>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imagesCA165SYI.jpg"/>
          <p:cNvPicPr>
            <a:picLocks noChangeAspect="1"/>
          </p:cNvPicPr>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27582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9306"/>
            <a:ext cx="9144000" cy="7017306"/>
          </a:xfrm>
          <a:prstGeom prst="rect">
            <a:avLst/>
          </a:prstGeom>
          <a:blipFill>
            <a:blip r:embed="rId2"/>
            <a:tile tx="0" ty="0" sx="100000" sy="100000" flip="none" algn="tl"/>
          </a:blipFill>
        </p:spPr>
        <p:txBody>
          <a:bodyPr wrap="square">
            <a:spAutoFit/>
          </a:bodyPr>
          <a:lstStyle/>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en-US" dirty="0"/>
          </a:p>
        </p:txBody>
      </p:sp>
      <p:sp>
        <p:nvSpPr>
          <p:cNvPr id="3" name="Rectangle 2"/>
          <p:cNvSpPr/>
          <p:nvPr/>
        </p:nvSpPr>
        <p:spPr>
          <a:xfrm>
            <a:off x="7961" y="-152400"/>
            <a:ext cx="9144000" cy="1371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dirty="0" smtClean="0"/>
              <a:t> </a:t>
            </a:r>
            <a:r>
              <a:rPr lang="en-US" dirty="0" smtClean="0"/>
              <a:t>                                    </a:t>
            </a:r>
          </a:p>
          <a:p>
            <a:pPr algn="just" rtl="1"/>
            <a:endParaRPr lang="en-US" sz="3600" dirty="0">
              <a:solidFill>
                <a:srgbClr val="FFFF00"/>
              </a:solidFill>
              <a:cs typeface="Ali_K_Jiddah" pitchFamily="2" charset="-78"/>
            </a:endParaRPr>
          </a:p>
          <a:p>
            <a:pPr algn="just" rtl="1"/>
            <a:r>
              <a:rPr lang="en-US" sz="3600" dirty="0" smtClean="0">
                <a:solidFill>
                  <a:srgbClr val="FFFF00"/>
                </a:solidFill>
                <a:cs typeface="Ali_K_Jiddah" pitchFamily="2" charset="-78"/>
              </a:rPr>
              <a:t>                    </a:t>
            </a:r>
            <a:r>
              <a:rPr lang="ar-IQ" sz="3600" dirty="0" smtClean="0">
                <a:solidFill>
                  <a:srgbClr val="FFFF00"/>
                </a:solidFill>
                <a:cs typeface="Ali_K_Jiddah" pitchFamily="2" charset="-78"/>
              </a:rPr>
              <a:t>غةزوى </a:t>
            </a:r>
            <a:r>
              <a:rPr lang="ar-IQ" sz="3600" dirty="0">
                <a:solidFill>
                  <a:srgbClr val="FFFF00"/>
                </a:solidFill>
                <a:cs typeface="Ali_K_Jiddah" pitchFamily="2" charset="-78"/>
              </a:rPr>
              <a:t>تةبوك لة </a:t>
            </a:r>
            <a:r>
              <a:rPr lang="ar-IQ" sz="3600" dirty="0" smtClean="0">
                <a:solidFill>
                  <a:srgbClr val="FFFF00"/>
                </a:solidFill>
                <a:cs typeface="Ali_K_Jiddah" pitchFamily="2" charset="-78"/>
              </a:rPr>
              <a:t>سالَى(</a:t>
            </a:r>
            <a:r>
              <a:rPr lang="en-US" sz="3600" dirty="0" smtClean="0">
                <a:solidFill>
                  <a:srgbClr val="FFFF00"/>
                </a:solidFill>
                <a:cs typeface="Ali_K_Jiddah" pitchFamily="2" charset="-78"/>
              </a:rPr>
              <a:t>9 </a:t>
            </a:r>
            <a:r>
              <a:rPr lang="ar-IQ" sz="3600" dirty="0" smtClean="0">
                <a:solidFill>
                  <a:srgbClr val="FFFF00"/>
                </a:solidFill>
                <a:cs typeface="Ali_K_Jiddah" pitchFamily="2" charset="-78"/>
              </a:rPr>
              <a:t>ك</a:t>
            </a:r>
            <a:r>
              <a:rPr lang="ar-IQ" sz="3600" dirty="0">
                <a:solidFill>
                  <a:srgbClr val="FFFF00"/>
                </a:solidFill>
                <a:cs typeface="Ali_K_Jiddah" pitchFamily="2" charset="-78"/>
              </a:rPr>
              <a:t>)</a:t>
            </a:r>
            <a:endParaRPr lang="en-US" sz="3600" dirty="0">
              <a:solidFill>
                <a:srgbClr val="FFFF00"/>
              </a:solidFill>
              <a:cs typeface="Ali_K_Jiddah" pitchFamily="2" charset="-78"/>
            </a:endParaRPr>
          </a:p>
          <a:p>
            <a:pPr algn="just" rtl="1"/>
            <a:endParaRPr lang="ar-IQ" dirty="0" smtClean="0"/>
          </a:p>
          <a:p>
            <a:pPr algn="just" rtl="1"/>
            <a:endParaRPr lang="en-US" dirty="0"/>
          </a:p>
        </p:txBody>
      </p:sp>
      <p:sp>
        <p:nvSpPr>
          <p:cNvPr id="4" name="Rectangle 3"/>
          <p:cNvSpPr/>
          <p:nvPr/>
        </p:nvSpPr>
        <p:spPr>
          <a:xfrm>
            <a:off x="-15920" y="1215784"/>
            <a:ext cx="9144000" cy="3051416"/>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dirty="0" smtClean="0"/>
              <a:t> </a:t>
            </a:r>
            <a:r>
              <a:rPr lang="en-US" sz="3400" dirty="0">
                <a:solidFill>
                  <a:srgbClr val="FF0000"/>
                </a:solidFill>
                <a:cs typeface="Zanest_Monotype Koufi Bold" pitchFamily="2" charset="-78"/>
              </a:rPr>
              <a:t>    </a:t>
            </a:r>
            <a:r>
              <a:rPr lang="ar-IQ" sz="3400" dirty="0" smtClean="0">
                <a:solidFill>
                  <a:srgbClr val="FF0000"/>
                </a:solidFill>
                <a:cs typeface="Zanest_Monotype Koufi Bold" pitchFamily="2" charset="-78"/>
              </a:rPr>
              <a:t>  هؤكار :</a:t>
            </a:r>
            <a:r>
              <a:rPr lang="ar-IQ" sz="3400" dirty="0">
                <a:solidFill>
                  <a:schemeClr val="tx1"/>
                </a:solidFill>
                <a:cs typeface="Ali_K_Alwand" pitchFamily="2" charset="-78"/>
              </a:rPr>
              <a:t> </a:t>
            </a:r>
            <a:r>
              <a:rPr lang="en-US" sz="3400" dirty="0" smtClean="0">
                <a:solidFill>
                  <a:schemeClr val="tx1"/>
                </a:solidFill>
                <a:cs typeface="Ali_K_Alwand" pitchFamily="2" charset="-78"/>
              </a:rPr>
              <a:t>1</a:t>
            </a:r>
            <a:r>
              <a:rPr lang="ar-IQ" sz="3400" dirty="0" smtClean="0">
                <a:solidFill>
                  <a:schemeClr val="tx1"/>
                </a:solidFill>
                <a:cs typeface="Ali_K_Alwand" pitchFamily="2" charset="-78"/>
              </a:rPr>
              <a:t>- هةوالَى </a:t>
            </a:r>
            <a:r>
              <a:rPr lang="ar-IQ" sz="3400" dirty="0">
                <a:solidFill>
                  <a:schemeClr val="tx1"/>
                </a:solidFill>
                <a:cs typeface="Ali_K_Alwand" pitchFamily="2" charset="-78"/>
              </a:rPr>
              <a:t>جموجؤلَى </a:t>
            </a:r>
            <a:r>
              <a:rPr lang="ar-IQ" sz="3400" dirty="0" smtClean="0">
                <a:solidFill>
                  <a:schemeClr val="tx1"/>
                </a:solidFill>
                <a:cs typeface="Ali_K_Alwand" pitchFamily="2" charset="-78"/>
              </a:rPr>
              <a:t>بيزنتى </a:t>
            </a:r>
            <a:endParaRPr lang="en-US" sz="3400" dirty="0">
              <a:solidFill>
                <a:schemeClr val="tx1"/>
              </a:solidFill>
              <a:cs typeface="Ali_K_Alwand" pitchFamily="2" charset="-78"/>
            </a:endParaRP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 </a:t>
            </a:r>
            <a:r>
              <a:rPr lang="ar-IQ" sz="3400" dirty="0">
                <a:solidFill>
                  <a:schemeClr val="tx1"/>
                </a:solidFill>
                <a:cs typeface="Ali_K_Alwand" pitchFamily="2" charset="-78"/>
              </a:rPr>
              <a:t>لةناوبردنى مةترسى </a:t>
            </a:r>
            <a:r>
              <a:rPr lang="ar-IQ" sz="3400" dirty="0" smtClean="0">
                <a:solidFill>
                  <a:schemeClr val="tx1"/>
                </a:solidFill>
                <a:cs typeface="Ali_K_Alwand" pitchFamily="2" charset="-78"/>
              </a:rPr>
              <a:t>باكوور</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3</a:t>
            </a:r>
            <a:r>
              <a:rPr lang="ar-IQ" sz="3400" dirty="0" smtClean="0">
                <a:solidFill>
                  <a:schemeClr val="tx1"/>
                </a:solidFill>
                <a:cs typeface="Ali_K_Alwand" pitchFamily="2" charset="-78"/>
              </a:rPr>
              <a:t>- بلاَوكردنةوةى </a:t>
            </a:r>
            <a:r>
              <a:rPr lang="ar-IQ" sz="3400" dirty="0">
                <a:solidFill>
                  <a:schemeClr val="tx1"/>
                </a:solidFill>
                <a:cs typeface="Ali_K_Alwand" pitchFamily="2" charset="-78"/>
              </a:rPr>
              <a:t>ئاينى </a:t>
            </a:r>
            <a:r>
              <a:rPr lang="ar-IQ" sz="3400" dirty="0" smtClean="0">
                <a:solidFill>
                  <a:schemeClr val="tx1"/>
                </a:solidFill>
                <a:cs typeface="Ali_K_Alwand" pitchFamily="2" charset="-78"/>
              </a:rPr>
              <a:t>ئيسلام </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4</a:t>
            </a:r>
            <a:r>
              <a:rPr lang="ar-IQ" sz="3400" dirty="0" smtClean="0">
                <a:solidFill>
                  <a:schemeClr val="tx1"/>
                </a:solidFill>
                <a:cs typeface="Ali_K_Alwand" pitchFamily="2" charset="-78"/>
              </a:rPr>
              <a:t>- لابردنى شويَنةوارى جةنطى موئتة</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5</a:t>
            </a:r>
            <a:r>
              <a:rPr lang="ar-IQ" sz="3400" dirty="0" smtClean="0">
                <a:solidFill>
                  <a:schemeClr val="tx1"/>
                </a:solidFill>
                <a:cs typeface="Ali_K_Alwand" pitchFamily="2" charset="-78"/>
              </a:rPr>
              <a:t>- بةرز </a:t>
            </a:r>
            <a:r>
              <a:rPr lang="ar-IQ" sz="3400" dirty="0">
                <a:solidFill>
                  <a:schemeClr val="tx1"/>
                </a:solidFill>
                <a:cs typeface="Ali_K_Alwand" pitchFamily="2" charset="-78"/>
              </a:rPr>
              <a:t>كردنةوةى هةلَويَستى ئةو </a:t>
            </a:r>
            <a:endParaRPr lang="ar-IQ" sz="3400" dirty="0" smtClean="0">
              <a:solidFill>
                <a:schemeClr val="tx1"/>
              </a:solidFill>
              <a:cs typeface="Ali_K_Alwand" pitchFamily="2" charset="-78"/>
            </a:endParaRP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هؤزانةى </a:t>
            </a:r>
            <a:r>
              <a:rPr lang="ar-IQ" sz="3400" dirty="0">
                <a:solidFill>
                  <a:schemeClr val="tx1"/>
                </a:solidFill>
                <a:cs typeface="Ali_K_Alwand" pitchFamily="2" charset="-78"/>
              </a:rPr>
              <a:t>كة تازة هات بوونة ناوئيسلام</a:t>
            </a:r>
          </a:p>
        </p:txBody>
      </p:sp>
      <p:sp>
        <p:nvSpPr>
          <p:cNvPr id="5" name="Rectangle 4"/>
          <p:cNvSpPr/>
          <p:nvPr/>
        </p:nvSpPr>
        <p:spPr>
          <a:xfrm>
            <a:off x="7961" y="4267200"/>
            <a:ext cx="9120119" cy="25908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dirty="0" smtClean="0"/>
              <a:t>   </a:t>
            </a:r>
            <a:r>
              <a:rPr lang="ar-IQ" sz="3400" dirty="0">
                <a:solidFill>
                  <a:srgbClr val="FF0000"/>
                </a:solidFill>
                <a:cs typeface="Zanest_Monotype Koufi Bold" pitchFamily="2" charset="-78"/>
              </a:rPr>
              <a:t> ئةنجام </a:t>
            </a:r>
            <a:r>
              <a:rPr lang="ar-IQ" sz="3400" dirty="0" smtClean="0">
                <a:solidFill>
                  <a:srgbClr val="FF0000"/>
                </a:solidFill>
                <a:cs typeface="Zanest_Monotype Koufi Bold" pitchFamily="2" charset="-78"/>
              </a:rPr>
              <a:t>: </a:t>
            </a:r>
            <a:r>
              <a:rPr lang="en-US" sz="3400" dirty="0" smtClean="0">
                <a:solidFill>
                  <a:schemeClr val="tx1"/>
                </a:solidFill>
                <a:cs typeface="Zanest_Monotype Koufi Bold" pitchFamily="2" charset="-78"/>
              </a:rPr>
              <a:t>1</a:t>
            </a:r>
            <a:r>
              <a:rPr lang="ar-IQ" sz="3400" dirty="0">
                <a:solidFill>
                  <a:schemeClr val="tx1"/>
                </a:solidFill>
                <a:cs typeface="Ali_K_Alwand" pitchFamily="2" charset="-78"/>
              </a:rPr>
              <a:t>- بةهيَز كردنى هةلَويَستى موسلَمانةكان لةباكوور </a:t>
            </a:r>
            <a:endParaRPr lang="ar-IQ" sz="3400" dirty="0" smtClean="0">
              <a:solidFill>
                <a:schemeClr val="tx1"/>
              </a:solidFill>
              <a:cs typeface="Ali_K_Alwand" pitchFamily="2" charset="-78"/>
            </a:endParaRP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 بةستنى ضةند ريَكةوتنامةيةك لةطةلَ دانيشتوانى</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ناوضةكة</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  </a:t>
            </a:r>
            <a:r>
              <a:rPr lang="ar-IQ" sz="3400" dirty="0" smtClean="0">
                <a:solidFill>
                  <a:schemeClr val="tx1"/>
                </a:solidFill>
                <a:cs typeface="Ali_K_Alwand" pitchFamily="2" charset="-78"/>
              </a:rPr>
              <a:t>  </a:t>
            </a:r>
            <a:endParaRPr lang="en-US" sz="3400" dirty="0">
              <a:solidFill>
                <a:schemeClr val="tx1"/>
              </a:solidFill>
              <a:cs typeface="Ali_K_Alwand" pitchFamily="2" charset="-78"/>
            </a:endParaRPr>
          </a:p>
        </p:txBody>
      </p:sp>
    </p:spTree>
    <p:extLst>
      <p:ext uri="{BB962C8B-B14F-4D97-AF65-F5344CB8AC3E}">
        <p14:creationId xmlns:p14="http://schemas.microsoft.com/office/powerpoint/2010/main" val="16824862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MAP2.jpg"/>
          <p:cNvPicPr>
            <a:picLocks noChangeAspect="1"/>
          </p:cNvPicPr>
          <p:nvPr/>
        </p:nvPicPr>
        <p:blipFill>
          <a:blip r:embed="rId2" cstate="print"/>
          <a:stretch>
            <a:fillRect/>
          </a:stretch>
        </p:blipFill>
        <p:spPr>
          <a:xfrm>
            <a:off x="0" y="76200"/>
            <a:ext cx="9067800" cy="6705600"/>
          </a:xfrm>
          <a:prstGeom prst="rect">
            <a:avLst/>
          </a:prstGeom>
          <a:ln w="127000" cap="sq">
            <a:solidFill>
              <a:srgbClr val="FFFF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11228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a:blipFill>
            <a:blip r:embed="rId2"/>
            <a:tile tx="0" ty="0" sx="100000" sy="100000" flip="none" algn="tl"/>
          </a:blipFill>
        </p:spPr>
        <p:txBody>
          <a:bodyPr wrap="square">
            <a:spAutoFit/>
          </a:bodyPr>
          <a:lstStyle/>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en-US" dirty="0"/>
          </a:p>
        </p:txBody>
      </p:sp>
      <p:sp>
        <p:nvSpPr>
          <p:cNvPr id="3" name="Rectangle 2"/>
          <p:cNvSpPr/>
          <p:nvPr/>
        </p:nvSpPr>
        <p:spPr>
          <a:xfrm>
            <a:off x="0" y="0"/>
            <a:ext cx="9144000" cy="1143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sz="3600" dirty="0" smtClean="0">
              <a:solidFill>
                <a:srgbClr val="FFFF00"/>
              </a:solidFill>
              <a:cs typeface="Ali_K_Jiddah" pitchFamily="2" charset="-78"/>
            </a:endParaRPr>
          </a:p>
          <a:p>
            <a:pPr algn="ctr"/>
            <a:r>
              <a:rPr lang="ar-IQ" sz="3600" dirty="0" smtClean="0">
                <a:solidFill>
                  <a:srgbClr val="FFFF00"/>
                </a:solidFill>
                <a:cs typeface="Ali_K_Jiddah" pitchFamily="2" charset="-78"/>
              </a:rPr>
              <a:t>نامةكانى </a:t>
            </a:r>
            <a:r>
              <a:rPr lang="ar-IQ" sz="3600" dirty="0">
                <a:solidFill>
                  <a:srgbClr val="FFFF00"/>
                </a:solidFill>
                <a:cs typeface="Ali_K_Jiddah" pitchFamily="2" charset="-78"/>
              </a:rPr>
              <a:t>ثيَغةمبةر(د.خ) بؤ ثاشا و فةرمانرِةواكان</a:t>
            </a:r>
            <a:endParaRPr lang="en-US" sz="3600" dirty="0">
              <a:solidFill>
                <a:srgbClr val="FFFF00"/>
              </a:solidFill>
              <a:cs typeface="Ali_K_Jiddah" pitchFamily="2" charset="-78"/>
            </a:endParaRPr>
          </a:p>
          <a:p>
            <a:pPr algn="ctr"/>
            <a:endParaRPr lang="en-US" dirty="0"/>
          </a:p>
        </p:txBody>
      </p:sp>
      <p:sp>
        <p:nvSpPr>
          <p:cNvPr id="4" name="Rectangle 3"/>
          <p:cNvSpPr/>
          <p:nvPr/>
        </p:nvSpPr>
        <p:spPr>
          <a:xfrm>
            <a:off x="0" y="1160058"/>
            <a:ext cx="9144000" cy="5840188"/>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400" dirty="0" smtClean="0">
                <a:solidFill>
                  <a:schemeClr val="tx1"/>
                </a:solidFill>
                <a:cs typeface="Ali_K_Alwand" pitchFamily="2" charset="-78"/>
              </a:rPr>
              <a:t>  </a:t>
            </a:r>
          </a:p>
          <a:p>
            <a:pPr algn="just" rtl="1"/>
            <a:endParaRPr lang="ar-IQ" sz="3400" dirty="0">
              <a:solidFill>
                <a:schemeClr val="tx1"/>
              </a:solidFill>
              <a:cs typeface="Ali_K_Alwand" pitchFamily="2" charset="-78"/>
            </a:endParaRPr>
          </a:p>
          <a:p>
            <a:pPr algn="just" rtl="1"/>
            <a:endParaRPr lang="ar-IQ" sz="3400" dirty="0" smtClean="0">
              <a:solidFill>
                <a:schemeClr val="tx1"/>
              </a:solidFill>
              <a:cs typeface="Ali_K_Alwand" pitchFamily="2" charset="-78"/>
            </a:endParaRPr>
          </a:p>
          <a:p>
            <a:pPr algn="just" rtl="1"/>
            <a:endParaRPr lang="ar-IQ" sz="3400" dirty="0">
              <a:solidFill>
                <a:schemeClr val="tx1"/>
              </a:solidFill>
              <a:cs typeface="Ali_K_Alwand" pitchFamily="2" charset="-78"/>
            </a:endParaRPr>
          </a:p>
          <a:p>
            <a:pPr algn="just" rtl="1"/>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1</a:t>
            </a:r>
            <a:r>
              <a:rPr lang="ar-IQ" sz="3400" dirty="0" smtClean="0">
                <a:solidFill>
                  <a:schemeClr val="tx1"/>
                </a:solidFill>
                <a:cs typeface="Ali_K_Alwand" pitchFamily="2" charset="-78"/>
              </a:rPr>
              <a:t>- هةرقةلى رؤم </a:t>
            </a:r>
          </a:p>
          <a:p>
            <a:pPr algn="just" rtl="1"/>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2</a:t>
            </a:r>
            <a:r>
              <a:rPr lang="ar-IQ" sz="3400" dirty="0" smtClean="0">
                <a:solidFill>
                  <a:schemeClr val="tx1"/>
                </a:solidFill>
                <a:cs typeface="Ali_K_Alwand" pitchFamily="2" charset="-78"/>
              </a:rPr>
              <a:t>- كيسراى فارس</a:t>
            </a:r>
          </a:p>
          <a:p>
            <a:pPr algn="just" rtl="1"/>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3</a:t>
            </a:r>
            <a:r>
              <a:rPr lang="ar-IQ" sz="3400" dirty="0" smtClean="0">
                <a:solidFill>
                  <a:schemeClr val="tx1"/>
                </a:solidFill>
                <a:cs typeface="Ali_K_Alwand" pitchFamily="2" charset="-78"/>
              </a:rPr>
              <a:t>- نةجاشى </a:t>
            </a:r>
            <a:r>
              <a:rPr lang="ar-IQ" sz="3400" dirty="0">
                <a:solidFill>
                  <a:schemeClr val="tx1"/>
                </a:solidFill>
                <a:cs typeface="Ali_K_Alwand" pitchFamily="2" charset="-78"/>
              </a:rPr>
              <a:t>ثاشاى </a:t>
            </a:r>
            <a:r>
              <a:rPr lang="ar-IQ" sz="3400" dirty="0" smtClean="0">
                <a:solidFill>
                  <a:schemeClr val="tx1"/>
                </a:solidFill>
                <a:cs typeface="Ali_K_Alwand" pitchFamily="2" charset="-78"/>
              </a:rPr>
              <a:t>حةبةشة</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4</a:t>
            </a:r>
            <a:r>
              <a:rPr lang="ar-IQ" sz="3400" dirty="0" smtClean="0">
                <a:solidFill>
                  <a:schemeClr val="tx1"/>
                </a:solidFill>
                <a:cs typeface="Ali_K_Alwand" pitchFamily="2" charset="-78"/>
              </a:rPr>
              <a:t>- مقةوقسى </a:t>
            </a:r>
            <a:r>
              <a:rPr lang="ar-IQ" sz="3400" dirty="0">
                <a:solidFill>
                  <a:schemeClr val="tx1"/>
                </a:solidFill>
                <a:cs typeface="Ali_K_Alwand" pitchFamily="2" charset="-78"/>
              </a:rPr>
              <a:t>فةرمانرِةواى </a:t>
            </a:r>
            <a:r>
              <a:rPr lang="ar-IQ" sz="3400" dirty="0" smtClean="0">
                <a:solidFill>
                  <a:schemeClr val="tx1"/>
                </a:solidFill>
                <a:cs typeface="Ali_K_Alwand" pitchFamily="2" charset="-78"/>
              </a:rPr>
              <a:t>ميسر</a:t>
            </a:r>
          </a:p>
          <a:p>
            <a:pPr algn="just" rtl="1"/>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5</a:t>
            </a:r>
            <a:r>
              <a:rPr lang="ar-IQ" sz="3400" dirty="0" smtClean="0">
                <a:solidFill>
                  <a:schemeClr val="tx1"/>
                </a:solidFill>
                <a:cs typeface="Ali_K_Alwand" pitchFamily="2" charset="-78"/>
              </a:rPr>
              <a:t>- </a:t>
            </a:r>
            <a:r>
              <a:rPr lang="ar-IQ" sz="3400" dirty="0" smtClean="0">
                <a:solidFill>
                  <a:schemeClr val="tx1"/>
                </a:solidFill>
                <a:cs typeface="Ali-A-Alwand" pitchFamily="2" charset="-78"/>
              </a:rPr>
              <a:t>منذر </a:t>
            </a:r>
            <a:r>
              <a:rPr lang="ar-IQ" sz="3400" dirty="0">
                <a:solidFill>
                  <a:schemeClr val="tx1"/>
                </a:solidFill>
                <a:cs typeface="Ali-A-Alwand" pitchFamily="2" charset="-78"/>
              </a:rPr>
              <a:t>بن ساوى </a:t>
            </a:r>
            <a:r>
              <a:rPr lang="ar-IQ" sz="3400" dirty="0">
                <a:solidFill>
                  <a:schemeClr val="tx1"/>
                </a:solidFill>
                <a:cs typeface="Ali_K_Alwand" pitchFamily="2" charset="-78"/>
              </a:rPr>
              <a:t>ثاشاى </a:t>
            </a:r>
            <a:r>
              <a:rPr lang="ar-IQ" sz="3400" dirty="0" smtClean="0">
                <a:solidFill>
                  <a:schemeClr val="tx1"/>
                </a:solidFill>
                <a:cs typeface="Ali_K_Alwand" pitchFamily="2" charset="-78"/>
              </a:rPr>
              <a:t>بةحريَن</a:t>
            </a:r>
          </a:p>
          <a:p>
            <a:pPr algn="just" rtl="1"/>
            <a:r>
              <a:rPr lang="ar-IQ" sz="3400" dirty="0">
                <a:solidFill>
                  <a:schemeClr val="tx1"/>
                </a:solidFill>
                <a:cs typeface="Ali_K_Alwand" pitchFamily="2" charset="-78"/>
              </a:rPr>
              <a:t> </a:t>
            </a:r>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6</a:t>
            </a:r>
            <a:r>
              <a:rPr lang="ar-IQ" sz="3400" dirty="0" smtClean="0">
                <a:solidFill>
                  <a:schemeClr val="tx1"/>
                </a:solidFill>
                <a:cs typeface="Ali_K_Alwand" pitchFamily="2" charset="-78"/>
              </a:rPr>
              <a:t>- </a:t>
            </a:r>
            <a:r>
              <a:rPr lang="ar-IQ" sz="3400" dirty="0">
                <a:solidFill>
                  <a:schemeClr val="tx1"/>
                </a:solidFill>
                <a:cs typeface="Ali-A-Alwand" pitchFamily="2" charset="-78"/>
              </a:rPr>
              <a:t>هوذة بن علي </a:t>
            </a:r>
            <a:r>
              <a:rPr lang="ar-IQ" sz="3400" dirty="0">
                <a:solidFill>
                  <a:schemeClr val="tx1"/>
                </a:solidFill>
                <a:cs typeface="Ali_K_Alwand" pitchFamily="2" charset="-78"/>
              </a:rPr>
              <a:t>ئةميرى </a:t>
            </a:r>
            <a:r>
              <a:rPr lang="ar-IQ" sz="3400" dirty="0" smtClean="0">
                <a:solidFill>
                  <a:schemeClr val="tx1"/>
                </a:solidFill>
                <a:cs typeface="Ali_K_Alwand" pitchFamily="2" charset="-78"/>
              </a:rPr>
              <a:t>يةمامة</a:t>
            </a:r>
          </a:p>
          <a:p>
            <a:pPr algn="just" rtl="1"/>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7</a:t>
            </a:r>
            <a:r>
              <a:rPr lang="ar-IQ" sz="3400" dirty="0" smtClean="0">
                <a:solidFill>
                  <a:schemeClr val="tx1"/>
                </a:solidFill>
                <a:cs typeface="Ali_K_Alwand" pitchFamily="2" charset="-78"/>
              </a:rPr>
              <a:t>- </a:t>
            </a:r>
            <a:r>
              <a:rPr lang="ar-IQ" sz="3400" dirty="0" smtClean="0">
                <a:solidFill>
                  <a:schemeClr val="tx1"/>
                </a:solidFill>
                <a:cs typeface="Ali-A-Alwand" pitchFamily="2" charset="-78"/>
              </a:rPr>
              <a:t>حارث </a:t>
            </a:r>
            <a:r>
              <a:rPr lang="ar-IQ" sz="3400" dirty="0">
                <a:solidFill>
                  <a:schemeClr val="tx1"/>
                </a:solidFill>
                <a:cs typeface="Ali-A-Alwand" pitchFamily="2" charset="-78"/>
              </a:rPr>
              <a:t>بن ابي شمر </a:t>
            </a:r>
            <a:r>
              <a:rPr lang="ar-IQ" sz="3400" dirty="0">
                <a:solidFill>
                  <a:schemeClr val="tx1"/>
                </a:solidFill>
                <a:cs typeface="Ali_K_Alwand" pitchFamily="2" charset="-78"/>
              </a:rPr>
              <a:t>ثاشاى </a:t>
            </a:r>
            <a:r>
              <a:rPr lang="ar-IQ" sz="3400" dirty="0" smtClean="0">
                <a:solidFill>
                  <a:schemeClr val="tx1"/>
                </a:solidFill>
                <a:cs typeface="Ali_K_Alwand" pitchFamily="2" charset="-78"/>
              </a:rPr>
              <a:t>غةساسينة</a:t>
            </a:r>
          </a:p>
          <a:p>
            <a:pPr algn="just" rtl="1"/>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8</a:t>
            </a:r>
            <a:r>
              <a:rPr lang="ar-IQ" sz="3400" dirty="0">
                <a:solidFill>
                  <a:schemeClr val="tx1"/>
                </a:solidFill>
                <a:cs typeface="Ali-A-Alwand" pitchFamily="2" charset="-78"/>
              </a:rPr>
              <a:t>-حارث الحميري </a:t>
            </a:r>
            <a:r>
              <a:rPr lang="ar-IQ" sz="3400" dirty="0" smtClean="0">
                <a:solidFill>
                  <a:schemeClr val="tx1"/>
                </a:solidFill>
                <a:cs typeface="Ali_K_Alwand" pitchFamily="2" charset="-78"/>
              </a:rPr>
              <a:t>فةرمانرِةواى يةمةن</a:t>
            </a:r>
          </a:p>
          <a:p>
            <a:pPr algn="just" rtl="1"/>
            <a:r>
              <a:rPr lang="ar-IQ" sz="3400" dirty="0" smtClean="0">
                <a:solidFill>
                  <a:schemeClr val="tx1"/>
                </a:solidFill>
                <a:cs typeface="Ali_K_Alwand" pitchFamily="2" charset="-78"/>
              </a:rPr>
              <a:t>   </a:t>
            </a:r>
            <a:r>
              <a:rPr lang="en-US" sz="3400" dirty="0" smtClean="0">
                <a:solidFill>
                  <a:schemeClr val="tx1"/>
                </a:solidFill>
                <a:cs typeface="Ali_K_Alwand" pitchFamily="2" charset="-78"/>
              </a:rPr>
              <a:t>9</a:t>
            </a:r>
            <a:r>
              <a:rPr lang="ar-IQ" sz="3400" dirty="0" smtClean="0">
                <a:solidFill>
                  <a:schemeClr val="tx1"/>
                </a:solidFill>
                <a:cs typeface="Ali_K_Alwand" pitchFamily="2" charset="-78"/>
              </a:rPr>
              <a:t>- </a:t>
            </a:r>
            <a:r>
              <a:rPr lang="ar-IQ" sz="3400" dirty="0">
                <a:solidFill>
                  <a:schemeClr val="tx1"/>
                </a:solidFill>
                <a:cs typeface="Ali-A-Alwand" pitchFamily="2" charset="-78"/>
              </a:rPr>
              <a:t>جيفر بن جلندي </a:t>
            </a:r>
            <a:r>
              <a:rPr lang="ar-IQ" sz="3400" dirty="0">
                <a:solidFill>
                  <a:schemeClr val="tx1"/>
                </a:solidFill>
                <a:cs typeface="Ali_K_Alwand" pitchFamily="2" charset="-78"/>
              </a:rPr>
              <a:t>ثاشاى </a:t>
            </a:r>
            <a:r>
              <a:rPr lang="ar-IQ" sz="3400" dirty="0" smtClean="0">
                <a:solidFill>
                  <a:schemeClr val="tx1"/>
                </a:solidFill>
                <a:cs typeface="Ali_K_Alwand" pitchFamily="2" charset="-78"/>
              </a:rPr>
              <a:t>عومان </a:t>
            </a:r>
            <a:endParaRPr lang="ar-IQ" dirty="0" smtClean="0"/>
          </a:p>
          <a:p>
            <a:pPr algn="just" rtl="1"/>
            <a:endParaRPr lang="ar-IQ" dirty="0"/>
          </a:p>
          <a:p>
            <a:pPr algn="just" rtl="1"/>
            <a:endParaRPr lang="ar-IQ" dirty="0" smtClean="0"/>
          </a:p>
          <a:p>
            <a:pPr algn="just" rtl="1"/>
            <a:endParaRPr lang="ar-IQ" dirty="0"/>
          </a:p>
          <a:p>
            <a:pPr algn="just" rtl="1"/>
            <a:endParaRPr lang="ar-IQ" dirty="0" smtClean="0"/>
          </a:p>
          <a:p>
            <a:pPr algn="just" rtl="1"/>
            <a:endParaRPr lang="ar-IQ" dirty="0"/>
          </a:p>
          <a:p>
            <a:pPr algn="just" rtl="1"/>
            <a:endParaRPr lang="ar-IQ" dirty="0" smtClean="0"/>
          </a:p>
          <a:p>
            <a:pPr algn="just" rtl="1"/>
            <a:endParaRPr lang="ar-IQ" dirty="0"/>
          </a:p>
          <a:p>
            <a:pPr algn="just" rtl="1"/>
            <a:endParaRPr lang="ar-IQ" dirty="0" smtClean="0"/>
          </a:p>
          <a:p>
            <a:pPr algn="just" rtl="1"/>
            <a:endParaRPr lang="ar-IQ" dirty="0"/>
          </a:p>
          <a:p>
            <a:pPr algn="just" rtl="1"/>
            <a:endParaRPr lang="en-US" dirty="0"/>
          </a:p>
        </p:txBody>
      </p:sp>
    </p:spTree>
    <p:extLst>
      <p:ext uri="{BB962C8B-B14F-4D97-AF65-F5344CB8AC3E}">
        <p14:creationId xmlns:p14="http://schemas.microsoft.com/office/powerpoint/2010/main" val="1267974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7" y="0"/>
            <a:ext cx="9144000" cy="7017306"/>
          </a:xfrm>
          <a:prstGeom prst="rect">
            <a:avLst/>
          </a:prstGeom>
          <a:blipFill>
            <a:blip r:embed="rId2"/>
            <a:tile tx="0" ty="0" sx="100000" sy="100000" flip="none" algn="tl"/>
          </a:blipFill>
        </p:spPr>
        <p:txBody>
          <a:bodyPr wrap="square">
            <a:spAutoFit/>
          </a:bodyPr>
          <a:lstStyle/>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a:cs typeface="Ali_K_Alwand" pitchFamily="2" charset="-78"/>
            </a:endParaRPr>
          </a:p>
        </p:txBody>
      </p:sp>
      <p:sp>
        <p:nvSpPr>
          <p:cNvPr id="3" name="Rectangle 2"/>
          <p:cNvSpPr/>
          <p:nvPr/>
        </p:nvSpPr>
        <p:spPr>
          <a:xfrm>
            <a:off x="0" y="0"/>
            <a:ext cx="9144000" cy="7017306"/>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IQ" dirty="0" smtClean="0">
                <a:solidFill>
                  <a:srgbClr val="002060"/>
                </a:solidFill>
                <a:cs typeface="Ali-A-Sahifa Bold" pitchFamily="2" charset="-78"/>
              </a:rPr>
              <a:t>       </a:t>
            </a:r>
            <a:r>
              <a:rPr lang="ar-IQ" dirty="0" smtClean="0">
                <a:solidFill>
                  <a:srgbClr val="FF0000"/>
                </a:solidFill>
                <a:cs typeface="Ali_K_Jiddah" pitchFamily="2" charset="-78"/>
              </a:rPr>
              <a:t> </a:t>
            </a:r>
            <a:r>
              <a:rPr lang="ar-IQ" sz="3200" dirty="0" smtClean="0">
                <a:solidFill>
                  <a:srgbClr val="FF0000"/>
                </a:solidFill>
                <a:cs typeface="Ali_K_Jiddah" pitchFamily="2" charset="-78"/>
              </a:rPr>
              <a:t>دةقى نامةكةى ثيَغةمبةر(د.خ) بؤ هةرقةلى </a:t>
            </a:r>
            <a:r>
              <a:rPr lang="ar-IQ" sz="3200" dirty="0">
                <a:solidFill>
                  <a:srgbClr val="FF0000"/>
                </a:solidFill>
                <a:cs typeface="Ali_K_Jiddah" pitchFamily="2" charset="-78"/>
              </a:rPr>
              <a:t>ثاشاى رؤم</a:t>
            </a:r>
          </a:p>
          <a:p>
            <a:pPr algn="justLow" rtl="1"/>
            <a:endParaRPr lang="ar-IQ" dirty="0">
              <a:solidFill>
                <a:srgbClr val="002060"/>
              </a:solidFill>
              <a:cs typeface="Ali-A-Sahifa Bold" pitchFamily="2" charset="-78"/>
            </a:endParaRPr>
          </a:p>
          <a:p>
            <a:pPr algn="justLow" rtl="1"/>
            <a:r>
              <a:rPr lang="ar-IQ" sz="3200" dirty="0">
                <a:solidFill>
                  <a:schemeClr val="tx1"/>
                </a:solidFill>
                <a:cs typeface="Ali-A-Sahifa Bold" pitchFamily="2" charset="-78"/>
              </a:rPr>
              <a:t>بسم الله الرحمن الرحيم . من محمد عبدالله ورسوله ,الى هرقل عظيم الروم </a:t>
            </a:r>
            <a:r>
              <a:rPr lang="ar-IQ" sz="3200" dirty="0" smtClean="0">
                <a:solidFill>
                  <a:schemeClr val="tx1"/>
                </a:solidFill>
                <a:cs typeface="Ali-A-Sahifa Bold" pitchFamily="2" charset="-78"/>
              </a:rPr>
              <a:t>,</a:t>
            </a:r>
            <a:r>
              <a:rPr lang="ar-IQ" sz="3200" dirty="0">
                <a:solidFill>
                  <a:schemeClr val="tx1"/>
                </a:solidFill>
                <a:cs typeface="Ali-A-Sahifa Bold" pitchFamily="2" charset="-78"/>
              </a:rPr>
              <a:t/>
            </a:r>
            <a:br>
              <a:rPr lang="ar-IQ" sz="3200" dirty="0">
                <a:solidFill>
                  <a:schemeClr val="tx1"/>
                </a:solidFill>
                <a:cs typeface="Ali-A-Sahifa Bold" pitchFamily="2" charset="-78"/>
              </a:rPr>
            </a:br>
            <a:r>
              <a:rPr lang="ar-IQ" sz="3200" dirty="0">
                <a:solidFill>
                  <a:schemeClr val="tx1"/>
                </a:solidFill>
                <a:cs typeface="Ali-A-Sahifa Bold" pitchFamily="2" charset="-78"/>
              </a:rPr>
              <a:t>سلام على من اتبع الهدى . اما بعد- فانى ادعوك بدعاية الاسلام ,اسلم تسلم </a:t>
            </a:r>
            <a:r>
              <a:rPr lang="ar-IQ" sz="3200" dirty="0" smtClean="0">
                <a:solidFill>
                  <a:schemeClr val="tx1"/>
                </a:solidFill>
                <a:cs typeface="Ali-A-Sahifa Bold" pitchFamily="2" charset="-78"/>
              </a:rPr>
              <a:t>,</a:t>
            </a:r>
            <a:r>
              <a:rPr lang="ar-IQ" sz="3200" dirty="0">
                <a:solidFill>
                  <a:schemeClr val="tx1"/>
                </a:solidFill>
                <a:cs typeface="Ali-A-Sahifa Bold" pitchFamily="2" charset="-78"/>
              </a:rPr>
              <a:t/>
            </a:r>
            <a:br>
              <a:rPr lang="ar-IQ" sz="3200" dirty="0">
                <a:solidFill>
                  <a:schemeClr val="tx1"/>
                </a:solidFill>
                <a:cs typeface="Ali-A-Sahifa Bold" pitchFamily="2" charset="-78"/>
              </a:rPr>
            </a:br>
            <a:r>
              <a:rPr lang="ar-IQ" sz="3200" dirty="0">
                <a:solidFill>
                  <a:schemeClr val="tx1"/>
                </a:solidFill>
                <a:cs typeface="Ali-A-Sahifa Bold" pitchFamily="2" charset="-78"/>
              </a:rPr>
              <a:t>واسلم يؤتك الله اجرك مرتين .فان توليت فعليك اثم الاريسيين </a:t>
            </a:r>
            <a:r>
              <a:rPr lang="ar-IQ" sz="3200" dirty="0" smtClean="0">
                <a:solidFill>
                  <a:schemeClr val="tx1"/>
                </a:solidFill>
                <a:cs typeface="Ali-A-Sahifa Bold" pitchFamily="2" charset="-78"/>
              </a:rPr>
              <a:t>.</a:t>
            </a:r>
            <a:r>
              <a:rPr lang="ar-IQ" sz="3200" dirty="0">
                <a:solidFill>
                  <a:schemeClr val="tx1"/>
                </a:solidFill>
                <a:cs typeface="Ali-A-Sahifa Bold" pitchFamily="2" charset="-78"/>
              </a:rPr>
              <a:t/>
            </a:r>
            <a:br>
              <a:rPr lang="ar-IQ" sz="3200" dirty="0">
                <a:solidFill>
                  <a:schemeClr val="tx1"/>
                </a:solidFill>
                <a:cs typeface="Ali-A-Sahifa Bold" pitchFamily="2" charset="-78"/>
              </a:rPr>
            </a:br>
            <a:r>
              <a:rPr lang="ar-IQ" sz="3200" dirty="0">
                <a:solidFill>
                  <a:schemeClr val="tx1"/>
                </a:solidFill>
                <a:cs typeface="Ali-A-Sahifa Bold" pitchFamily="2" charset="-78"/>
              </a:rPr>
              <a:t>ويا اهل الكتاب تعالوا الى كلمة سواء بيننا وبينكم الا نعبد الا الله ولا نشرك به شيئا </a:t>
            </a:r>
            <a:br>
              <a:rPr lang="ar-IQ" sz="3200" dirty="0">
                <a:solidFill>
                  <a:schemeClr val="tx1"/>
                </a:solidFill>
                <a:cs typeface="Ali-A-Sahifa Bold" pitchFamily="2" charset="-78"/>
              </a:rPr>
            </a:br>
            <a:r>
              <a:rPr lang="ar-IQ" sz="3200" dirty="0">
                <a:solidFill>
                  <a:schemeClr val="tx1"/>
                </a:solidFill>
                <a:cs typeface="Ali-A-Sahifa Bold" pitchFamily="2" charset="-78"/>
              </a:rPr>
              <a:t>ولا يتخذ بعضنا بعضا اربابا من دون الله فان تولوا فقولوا اشهدوا بانا </a:t>
            </a:r>
            <a:r>
              <a:rPr lang="ar-IQ" sz="3200" dirty="0" smtClean="0">
                <a:solidFill>
                  <a:schemeClr val="tx1"/>
                </a:solidFill>
                <a:cs typeface="Ali-A-Sahifa Bold" pitchFamily="2" charset="-78"/>
              </a:rPr>
              <a:t>مسلمون .</a:t>
            </a:r>
            <a:endParaRPr lang="ar-IQ" sz="3200" dirty="0">
              <a:solidFill>
                <a:schemeClr val="tx1"/>
              </a:solidFill>
              <a:cs typeface="Ali-A-Sahifa Bold" pitchFamily="2" charset="-78"/>
            </a:endParaRPr>
          </a:p>
          <a:p>
            <a:pPr algn="just" rtl="1"/>
            <a:endParaRPr lang="en-US" dirty="0">
              <a:solidFill>
                <a:schemeClr val="tx1"/>
              </a:solidFill>
            </a:endParaRPr>
          </a:p>
        </p:txBody>
      </p:sp>
    </p:spTree>
    <p:extLst>
      <p:ext uri="{BB962C8B-B14F-4D97-AF65-F5344CB8AC3E}">
        <p14:creationId xmlns:p14="http://schemas.microsoft.com/office/powerpoint/2010/main" val="6352453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txBody>
          <a:bodyPr wrap="square">
            <a:spAutoFit/>
          </a:bodyPr>
          <a:lstStyle/>
          <a:p>
            <a:pPr algn="just" rtl="1"/>
            <a:endParaRPr lang="ar-IQ" dirty="0" smtClean="0">
              <a:cs typeface="Ali-A-Sahifa Bold" pitchFamily="2" charset="-78"/>
            </a:endParaRPr>
          </a:p>
          <a:p>
            <a:pPr algn="just" rtl="1"/>
            <a:endParaRPr lang="ar-IQ" dirty="0">
              <a:cs typeface="Ali-A-Sahifa Bold" pitchFamily="2" charset="-78"/>
            </a:endParaRPr>
          </a:p>
          <a:p>
            <a:pPr algn="just" rtl="1"/>
            <a:endParaRPr lang="ar-IQ" dirty="0" smtClean="0">
              <a:cs typeface="Ali-A-Sahifa Bold" pitchFamily="2" charset="-78"/>
            </a:endParaRPr>
          </a:p>
          <a:p>
            <a:pPr algn="just" rtl="1"/>
            <a:endParaRPr lang="ar-IQ" dirty="0">
              <a:cs typeface="Ali-A-Sahifa Bold" pitchFamily="2" charset="-78"/>
            </a:endParaRPr>
          </a:p>
          <a:p>
            <a:pPr algn="just" rtl="1"/>
            <a:endParaRPr lang="ar-IQ" dirty="0" smtClean="0">
              <a:cs typeface="Ali-A-Sahifa Bold" pitchFamily="2" charset="-78"/>
            </a:endParaRPr>
          </a:p>
          <a:p>
            <a:pPr algn="just" rtl="1"/>
            <a:endParaRPr lang="ar-IQ" dirty="0">
              <a:cs typeface="Ali-A-Sahifa Bold" pitchFamily="2" charset="-78"/>
            </a:endParaRPr>
          </a:p>
          <a:p>
            <a:pPr algn="just" rtl="1"/>
            <a:endParaRPr lang="ar-IQ" dirty="0" smtClean="0">
              <a:cs typeface="Ali-A-Sahifa Bold" pitchFamily="2" charset="-78"/>
            </a:endParaRPr>
          </a:p>
          <a:p>
            <a:pPr algn="just" rtl="1"/>
            <a:endParaRPr lang="ar-IQ" dirty="0">
              <a:cs typeface="Ali-A-Sahifa Bold" pitchFamily="2" charset="-78"/>
            </a:endParaRPr>
          </a:p>
          <a:p>
            <a:pPr algn="just" rtl="1"/>
            <a:endParaRPr lang="ar-IQ" dirty="0" smtClean="0">
              <a:cs typeface="Ali-A-Sahifa Bold" pitchFamily="2" charset="-78"/>
            </a:endParaRPr>
          </a:p>
          <a:p>
            <a:pPr algn="just" rtl="1"/>
            <a:endParaRPr lang="ar-IQ" dirty="0">
              <a:cs typeface="Ali-A-Sahifa Bold" pitchFamily="2" charset="-78"/>
            </a:endParaRPr>
          </a:p>
          <a:p>
            <a:pPr algn="just" rtl="1"/>
            <a:endParaRPr lang="ar-IQ" dirty="0" smtClean="0">
              <a:cs typeface="Ali-A-Sahifa Bold" pitchFamily="2" charset="-78"/>
            </a:endParaRPr>
          </a:p>
          <a:p>
            <a:pPr algn="just" rtl="1"/>
            <a:endParaRPr lang="ar-IQ" dirty="0">
              <a:cs typeface="Ali-A-Sahifa Bold" pitchFamily="2" charset="-78"/>
            </a:endParaRPr>
          </a:p>
          <a:p>
            <a:pPr algn="just" rtl="1"/>
            <a:endParaRPr lang="ar-IQ" dirty="0" smtClean="0">
              <a:cs typeface="Ali-A-Sahifa Bold" pitchFamily="2" charset="-78"/>
            </a:endParaRPr>
          </a:p>
          <a:p>
            <a:pPr algn="just" rtl="1"/>
            <a:endParaRPr lang="ar-IQ" dirty="0">
              <a:cs typeface="Ali-A-Sahifa Bold" pitchFamily="2" charset="-78"/>
            </a:endParaRPr>
          </a:p>
          <a:p>
            <a:pPr algn="just" rtl="1"/>
            <a:endParaRPr lang="ar-IQ" dirty="0" smtClean="0">
              <a:cs typeface="Ali-A-Sahifa Bold" pitchFamily="2" charset="-78"/>
            </a:endParaRPr>
          </a:p>
          <a:p>
            <a:pPr algn="just" rtl="1"/>
            <a:endParaRPr lang="ar-IQ" dirty="0">
              <a:cs typeface="Ali-A-Sahifa Bold" pitchFamily="2" charset="-78"/>
            </a:endParaRPr>
          </a:p>
          <a:p>
            <a:pPr algn="just" rtl="1"/>
            <a:endParaRPr lang="ar-IQ" dirty="0" smtClean="0">
              <a:cs typeface="Ali-A-Sahifa Bold" pitchFamily="2" charset="-78"/>
            </a:endParaRPr>
          </a:p>
          <a:p>
            <a:pPr algn="just" rtl="1"/>
            <a:endParaRPr lang="ar-IQ" dirty="0">
              <a:cs typeface="Ali-A-Sahifa Bold" pitchFamily="2" charset="-78"/>
            </a:endParaRPr>
          </a:p>
          <a:p>
            <a:pPr algn="just" rtl="1"/>
            <a:endParaRPr lang="ar-IQ" dirty="0" smtClean="0">
              <a:cs typeface="Ali-A-Sahifa Bold" pitchFamily="2" charset="-78"/>
            </a:endParaRPr>
          </a:p>
          <a:p>
            <a:pPr algn="just" rtl="1"/>
            <a:endParaRPr lang="ar-IQ" dirty="0">
              <a:cs typeface="Ali-A-Sahifa Bold" pitchFamily="2" charset="-78"/>
            </a:endParaRPr>
          </a:p>
          <a:p>
            <a:pPr algn="just" rtl="1"/>
            <a:endParaRPr lang="ar-IQ" dirty="0" smtClean="0">
              <a:cs typeface="Ali-A-Sahifa Bold" pitchFamily="2" charset="-78"/>
            </a:endParaRPr>
          </a:p>
          <a:p>
            <a:pPr algn="just" rtl="1"/>
            <a:endParaRPr lang="ar-IQ" dirty="0">
              <a:cs typeface="Ali-A-Sahifa Bold" pitchFamily="2" charset="-78"/>
            </a:endParaRPr>
          </a:p>
          <a:p>
            <a:pPr algn="just" rtl="1"/>
            <a:endParaRPr lang="ar-IQ" dirty="0" smtClean="0">
              <a:cs typeface="Ali-A-Sahifa Bold" pitchFamily="2" charset="-78"/>
            </a:endParaRPr>
          </a:p>
          <a:p>
            <a:pPr algn="just" rtl="1"/>
            <a:endParaRPr lang="ar-IQ" dirty="0">
              <a:cs typeface="Ali-A-Sahifa Bold" pitchFamily="2" charset="-78"/>
            </a:endParaRPr>
          </a:p>
          <a:p>
            <a:pPr algn="just" rtl="1"/>
            <a:endParaRPr lang="en-US" dirty="0"/>
          </a:p>
        </p:txBody>
      </p:sp>
      <p:pic>
        <p:nvPicPr>
          <p:cNvPr id="3" name="Picture 3" descr="Muhammad_letter_maqoqas_egy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598436"/>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45250957_207caabed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923" y="875422"/>
            <a:ext cx="9144000" cy="5982578"/>
          </a:xfrm>
          <a:prstGeom prst="rect">
            <a:avLst/>
          </a:prstGeom>
        </p:spPr>
      </p:pic>
      <p:sp>
        <p:nvSpPr>
          <p:cNvPr id="3" name="Rectangle 2"/>
          <p:cNvSpPr/>
          <p:nvPr/>
        </p:nvSpPr>
        <p:spPr>
          <a:xfrm>
            <a:off x="-15923" y="13648"/>
            <a:ext cx="9144000" cy="861774"/>
          </a:xfrm>
          <a:prstGeom prst="rect">
            <a:avLst/>
          </a:prstGeom>
          <a:blipFill>
            <a:blip r:embed="rId3"/>
            <a:tile tx="0" ty="0" sx="100000" sy="100000" flip="none" algn="tl"/>
          </a:blipFill>
        </p:spPr>
        <p:txBody>
          <a:bodyPr wrap="square">
            <a:spAutoFit/>
          </a:bodyPr>
          <a:lstStyle/>
          <a:p>
            <a:pPr algn="just" rtl="1"/>
            <a:r>
              <a:rPr lang="ar-IQ" dirty="0" smtClean="0">
                <a:cs typeface="Ali-A-Sahifa Bold" pitchFamily="2" charset="-78"/>
              </a:rPr>
              <a:t>    </a:t>
            </a:r>
            <a:r>
              <a:rPr lang="ar-IQ" sz="3200" dirty="0">
                <a:solidFill>
                  <a:srgbClr val="FF0000"/>
                </a:solidFill>
                <a:cs typeface="Ali_K_Jiddah" pitchFamily="2" charset="-78"/>
              </a:rPr>
              <a:t> </a:t>
            </a:r>
            <a:r>
              <a:rPr lang="ar-IQ" sz="3200" dirty="0">
                <a:solidFill>
                  <a:srgbClr val="FFFF00"/>
                </a:solidFill>
                <a:cs typeface="Ali_K_Jiddah" pitchFamily="2" charset="-78"/>
              </a:rPr>
              <a:t>دةقى نامةكةى ثيَغةمبةر(د.خ) بؤ </a:t>
            </a:r>
            <a:r>
              <a:rPr lang="ar-IQ" sz="3200" dirty="0" smtClean="0">
                <a:solidFill>
                  <a:srgbClr val="FFFF00"/>
                </a:solidFill>
                <a:cs typeface="Ali_K_Jiddah" pitchFamily="2" charset="-78"/>
              </a:rPr>
              <a:t>مقةوقسى ثاشاى ميسر</a:t>
            </a:r>
            <a:endParaRPr lang="ar-IQ" sz="3200" dirty="0">
              <a:solidFill>
                <a:srgbClr val="FFFF00"/>
              </a:solidFill>
              <a:cs typeface="Ali_K_Jiddah" pitchFamily="2" charset="-78"/>
            </a:endParaRPr>
          </a:p>
          <a:p>
            <a:pPr algn="just" rtl="1"/>
            <a:endParaRPr lang="ar-IQ" dirty="0">
              <a:cs typeface="Ali-A-Sahifa Bold" pitchFamily="2" charset="-78"/>
            </a:endParaRPr>
          </a:p>
        </p:txBody>
      </p:sp>
    </p:spTree>
    <p:extLst>
      <p:ext uri="{BB962C8B-B14F-4D97-AF65-F5344CB8AC3E}">
        <p14:creationId xmlns:p14="http://schemas.microsoft.com/office/powerpoint/2010/main" val="11063111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82"/>
            <a:ext cx="9144000" cy="1846659"/>
          </a:xfrm>
          <a:prstGeom prst="rect">
            <a:avLst/>
          </a:prstGeom>
          <a:blipFill>
            <a:blip r:embed="rId2"/>
            <a:tile tx="0" ty="0" sx="100000" sy="100000" flip="none" algn="tl"/>
          </a:blipFill>
        </p:spPr>
        <p:txBody>
          <a:bodyPr wrap="square">
            <a:spAutoFit/>
          </a:bodyPr>
          <a:lstStyle/>
          <a:p>
            <a:pPr algn="just" rtl="1"/>
            <a:r>
              <a:rPr lang="ar-IQ" dirty="0" smtClean="0">
                <a:cs typeface="Ali-A-Sahifa Bold" pitchFamily="2" charset="-78"/>
              </a:rPr>
              <a:t>                           </a:t>
            </a:r>
          </a:p>
          <a:p>
            <a:pPr algn="just" rtl="1"/>
            <a:r>
              <a:rPr lang="ar-IQ" dirty="0">
                <a:cs typeface="Ali-A-Sahifa Bold" pitchFamily="2" charset="-78"/>
              </a:rPr>
              <a:t> </a:t>
            </a:r>
            <a:r>
              <a:rPr lang="ar-IQ" dirty="0" smtClean="0">
                <a:cs typeface="Ali-A-Sahifa Bold" pitchFamily="2" charset="-78"/>
              </a:rPr>
              <a:t>                                    </a:t>
            </a:r>
            <a:r>
              <a:rPr lang="ar-IQ" sz="3200" dirty="0" smtClean="0">
                <a:solidFill>
                  <a:srgbClr val="FFFF00"/>
                </a:solidFill>
                <a:cs typeface="Ali_K_Jiddah" pitchFamily="2" charset="-78"/>
              </a:rPr>
              <a:t>دةقى نامةكةى ثيَغةمبةر(د.خ) </a:t>
            </a:r>
          </a:p>
          <a:p>
            <a:pPr algn="just" rtl="1"/>
            <a:r>
              <a:rPr lang="ar-IQ" sz="3200" dirty="0" smtClean="0">
                <a:solidFill>
                  <a:srgbClr val="FFFF00"/>
                </a:solidFill>
                <a:cs typeface="Ali_K_Jiddah" pitchFamily="2" charset="-78"/>
              </a:rPr>
              <a:t>              بؤ </a:t>
            </a:r>
            <a:r>
              <a:rPr lang="ar-IQ" sz="3200" dirty="0">
                <a:solidFill>
                  <a:srgbClr val="FFFF00"/>
                </a:solidFill>
                <a:cs typeface="Ali-A-Jiddah" pitchFamily="2" charset="-78"/>
              </a:rPr>
              <a:t>منذر بن ساوى </a:t>
            </a:r>
            <a:r>
              <a:rPr lang="ar-IQ" sz="3200" dirty="0">
                <a:solidFill>
                  <a:srgbClr val="FFFF00"/>
                </a:solidFill>
                <a:cs typeface="Ali_K_Jiddah" pitchFamily="2" charset="-78"/>
              </a:rPr>
              <a:t>فةرمانرِةواى </a:t>
            </a:r>
            <a:r>
              <a:rPr lang="ar-IQ" sz="3200" dirty="0" smtClean="0">
                <a:solidFill>
                  <a:srgbClr val="FFFF00"/>
                </a:solidFill>
                <a:cs typeface="Ali_K_Jiddah" pitchFamily="2" charset="-78"/>
              </a:rPr>
              <a:t>بةحرةين</a:t>
            </a:r>
          </a:p>
          <a:p>
            <a:pPr algn="just" rtl="1"/>
            <a:endParaRPr lang="ar-IQ" sz="3200" dirty="0">
              <a:solidFill>
                <a:srgbClr val="FFFF00"/>
              </a:solidFill>
              <a:cs typeface="Ali_K_Jiddah" pitchFamily="2" charset="-78"/>
            </a:endParaRPr>
          </a:p>
        </p:txBody>
      </p:sp>
      <p:pic>
        <p:nvPicPr>
          <p:cNvPr id="3" name="Content Placeholder 3" descr="792px-Sana'_military_museum_07.JPG"/>
          <p:cNvPicPr>
            <a:picLocks noChangeAspect="1"/>
          </p:cNvPicPr>
          <p:nvPr/>
        </p:nvPicPr>
        <p:blipFill>
          <a:blip r:embed="rId3"/>
          <a:stretch>
            <a:fillRect/>
          </a:stretch>
        </p:blipFill>
        <p:spPr>
          <a:xfrm>
            <a:off x="76200" y="1869573"/>
            <a:ext cx="9067800" cy="5486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257977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3999" cy="794063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r" rtl="1"/>
            <a:r>
              <a:rPr lang="ar-IQ" sz="3000" dirty="0">
                <a:solidFill>
                  <a:srgbClr val="FF0000"/>
                </a:solidFill>
                <a:cs typeface="Zanest_DecoType Naskh Swashes" pitchFamily="2" charset="-78"/>
              </a:rPr>
              <a:t>سنوور ى  نيمضة دوورطةى عةرةبى  :</a:t>
            </a:r>
            <a:endParaRPr lang="en-US" sz="3000" dirty="0">
              <a:solidFill>
                <a:srgbClr val="FF0000"/>
              </a:solidFill>
              <a:cs typeface="Zanest_DecoType Naskh Swashes" pitchFamily="2" charset="-78"/>
            </a:endParaRPr>
          </a:p>
          <a:p>
            <a:pPr algn="just" rtl="1"/>
            <a:r>
              <a:rPr lang="ar-IQ" sz="3000" dirty="0">
                <a:cs typeface="Ali_K_Sahifa Bold" pitchFamily="2" charset="-78"/>
              </a:rPr>
              <a:t>نيمضة دوورطةى عةرةبى دةكةويَتة باشوورى رؤذئاواى كيشوةرى ئاسيا، ئةم شويَنة جوطرافييةى  نيمضة دوورطةى عةرةبى  وايكردووة ببيَتة سةرة ريَطاى بازرطانى نيَوان كيشوةرةكانى  ئاسيا و ئةفريقيا و ئةوروثا، لةلايةكى ديكةشةوة نيمضة دوورطةى عةرةبى لة سىَ لاوة بةئاو دةورة دراوة، لةرؤذهةلاَتةوة كةنداوة عةرةبيةو </a:t>
            </a:r>
            <a:r>
              <a:rPr lang="ar-IQ" sz="3000" dirty="0" smtClean="0">
                <a:cs typeface="Ali_K_Sahifa Bold" pitchFamily="2" charset="-78"/>
              </a:rPr>
              <a:t>لةباشووريشةوة </a:t>
            </a:r>
            <a:r>
              <a:rPr lang="ar-IQ" sz="3000" dirty="0">
                <a:cs typeface="Ali_K_Sahifa Bold" pitchFamily="2" charset="-78"/>
              </a:rPr>
              <a:t>دةرياى عةرةب </a:t>
            </a:r>
            <a:r>
              <a:rPr lang="ar-IQ" sz="3000" dirty="0" smtClean="0">
                <a:cs typeface="Ali_K_Sahifa Bold" pitchFamily="2" charset="-78"/>
              </a:rPr>
              <a:t>و لةخؤرئاواشةوة دةرياى سوورة </a:t>
            </a:r>
            <a:r>
              <a:rPr lang="ar-IQ" sz="3000" dirty="0">
                <a:cs typeface="Ali_K_Sahifa Bold" pitchFamily="2" charset="-78"/>
              </a:rPr>
              <a:t>لةباكووريشةوة </a:t>
            </a:r>
            <a:r>
              <a:rPr lang="ar-IQ" sz="3000" dirty="0" smtClean="0">
                <a:cs typeface="Ali_K_Sahifa Bold" pitchFamily="2" charset="-78"/>
              </a:rPr>
              <a:t>كراوةية </a:t>
            </a:r>
            <a:r>
              <a:rPr lang="ar-IQ" sz="3000" dirty="0">
                <a:cs typeface="Ali_K_Sahifa Bold" pitchFamily="2" charset="-78"/>
              </a:rPr>
              <a:t>بةرووى عيَراق و شامدا، هةرضةندة نيمضة دوورطةى عةرةبى لةهاويندا كةش و هةوايةكى وشك وطةرمى هةية و ريَذةى باران بارينيشى كةمة بةلاَم لةطةلَ ئةوةشدا كشتوكالَ لةهةندىَ ناوضةى وةكو يةمةن و عومان و هةندىَ شويَنى ديكة هةبووة، كةواتا ليَرةدا طرنطى نيمضة دوورطةى عةرةبى خؤى لة ثيَطة ئابووريةكةيدا دةبينيَتةوة كة ئةويش بازرطانية ضونكة كةوتؤتة سةرة ريَطاى بازرطانى، جطة لةوةش طرنطى نيمضة دوورطةى عةرةبى تةنها لة ريَطا بازرطانيةكةيدا نية بةلَكو ثيَطة ئاينيةكةشى طرنطى و بايةخى نيمضة دوورطةى عةرةبى زياتر كرد بةتايبةتى شارى مةككة ضونكة ئةم شارة ثيَش ئاينى ئيسلاميش ثيَطةيةكى ئاينى طرنطى  هةبوو ئةويش بؤ كةعبةى ثيرؤز دةطةرِيَتةوة كة ثيَغةمبةر ابراهيم(د.خ) بةفةرمانى خوداى طةورة بنيادى نا .</a:t>
            </a:r>
            <a:endParaRPr lang="en-US" sz="3000" dirty="0">
              <a:cs typeface="Ali_K_Sahifa Bold" pitchFamily="2" charset="-78"/>
            </a:endParaRPr>
          </a:p>
        </p:txBody>
      </p:sp>
    </p:spTree>
    <p:extLst>
      <p:ext uri="{BB962C8B-B14F-4D97-AF65-F5344CB8AC3E}">
        <p14:creationId xmlns:p14="http://schemas.microsoft.com/office/powerpoint/2010/main" val="24353168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a:solidFill>
                  <a:srgbClr val="FFFF00"/>
                </a:solidFill>
                <a:cs typeface="Ali_K_Jiddah" pitchFamily="2" charset="-78"/>
              </a:rPr>
              <a:t>سالَى </a:t>
            </a:r>
            <a:r>
              <a:rPr lang="ar-IQ" sz="3200" dirty="0" smtClean="0">
                <a:solidFill>
                  <a:srgbClr val="FFFF00"/>
                </a:solidFill>
                <a:cs typeface="Ali_K_Jiddah" pitchFamily="2" charset="-78"/>
              </a:rPr>
              <a:t>شاندةكان(</a:t>
            </a:r>
            <a:r>
              <a:rPr lang="en-US" sz="3200" dirty="0" smtClean="0">
                <a:solidFill>
                  <a:srgbClr val="FFFF00"/>
                </a:solidFill>
                <a:cs typeface="Ali_K_Jiddah" pitchFamily="2" charset="-78"/>
              </a:rPr>
              <a:t>9</a:t>
            </a:r>
            <a:r>
              <a:rPr lang="ar-IQ" sz="3200" dirty="0" smtClean="0">
                <a:solidFill>
                  <a:srgbClr val="FFFF00"/>
                </a:solidFill>
                <a:cs typeface="Ali_K_Jiddah" pitchFamily="2" charset="-78"/>
              </a:rPr>
              <a:t>ك</a:t>
            </a:r>
            <a:r>
              <a:rPr lang="ar-IQ" sz="3200" dirty="0">
                <a:solidFill>
                  <a:srgbClr val="FFFF00"/>
                </a:solidFill>
                <a:cs typeface="Ali_K_Jiddah" pitchFamily="2" charset="-78"/>
              </a:rPr>
              <a:t>) </a:t>
            </a:r>
            <a:endParaRPr lang="en-US" sz="3200" dirty="0">
              <a:solidFill>
                <a:srgbClr val="FFFF00"/>
              </a:solidFill>
              <a:cs typeface="Ali_K_Jiddah" pitchFamily="2" charset="-78"/>
            </a:endParaRPr>
          </a:p>
          <a:p>
            <a:pPr algn="ctr"/>
            <a:endParaRPr lang="en-US" dirty="0"/>
          </a:p>
        </p:txBody>
      </p:sp>
      <p:sp>
        <p:nvSpPr>
          <p:cNvPr id="5" name="Rectangle 4"/>
          <p:cNvSpPr/>
          <p:nvPr/>
        </p:nvSpPr>
        <p:spPr>
          <a:xfrm>
            <a:off x="31845" y="923497"/>
            <a:ext cx="9144000" cy="5935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400" dirty="0" smtClean="0">
                <a:solidFill>
                  <a:srgbClr val="FF0000"/>
                </a:solidFill>
                <a:cs typeface="Zanest_Monotype Koufi Bold" pitchFamily="2" charset="-78"/>
              </a:rPr>
              <a:t> </a:t>
            </a:r>
            <a:endParaRPr lang="ar-IQ" sz="3400" dirty="0">
              <a:solidFill>
                <a:srgbClr val="FF0000"/>
              </a:solidFill>
              <a:cs typeface="Zanest_Monotype Koufi Bold" pitchFamily="2" charset="-78"/>
            </a:endParaRPr>
          </a:p>
          <a:p>
            <a:pPr algn="just" rtl="1"/>
            <a:r>
              <a:rPr lang="ar-IQ" sz="3400" dirty="0" smtClean="0">
                <a:solidFill>
                  <a:srgbClr val="FF0000"/>
                </a:solidFill>
                <a:cs typeface="Zanest_Monotype Koufi Bold" pitchFamily="2" charset="-78"/>
              </a:rPr>
              <a:t>     </a:t>
            </a:r>
            <a:endParaRPr lang="ar-IQ" sz="3400" dirty="0">
              <a:solidFill>
                <a:srgbClr val="FF0000"/>
              </a:solidFill>
              <a:cs typeface="Zanest_Monotype Koufi Bold" pitchFamily="2" charset="-78"/>
            </a:endParaRPr>
          </a:p>
          <a:p>
            <a:pPr algn="just" rtl="1"/>
            <a:r>
              <a:rPr lang="ar-IQ" sz="3400" dirty="0" smtClean="0">
                <a:solidFill>
                  <a:srgbClr val="FF0000"/>
                </a:solidFill>
                <a:cs typeface="Zanest_Monotype Koufi Bold" pitchFamily="2" charset="-78"/>
              </a:rPr>
              <a:t>    ئامانجى شاندةكان </a:t>
            </a:r>
            <a:endParaRPr lang="ar-IQ" sz="3400" dirty="0">
              <a:solidFill>
                <a:srgbClr val="FF0000"/>
              </a:solidFill>
              <a:cs typeface="Zanest_Monotype Koufi Bold" pitchFamily="2" charset="-78"/>
            </a:endParaRPr>
          </a:p>
          <a:p>
            <a:pPr algn="just" rtl="1"/>
            <a:r>
              <a:rPr lang="ar-IQ" sz="3400" dirty="0" smtClean="0">
                <a:solidFill>
                  <a:srgbClr val="FF0000"/>
                </a:solidFill>
                <a:cs typeface="Zanest_Monotype Koufi Bold" pitchFamily="2" charset="-78"/>
              </a:rPr>
              <a:t>      </a:t>
            </a:r>
            <a:r>
              <a:rPr lang="ar-IQ" sz="3600" dirty="0" smtClean="0">
                <a:solidFill>
                  <a:schemeClr val="tx1"/>
                </a:solidFill>
              </a:rPr>
              <a:t>   </a:t>
            </a:r>
            <a:r>
              <a:rPr lang="en-US" sz="3600" dirty="0" smtClean="0">
                <a:solidFill>
                  <a:schemeClr val="tx1"/>
                </a:solidFill>
              </a:rPr>
              <a:t>1</a:t>
            </a:r>
            <a:r>
              <a:rPr lang="ar-IQ" sz="3600" dirty="0" smtClean="0">
                <a:solidFill>
                  <a:schemeClr val="tx1"/>
                </a:solidFill>
              </a:rPr>
              <a:t>- </a:t>
            </a:r>
            <a:r>
              <a:rPr lang="ar-IQ" sz="3400" dirty="0">
                <a:solidFill>
                  <a:schemeClr val="tx1"/>
                </a:solidFill>
                <a:cs typeface="Ali_K_Alwand" pitchFamily="2" charset="-78"/>
              </a:rPr>
              <a:t>موسلَمان بوون</a:t>
            </a:r>
          </a:p>
          <a:p>
            <a:pPr algn="just" rtl="1"/>
            <a:r>
              <a:rPr lang="ar-IQ" sz="3600" dirty="0">
                <a:solidFill>
                  <a:schemeClr val="tx1"/>
                </a:solidFill>
              </a:rPr>
              <a:t> </a:t>
            </a:r>
            <a:r>
              <a:rPr lang="ar-IQ" sz="3600" dirty="0" smtClean="0">
                <a:solidFill>
                  <a:schemeClr val="tx1"/>
                </a:solidFill>
              </a:rPr>
              <a:t>       </a:t>
            </a:r>
            <a:r>
              <a:rPr lang="en-US" sz="3600" dirty="0" smtClean="0">
                <a:solidFill>
                  <a:schemeClr val="tx1"/>
                </a:solidFill>
              </a:rPr>
              <a:t>2</a:t>
            </a:r>
            <a:r>
              <a:rPr lang="ar-IQ" sz="3600" dirty="0" smtClean="0">
                <a:solidFill>
                  <a:schemeClr val="tx1"/>
                </a:solidFill>
              </a:rPr>
              <a:t>- </a:t>
            </a:r>
            <a:r>
              <a:rPr lang="ar-IQ" sz="3400" dirty="0">
                <a:solidFill>
                  <a:schemeClr val="tx1"/>
                </a:solidFill>
                <a:cs typeface="Ali_K_Alwand" pitchFamily="2" charset="-78"/>
              </a:rPr>
              <a:t>ثاريَزطارى</a:t>
            </a:r>
          </a:p>
          <a:p>
            <a:pPr algn="just" rtl="1"/>
            <a:r>
              <a:rPr lang="ar-IQ" sz="3600" dirty="0">
                <a:solidFill>
                  <a:schemeClr val="tx1"/>
                </a:solidFill>
                <a:cs typeface="Zanest_Monotype Koufi Bold" pitchFamily="2" charset="-78"/>
              </a:rPr>
              <a:t> </a:t>
            </a:r>
            <a:r>
              <a:rPr lang="ar-IQ" sz="3600" dirty="0" smtClean="0">
                <a:solidFill>
                  <a:schemeClr val="tx1"/>
                </a:solidFill>
                <a:cs typeface="Zanest_Monotype Koufi Bold" pitchFamily="2" charset="-78"/>
              </a:rPr>
              <a:t>        </a:t>
            </a:r>
            <a:r>
              <a:rPr lang="en-US" sz="3600" dirty="0" smtClean="0">
                <a:solidFill>
                  <a:schemeClr val="tx1"/>
                </a:solidFill>
                <a:cs typeface="Zanest_Monotype Koufi Bold" pitchFamily="2" charset="-78"/>
              </a:rPr>
              <a:t>3</a:t>
            </a:r>
            <a:r>
              <a:rPr lang="ar-IQ" sz="3600" dirty="0" smtClean="0">
                <a:solidFill>
                  <a:schemeClr val="tx1"/>
                </a:solidFill>
                <a:cs typeface="Zanest_Monotype Koufi Bold" pitchFamily="2" charset="-78"/>
              </a:rPr>
              <a:t>-</a:t>
            </a:r>
            <a:r>
              <a:rPr lang="ar-IQ" sz="3600" dirty="0" smtClean="0">
                <a:solidFill>
                  <a:srgbClr val="FF0000"/>
                </a:solidFill>
                <a:cs typeface="Zanest_Monotype Koufi Bold" pitchFamily="2" charset="-78"/>
              </a:rPr>
              <a:t> </a:t>
            </a:r>
            <a:r>
              <a:rPr lang="ar-IQ" sz="3400" dirty="0">
                <a:solidFill>
                  <a:schemeClr val="tx1"/>
                </a:solidFill>
                <a:cs typeface="Ali_K_Alwand" pitchFamily="2" charset="-78"/>
              </a:rPr>
              <a:t>سياسى </a:t>
            </a:r>
          </a:p>
          <a:p>
            <a:pPr algn="just" rtl="1"/>
            <a:endParaRPr lang="ar-IQ" sz="3400" dirty="0" smtClean="0">
              <a:solidFill>
                <a:schemeClr val="tx1"/>
              </a:solidFill>
              <a:cs typeface="Ali_K_Alwand" pitchFamily="2" charset="-78"/>
            </a:endParaRPr>
          </a:p>
          <a:p>
            <a:pPr algn="just" rtl="1"/>
            <a:endParaRPr lang="ar-IQ" sz="3400" dirty="0">
              <a:solidFill>
                <a:schemeClr val="tx1"/>
              </a:solidFill>
              <a:cs typeface="Ali_K_Alwand" pitchFamily="2" charset="-78"/>
            </a:endParaRPr>
          </a:p>
          <a:p>
            <a:pPr algn="just" rtl="1"/>
            <a:endParaRPr lang="ar-IQ" sz="3400" dirty="0">
              <a:solidFill>
                <a:schemeClr val="tx1"/>
              </a:solidFill>
              <a:cs typeface="Ali_K_Alwand" pitchFamily="2" charset="-78"/>
            </a:endParaRPr>
          </a:p>
          <a:p>
            <a:pPr algn="just" rtl="1"/>
            <a:r>
              <a:rPr lang="ar-IQ" sz="3400" dirty="0" smtClean="0">
                <a:solidFill>
                  <a:schemeClr val="tx1"/>
                </a:solidFill>
                <a:cs typeface="Zanest_Monotype Koufi Bold" pitchFamily="2" charset="-78"/>
              </a:rPr>
              <a:t>                 </a:t>
            </a:r>
            <a:r>
              <a:rPr lang="ar-IQ" sz="3600" dirty="0" smtClean="0"/>
              <a:t>(</a:t>
            </a:r>
            <a:r>
              <a:rPr lang="ar-IQ" sz="3600" dirty="0"/>
              <a:t>حجة الوداع)</a:t>
            </a:r>
            <a:endParaRPr lang="en-US" sz="3600" dirty="0"/>
          </a:p>
          <a:p>
            <a:pPr algn="just" rtl="1"/>
            <a:endParaRPr lang="ar-IQ" sz="3400" dirty="0" smtClean="0">
              <a:solidFill>
                <a:schemeClr val="tx1"/>
              </a:solidFill>
              <a:cs typeface="Zanest_Monotype Koufi Bold" pitchFamily="2" charset="-78"/>
            </a:endParaRPr>
          </a:p>
          <a:p>
            <a:pPr algn="ctr"/>
            <a:endParaRPr lang="ar-IQ" sz="3400" dirty="0">
              <a:solidFill>
                <a:srgbClr val="FF0000"/>
              </a:solidFill>
              <a:cs typeface="Zanest_Monotype Koufi Bold" pitchFamily="2" charset="-78"/>
            </a:endParaRPr>
          </a:p>
          <a:p>
            <a:pPr algn="ctr"/>
            <a:endParaRPr lang="ar-IQ" sz="3400" dirty="0" smtClean="0">
              <a:solidFill>
                <a:srgbClr val="FF0000"/>
              </a:solidFill>
              <a:cs typeface="Zanest_Monotype Koufi Bold" pitchFamily="2" charset="-78"/>
            </a:endParaRPr>
          </a:p>
          <a:p>
            <a:pPr algn="ctr"/>
            <a:endParaRPr lang="ar-IQ" sz="3400" dirty="0">
              <a:solidFill>
                <a:srgbClr val="FF0000"/>
              </a:solidFill>
              <a:cs typeface="Zanest_Monotype Koufi Bold" pitchFamily="2" charset="-78"/>
            </a:endParaRPr>
          </a:p>
          <a:p>
            <a:pPr algn="ctr"/>
            <a:endParaRPr lang="en-US" sz="3400" dirty="0">
              <a:solidFill>
                <a:srgbClr val="FF0000"/>
              </a:solidFill>
              <a:cs typeface="Zanest_Monotype Koufi Bold" pitchFamily="2" charset="-78"/>
            </a:endParaRPr>
          </a:p>
        </p:txBody>
      </p:sp>
      <p:sp>
        <p:nvSpPr>
          <p:cNvPr id="6" name="Rectangle 5"/>
          <p:cNvSpPr/>
          <p:nvPr/>
        </p:nvSpPr>
        <p:spPr>
          <a:xfrm>
            <a:off x="-2275" y="3510316"/>
            <a:ext cx="9144000" cy="1137883"/>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solidFill>
                  <a:srgbClr val="FFFF00"/>
                </a:solidFill>
                <a:cs typeface="Ali_K_Jiddah" pitchFamily="2" charset="-78"/>
              </a:rPr>
              <a:t>حةجى مالَئاواى  (حجة الوداع</a:t>
            </a:r>
            <a:r>
              <a:rPr lang="ar-IQ" dirty="0"/>
              <a:t>)</a:t>
            </a:r>
            <a:endParaRPr lang="en-US" dirty="0"/>
          </a:p>
          <a:p>
            <a:pPr algn="ctr"/>
            <a:endParaRPr lang="en-US" dirty="0"/>
          </a:p>
        </p:txBody>
      </p:sp>
      <p:sp>
        <p:nvSpPr>
          <p:cNvPr id="7" name="Flowchart: Preparation 6"/>
          <p:cNvSpPr/>
          <p:nvPr/>
        </p:nvSpPr>
        <p:spPr>
          <a:xfrm>
            <a:off x="2133600" y="4810836"/>
            <a:ext cx="4876800" cy="1666164"/>
          </a:xfrm>
          <a:prstGeom prst="flowChartPreparation">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IQ" sz="3200" dirty="0">
                <a:solidFill>
                  <a:schemeClr val="tx1"/>
                </a:solidFill>
                <a:cs typeface="Ali_K_Jiddah" pitchFamily="2" charset="-78"/>
              </a:rPr>
              <a:t>ئامؤذطارييةكانى ثيَغةمبةر لة حةجى مالَئاواى</a:t>
            </a:r>
            <a:endParaRPr lang="en-US" sz="3200" dirty="0">
              <a:solidFill>
                <a:schemeClr val="tx1"/>
              </a:solidFill>
              <a:cs typeface="Ali_K_Jiddah" pitchFamily="2" charset="-78"/>
            </a:endParaRPr>
          </a:p>
        </p:txBody>
      </p:sp>
    </p:spTree>
    <p:extLst>
      <p:ext uri="{BB962C8B-B14F-4D97-AF65-F5344CB8AC3E}">
        <p14:creationId xmlns:p14="http://schemas.microsoft.com/office/powerpoint/2010/main" val="14197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7"/>
                                        </p:tgtEl>
                                        <p:attrNameLst>
                                          <p:attrName>style.visibility</p:attrName>
                                        </p:attrNameLst>
                                      </p:cBhvr>
                                      <p:to>
                                        <p:strVal val="visible"/>
                                      </p:to>
                                    </p:set>
                                    <p:anim by="(-#ppt_w*2)" calcmode="lin" valueType="num">
                                      <p:cBhvr rctx="PPT">
                                        <p:cTn id="41" dur="500" autoRev="1" fill="hold">
                                          <p:stCondLst>
                                            <p:cond delay="0"/>
                                          </p:stCondLst>
                                        </p:cTn>
                                        <p:tgtEl>
                                          <p:spTgt spid="7"/>
                                        </p:tgtEl>
                                        <p:attrNameLst>
                                          <p:attrName>ppt_w</p:attrName>
                                        </p:attrNameLst>
                                      </p:cBhvr>
                                    </p:anim>
                                    <p:anim by="(#ppt_w*0.50)" calcmode="lin" valueType="num">
                                      <p:cBhvr>
                                        <p:cTn id="42" dur="500" decel="50000" autoRev="1" fill="hold">
                                          <p:stCondLst>
                                            <p:cond delay="0"/>
                                          </p:stCondLst>
                                        </p:cTn>
                                        <p:tgtEl>
                                          <p:spTgt spid="7"/>
                                        </p:tgtEl>
                                        <p:attrNameLst>
                                          <p:attrName>ppt_x</p:attrName>
                                        </p:attrNameLst>
                                      </p:cBhvr>
                                    </p:anim>
                                    <p:anim from="(-#ppt_h/2)" to="(#ppt_y)" calcmode="lin" valueType="num">
                                      <p:cBhvr>
                                        <p:cTn id="43" dur="1000" fill="hold">
                                          <p:stCondLst>
                                            <p:cond delay="0"/>
                                          </p:stCondLst>
                                        </p:cTn>
                                        <p:tgtEl>
                                          <p:spTgt spid="7"/>
                                        </p:tgtEl>
                                        <p:attrNameLst>
                                          <p:attrName>ppt_y</p:attrName>
                                        </p:attrNameLst>
                                      </p:cBhvr>
                                    </p:anim>
                                    <p:animRot by="21600000">
                                      <p:cBhvr>
                                        <p:cTn id="44"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10321"/>
            <a:ext cx="9144000" cy="6832640"/>
          </a:xfrm>
          <a:prstGeom prst="rect">
            <a:avLst/>
          </a:prstGeom>
        </p:spPr>
        <p:txBody>
          <a:bodyPr wrap="square">
            <a:spAutoFit/>
          </a:bodyPr>
          <a:lstStyle/>
          <a:p>
            <a:pPr algn="just" rtl="1"/>
            <a:r>
              <a:rPr lang="ar-IQ" dirty="0"/>
              <a:t> </a:t>
            </a:r>
            <a:endParaRPr lang="en-US" sz="3000" dirty="0"/>
          </a:p>
          <a:p>
            <a:pPr algn="just" rtl="1"/>
            <a:r>
              <a:rPr lang="en-US" sz="3000" dirty="0" smtClean="0">
                <a:cs typeface="Ali-A-Alwand" pitchFamily="2" charset="-78"/>
              </a:rPr>
              <a:t>1</a:t>
            </a:r>
            <a:r>
              <a:rPr lang="ar-IQ" sz="3000" dirty="0" smtClean="0">
                <a:cs typeface="Ali-A-Alwand" pitchFamily="2" charset="-78"/>
              </a:rPr>
              <a:t>- </a:t>
            </a:r>
            <a:r>
              <a:rPr lang="ar-IQ" sz="3000" dirty="0">
                <a:cs typeface="Ali_K_Alwand" pitchFamily="2" charset="-78"/>
              </a:rPr>
              <a:t>حةرام كردنى خويَن و مالَ و سامانى يةكترى، كة كةس نابيَت بةنارِةوا </a:t>
            </a:r>
            <a:r>
              <a:rPr lang="ar-IQ" sz="3000" dirty="0" smtClean="0">
                <a:cs typeface="Ali_K_Alwand" pitchFamily="2" charset="-78"/>
              </a:rPr>
              <a:t>كةس</a:t>
            </a:r>
          </a:p>
          <a:p>
            <a:pPr algn="just" rtl="1"/>
            <a:r>
              <a:rPr lang="ar-IQ" sz="3000" dirty="0">
                <a:cs typeface="Ali_K_Alwand" pitchFamily="2" charset="-78"/>
              </a:rPr>
              <a:t> </a:t>
            </a:r>
            <a:r>
              <a:rPr lang="ar-IQ" sz="3000" dirty="0" smtClean="0">
                <a:cs typeface="Ali_K_Alwand" pitchFamily="2" charset="-78"/>
              </a:rPr>
              <a:t>   </a:t>
            </a:r>
            <a:r>
              <a:rPr lang="ar-IQ" sz="3000" dirty="0">
                <a:cs typeface="Ali_K_Alwand" pitchFamily="2" charset="-78"/>
              </a:rPr>
              <a:t>بكوذيَت و دةست بةسةر مالَ وسامانيدا بطريَت .  </a:t>
            </a:r>
            <a:endParaRPr lang="en-US" sz="3000" dirty="0">
              <a:cs typeface="Ali_K_Alwand" pitchFamily="2" charset="-78"/>
            </a:endParaRPr>
          </a:p>
          <a:p>
            <a:pPr algn="just" rtl="1"/>
            <a:r>
              <a:rPr lang="en-US" sz="3000" dirty="0" smtClean="0">
                <a:cs typeface="Ali-A-Alwand" pitchFamily="2" charset="-78"/>
              </a:rPr>
              <a:t>2</a:t>
            </a:r>
            <a:r>
              <a:rPr lang="ar-IQ" sz="3000" dirty="0" smtClean="0">
                <a:cs typeface="Ali-A-Alwand" pitchFamily="2" charset="-78"/>
              </a:rPr>
              <a:t>- </a:t>
            </a:r>
            <a:r>
              <a:rPr lang="ar-IQ" sz="3000" dirty="0">
                <a:cs typeface="Ali_K_Alwand" pitchFamily="2" charset="-78"/>
              </a:rPr>
              <a:t>هةموو شتيَكى نةفامى ذيَر ثىَ و ثشت طويَى بخةن .</a:t>
            </a:r>
            <a:endParaRPr lang="en-US" sz="3000" dirty="0">
              <a:cs typeface="Ali_K_Alwand" pitchFamily="2" charset="-78"/>
            </a:endParaRPr>
          </a:p>
          <a:p>
            <a:pPr algn="just" rtl="1"/>
            <a:r>
              <a:rPr lang="en-US" sz="3000" dirty="0" smtClean="0">
                <a:cs typeface="Ali-A-Alwand" pitchFamily="2" charset="-78"/>
              </a:rPr>
              <a:t>3</a:t>
            </a:r>
            <a:r>
              <a:rPr lang="ar-IQ" sz="3000" dirty="0" smtClean="0">
                <a:cs typeface="Ali-A-Alwand" pitchFamily="2" charset="-78"/>
              </a:rPr>
              <a:t>- </a:t>
            </a:r>
            <a:r>
              <a:rPr lang="ar-IQ" sz="3000" dirty="0">
                <a:cs typeface="Ali_K_Alwand" pitchFamily="2" charset="-78"/>
              </a:rPr>
              <a:t>قةدةغةكردنى سوو . </a:t>
            </a:r>
            <a:endParaRPr lang="en-US" sz="3000" dirty="0">
              <a:cs typeface="Ali_K_Alwand" pitchFamily="2" charset="-78"/>
            </a:endParaRPr>
          </a:p>
          <a:p>
            <a:pPr algn="just" rtl="1"/>
            <a:r>
              <a:rPr lang="en-US" sz="3000" dirty="0" smtClean="0">
                <a:cs typeface="Ali-A-Alwand" pitchFamily="2" charset="-78"/>
              </a:rPr>
              <a:t>4</a:t>
            </a:r>
            <a:r>
              <a:rPr lang="ar-IQ" sz="3000" dirty="0" smtClean="0">
                <a:cs typeface="Ali-A-Alwand" pitchFamily="2" charset="-78"/>
              </a:rPr>
              <a:t>- </a:t>
            </a:r>
            <a:r>
              <a:rPr lang="ar-IQ" sz="3000" dirty="0">
                <a:cs typeface="Ali_K_Alwand" pitchFamily="2" charset="-78"/>
              </a:rPr>
              <a:t>ثاراستنى مافى ئافرةتان و هةلَسوكةوتى جوان لةطةلَياندا .  </a:t>
            </a:r>
            <a:endParaRPr lang="en-US" sz="3000" dirty="0">
              <a:cs typeface="Ali_K_Alwand" pitchFamily="2" charset="-78"/>
            </a:endParaRPr>
          </a:p>
          <a:p>
            <a:pPr algn="just" rtl="1"/>
            <a:r>
              <a:rPr lang="en-US" sz="3000" dirty="0" smtClean="0">
                <a:cs typeface="Ali-A-Alwand" pitchFamily="2" charset="-78"/>
              </a:rPr>
              <a:t>5</a:t>
            </a:r>
            <a:r>
              <a:rPr lang="ar-IQ" sz="3000" dirty="0" smtClean="0">
                <a:cs typeface="Ali-A-Alwand" pitchFamily="2" charset="-78"/>
              </a:rPr>
              <a:t>- </a:t>
            </a:r>
            <a:r>
              <a:rPr lang="ar-IQ" sz="3000" dirty="0">
                <a:cs typeface="Ali_K_Alwand" pitchFamily="2" charset="-78"/>
              </a:rPr>
              <a:t>هةموو كةس لةسةركارةكانى ليَثرسينةوةى لةطةلَدا دةكريَت لةرؤذى دوايدا .</a:t>
            </a:r>
            <a:endParaRPr lang="en-US" sz="3000" dirty="0">
              <a:cs typeface="Ali_K_Alwand" pitchFamily="2" charset="-78"/>
            </a:endParaRPr>
          </a:p>
          <a:p>
            <a:pPr algn="just" rtl="1"/>
            <a:r>
              <a:rPr lang="en-US" sz="3000" dirty="0" smtClean="0">
                <a:cs typeface="Ali-A-Alwand" pitchFamily="2" charset="-78"/>
              </a:rPr>
              <a:t>6</a:t>
            </a:r>
            <a:r>
              <a:rPr lang="ar-IQ" sz="3000" dirty="0" smtClean="0">
                <a:cs typeface="Ali-A-Alwand" pitchFamily="2" charset="-78"/>
              </a:rPr>
              <a:t>- </a:t>
            </a:r>
            <a:r>
              <a:rPr lang="ar-IQ" sz="3000" dirty="0">
                <a:cs typeface="Ali_K_Alwand" pitchFamily="2" charset="-78"/>
              </a:rPr>
              <a:t>ثاراستن وطرنطيدان بةئةمانةت و طةرِانةوةى بؤ خاوةنةكانيان . </a:t>
            </a:r>
            <a:endParaRPr lang="en-US" sz="3000" dirty="0">
              <a:cs typeface="Ali_K_Alwand" pitchFamily="2" charset="-78"/>
            </a:endParaRPr>
          </a:p>
          <a:p>
            <a:pPr algn="just" rtl="1"/>
            <a:r>
              <a:rPr lang="en-US" sz="3000" dirty="0" smtClean="0">
                <a:cs typeface="Ali-A-Alwand" pitchFamily="2" charset="-78"/>
              </a:rPr>
              <a:t>7</a:t>
            </a:r>
            <a:r>
              <a:rPr lang="ar-IQ" sz="3000" dirty="0" smtClean="0">
                <a:cs typeface="Ali-A-Alwand" pitchFamily="2" charset="-78"/>
              </a:rPr>
              <a:t>- </a:t>
            </a:r>
            <a:r>
              <a:rPr lang="ar-IQ" sz="3000" dirty="0">
                <a:cs typeface="Ali_K_Alwand" pitchFamily="2" charset="-78"/>
              </a:rPr>
              <a:t>هةموو موسلَمانان براى يةكترن و مالَى كةس بؤ كةس حةلاَلَ نية تةنها </a:t>
            </a:r>
            <a:r>
              <a:rPr lang="ar-IQ" sz="3000" dirty="0" smtClean="0">
                <a:cs typeface="Ali_K_Alwand" pitchFamily="2" charset="-78"/>
              </a:rPr>
              <a:t>ئةطةر</a:t>
            </a:r>
          </a:p>
          <a:p>
            <a:pPr algn="just" rtl="1"/>
            <a:r>
              <a:rPr lang="ar-IQ" sz="3000" dirty="0">
                <a:cs typeface="Ali_K_Alwand" pitchFamily="2" charset="-78"/>
              </a:rPr>
              <a:t> </a:t>
            </a:r>
            <a:r>
              <a:rPr lang="ar-IQ" sz="3000" dirty="0" smtClean="0">
                <a:cs typeface="Ali_K_Alwand" pitchFamily="2" charset="-78"/>
              </a:rPr>
              <a:t>   بةويست </a:t>
            </a:r>
            <a:r>
              <a:rPr lang="ar-IQ" sz="3000" dirty="0">
                <a:cs typeface="Ali_K_Alwand" pitchFamily="2" charset="-78"/>
              </a:rPr>
              <a:t>و خواستى خؤى  بيبةخشىَ</a:t>
            </a:r>
            <a:endParaRPr lang="en-US" sz="3000" dirty="0">
              <a:cs typeface="Ali_K_Alwand" pitchFamily="2" charset="-78"/>
            </a:endParaRPr>
          </a:p>
          <a:p>
            <a:pPr algn="just" rtl="1"/>
            <a:r>
              <a:rPr lang="en-US" sz="3000" dirty="0" smtClean="0">
                <a:cs typeface="Ali-A-Alwand" pitchFamily="2" charset="-78"/>
              </a:rPr>
              <a:t>8</a:t>
            </a:r>
            <a:r>
              <a:rPr lang="ar-IQ" sz="3000" dirty="0" smtClean="0">
                <a:cs typeface="Ali-A-Alwand" pitchFamily="2" charset="-78"/>
              </a:rPr>
              <a:t>- </a:t>
            </a:r>
            <a:r>
              <a:rPr lang="ar-IQ" sz="3000" dirty="0">
                <a:cs typeface="Ali_K_Alwand" pitchFamily="2" charset="-78"/>
              </a:rPr>
              <a:t>دةست طرتن بةقورئان و سوننةت موسلَمانان لةطومرِاى و </a:t>
            </a:r>
            <a:r>
              <a:rPr lang="ar-IQ" sz="3000" dirty="0" smtClean="0">
                <a:cs typeface="Ali_K_Alwand" pitchFamily="2" charset="-78"/>
              </a:rPr>
              <a:t>سةرليَشيَوان</a:t>
            </a:r>
          </a:p>
          <a:p>
            <a:pPr algn="just" rtl="1"/>
            <a:r>
              <a:rPr lang="ar-IQ" sz="3000" dirty="0">
                <a:cs typeface="Ali_K_Alwand" pitchFamily="2" charset="-78"/>
              </a:rPr>
              <a:t> </a:t>
            </a:r>
            <a:r>
              <a:rPr lang="ar-IQ" sz="3000" dirty="0" smtClean="0">
                <a:cs typeface="Ali_K_Alwand" pitchFamily="2" charset="-78"/>
              </a:rPr>
              <a:t>   </a:t>
            </a:r>
            <a:r>
              <a:rPr lang="ar-IQ" sz="3000" dirty="0">
                <a:cs typeface="Ali_K_Alwand" pitchFamily="2" charset="-78"/>
              </a:rPr>
              <a:t>دةثاريَزيَت .  </a:t>
            </a:r>
            <a:endParaRPr lang="en-US" sz="3000" dirty="0">
              <a:cs typeface="Ali_K_Alwand" pitchFamily="2" charset="-78"/>
            </a:endParaRPr>
          </a:p>
          <a:p>
            <a:pPr algn="just" rtl="1"/>
            <a:r>
              <a:rPr lang="en-US" sz="3000" dirty="0" smtClean="0">
                <a:cs typeface="Ali-A-Alwand" pitchFamily="2" charset="-78"/>
              </a:rPr>
              <a:t>9</a:t>
            </a:r>
            <a:r>
              <a:rPr lang="ar-IQ" sz="3000" dirty="0" smtClean="0">
                <a:cs typeface="Ali-A-Alwand" pitchFamily="2" charset="-78"/>
              </a:rPr>
              <a:t>- </a:t>
            </a:r>
            <a:r>
              <a:rPr lang="ar-IQ" sz="3000" dirty="0">
                <a:cs typeface="Ali_K_Alwand" pitchFamily="2" charset="-78"/>
              </a:rPr>
              <a:t>ئاطادار كردنةوةى موسلَمانان بؤ نةطةرِانةوة بؤ سةر بت ثةرستى . </a:t>
            </a:r>
            <a:endParaRPr lang="en-US" sz="3000" dirty="0">
              <a:cs typeface="Ali_K_Alwand" pitchFamily="2" charset="-78"/>
            </a:endParaRPr>
          </a:p>
          <a:p>
            <a:pPr algn="just" rtl="1"/>
            <a:r>
              <a:rPr lang="en-US" sz="3000" dirty="0" smtClean="0">
                <a:cs typeface="Ali-A-Alwand" pitchFamily="2" charset="-78"/>
              </a:rPr>
              <a:t>10</a:t>
            </a:r>
            <a:r>
              <a:rPr lang="ar-IQ" sz="3000" dirty="0" smtClean="0">
                <a:cs typeface="Ali-A-Alwand" pitchFamily="2" charset="-78"/>
              </a:rPr>
              <a:t>- </a:t>
            </a:r>
            <a:r>
              <a:rPr lang="ar-IQ" sz="3000" dirty="0">
                <a:cs typeface="Ali_K_Alwand" pitchFamily="2" charset="-78"/>
              </a:rPr>
              <a:t>داوا نةكردنى خويَنة رذاوةكانى سةردةمى نةفامى و وازهيَنان </a:t>
            </a:r>
            <a:r>
              <a:rPr lang="ar-IQ" sz="3000" dirty="0" smtClean="0">
                <a:cs typeface="Ali_K_Alwand" pitchFamily="2" charset="-78"/>
              </a:rPr>
              <a:t>لةتؤلَة</a:t>
            </a:r>
          </a:p>
          <a:p>
            <a:pPr algn="just" rtl="1"/>
            <a:r>
              <a:rPr lang="ar-IQ" sz="3000" dirty="0">
                <a:cs typeface="Ali_K_Alwand" pitchFamily="2" charset="-78"/>
              </a:rPr>
              <a:t> </a:t>
            </a:r>
            <a:r>
              <a:rPr lang="ar-IQ" sz="3000" dirty="0" smtClean="0">
                <a:cs typeface="Ali_K_Alwand" pitchFamily="2" charset="-78"/>
              </a:rPr>
              <a:t>     </a:t>
            </a:r>
            <a:r>
              <a:rPr lang="ar-IQ" sz="3000" dirty="0">
                <a:cs typeface="Ali_K_Alwand" pitchFamily="2" charset="-78"/>
              </a:rPr>
              <a:t>كردنةوة .</a:t>
            </a:r>
            <a:endParaRPr lang="en-US" sz="3000" dirty="0">
              <a:cs typeface="Ali_K_Alwand" pitchFamily="2" charset="-78"/>
            </a:endParaRPr>
          </a:p>
        </p:txBody>
      </p:sp>
    </p:spTree>
    <p:extLst>
      <p:ext uri="{BB962C8B-B14F-4D97-AF65-F5344CB8AC3E}">
        <p14:creationId xmlns:p14="http://schemas.microsoft.com/office/powerpoint/2010/main" val="9138581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txBody>
          <a:bodyPr wrap="square">
            <a:spAutoFit/>
          </a:bodyPr>
          <a:lstStyle/>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en-US" dirty="0"/>
          </a:p>
        </p:txBody>
      </p:sp>
      <p:sp>
        <p:nvSpPr>
          <p:cNvPr id="3" name="Rectangle 2"/>
          <p:cNvSpPr/>
          <p:nvPr/>
        </p:nvSpPr>
        <p:spPr>
          <a:xfrm>
            <a:off x="0" y="19334"/>
            <a:ext cx="9130352" cy="15046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rtl="1"/>
            <a:r>
              <a:rPr lang="ar-IQ" dirty="0" smtClean="0">
                <a:solidFill>
                  <a:srgbClr val="FF0000"/>
                </a:solidFill>
              </a:rPr>
              <a:t>                </a:t>
            </a:r>
            <a:r>
              <a:rPr lang="ar-IQ" sz="3600" dirty="0">
                <a:solidFill>
                  <a:srgbClr val="FF0000"/>
                </a:solidFill>
                <a:cs typeface="Ali_K_Jiddah" pitchFamily="2" charset="-78"/>
              </a:rPr>
              <a:t>سةردةمى خةليفةكانى راشدين </a:t>
            </a:r>
            <a:r>
              <a:rPr lang="ar-IQ" sz="3600" dirty="0" smtClean="0">
                <a:solidFill>
                  <a:srgbClr val="FF0000"/>
                </a:solidFill>
                <a:cs typeface="Ali_K_Jiddah" pitchFamily="2" charset="-78"/>
              </a:rPr>
              <a:t>(</a:t>
            </a:r>
            <a:r>
              <a:rPr lang="en-US" sz="3600" dirty="0" smtClean="0">
                <a:solidFill>
                  <a:srgbClr val="FF0000"/>
                </a:solidFill>
                <a:cs typeface="Ali_K_Jiddah" pitchFamily="2" charset="-78"/>
              </a:rPr>
              <a:t>11</a:t>
            </a:r>
            <a:r>
              <a:rPr lang="ar-IQ" sz="3600" dirty="0" smtClean="0">
                <a:solidFill>
                  <a:srgbClr val="FF0000"/>
                </a:solidFill>
                <a:cs typeface="Ali_K_Jiddah" pitchFamily="2" charset="-78"/>
              </a:rPr>
              <a:t>- </a:t>
            </a:r>
            <a:r>
              <a:rPr lang="en-US" sz="3600" dirty="0" smtClean="0">
                <a:solidFill>
                  <a:srgbClr val="FF0000"/>
                </a:solidFill>
                <a:cs typeface="Ali_K_Jiddah" pitchFamily="2" charset="-78"/>
              </a:rPr>
              <a:t>40</a:t>
            </a:r>
            <a:r>
              <a:rPr lang="ar-IQ" sz="3600" dirty="0" smtClean="0">
                <a:solidFill>
                  <a:srgbClr val="FF0000"/>
                </a:solidFill>
                <a:cs typeface="Ali_K_Jiddah" pitchFamily="2" charset="-78"/>
              </a:rPr>
              <a:t>ك</a:t>
            </a:r>
            <a:r>
              <a:rPr lang="ar-IQ" sz="3600" dirty="0">
                <a:solidFill>
                  <a:srgbClr val="FF0000"/>
                </a:solidFill>
                <a:cs typeface="Ali_K_Jiddah" pitchFamily="2" charset="-78"/>
              </a:rPr>
              <a:t>)</a:t>
            </a:r>
            <a:endParaRPr lang="en-US" sz="3600" dirty="0">
              <a:solidFill>
                <a:srgbClr val="FF0000"/>
              </a:solidFill>
              <a:cs typeface="Ali_K_Jiddah" pitchFamily="2" charset="-78"/>
            </a:endParaRPr>
          </a:p>
        </p:txBody>
      </p:sp>
      <p:sp>
        <p:nvSpPr>
          <p:cNvPr id="5" name="Rounded Rectangle 4"/>
          <p:cNvSpPr/>
          <p:nvPr/>
        </p:nvSpPr>
        <p:spPr>
          <a:xfrm>
            <a:off x="4565176" y="1737815"/>
            <a:ext cx="4426424"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sz="3400" dirty="0">
                <a:solidFill>
                  <a:srgbClr val="FF0000"/>
                </a:solidFill>
                <a:cs typeface="Zanest_Monotype Koufi Bold" pitchFamily="2" charset="-78"/>
              </a:rPr>
              <a:t> </a:t>
            </a:r>
            <a:r>
              <a:rPr lang="en-US" sz="3200" dirty="0">
                <a:solidFill>
                  <a:schemeClr val="tx1"/>
                </a:solidFill>
                <a:cs typeface="Zanest_Monotype Koufi Bold" pitchFamily="2" charset="-78"/>
              </a:rPr>
              <a:t>1</a:t>
            </a:r>
            <a:r>
              <a:rPr lang="ar-IQ" sz="3200" dirty="0">
                <a:solidFill>
                  <a:schemeClr val="tx1"/>
                </a:solidFill>
                <a:cs typeface="Zanest_Monotype Koufi Bold" pitchFamily="2" charset="-78"/>
              </a:rPr>
              <a:t>- ئةبو بةكرى </a:t>
            </a:r>
            <a:r>
              <a:rPr lang="ar-IQ" sz="3200" dirty="0" smtClean="0">
                <a:solidFill>
                  <a:schemeClr val="tx1"/>
                </a:solidFill>
                <a:cs typeface="Zanest_Monotype Koufi Bold" pitchFamily="2" charset="-78"/>
              </a:rPr>
              <a:t>سديق</a:t>
            </a:r>
          </a:p>
          <a:p>
            <a:pPr algn="just" rtl="1"/>
            <a:r>
              <a:rPr lang="ar-IQ" sz="3200" dirty="0">
                <a:solidFill>
                  <a:schemeClr val="tx1"/>
                </a:solidFill>
                <a:cs typeface="Zanest_Monotype Koufi Bold" pitchFamily="2" charset="-78"/>
              </a:rPr>
              <a:t> </a:t>
            </a:r>
            <a:r>
              <a:rPr lang="ar-IQ" sz="3200" dirty="0" smtClean="0">
                <a:solidFill>
                  <a:schemeClr val="tx1"/>
                </a:solidFill>
                <a:cs typeface="Zanest_Monotype Koufi Bold" pitchFamily="2" charset="-78"/>
              </a:rPr>
              <a:t>        (</a:t>
            </a:r>
            <a:r>
              <a:rPr lang="en-US" sz="3200" dirty="0" smtClean="0">
                <a:solidFill>
                  <a:schemeClr val="tx1"/>
                </a:solidFill>
                <a:cs typeface="Zanest_Monotype Koufi Bold" pitchFamily="2" charset="-78"/>
              </a:rPr>
              <a:t>11</a:t>
            </a:r>
            <a:r>
              <a:rPr lang="ar-IQ" sz="3200" dirty="0" smtClean="0">
                <a:solidFill>
                  <a:schemeClr val="tx1"/>
                </a:solidFill>
                <a:cs typeface="Zanest_Monotype Koufi Bold" pitchFamily="2" charset="-78"/>
              </a:rPr>
              <a:t>- </a:t>
            </a:r>
            <a:r>
              <a:rPr lang="en-US" sz="3200" dirty="0" smtClean="0">
                <a:solidFill>
                  <a:schemeClr val="tx1"/>
                </a:solidFill>
                <a:cs typeface="Zanest_Monotype Koufi Bold" pitchFamily="2" charset="-78"/>
              </a:rPr>
              <a:t>13</a:t>
            </a:r>
            <a:r>
              <a:rPr lang="ar-IQ" sz="3200" dirty="0" smtClean="0">
                <a:solidFill>
                  <a:schemeClr val="tx1"/>
                </a:solidFill>
                <a:cs typeface="Zanest_Monotype Koufi Bold" pitchFamily="2" charset="-78"/>
              </a:rPr>
              <a:t>ك</a:t>
            </a:r>
            <a:r>
              <a:rPr lang="ar-IQ" sz="3200" dirty="0">
                <a:solidFill>
                  <a:schemeClr val="tx1"/>
                </a:solidFill>
                <a:cs typeface="Zanest_Monotype Koufi Bold" pitchFamily="2" charset="-78"/>
              </a:rPr>
              <a:t>)</a:t>
            </a:r>
            <a:endParaRPr lang="en-US" sz="3200" dirty="0">
              <a:solidFill>
                <a:schemeClr val="tx1"/>
              </a:solidFill>
              <a:cs typeface="Zanest_Monotype Koufi Bold" pitchFamily="2" charset="-78"/>
            </a:endParaRPr>
          </a:p>
        </p:txBody>
      </p:sp>
      <p:sp>
        <p:nvSpPr>
          <p:cNvPr id="6" name="Rounded Rectangle 5"/>
          <p:cNvSpPr/>
          <p:nvPr/>
        </p:nvSpPr>
        <p:spPr>
          <a:xfrm>
            <a:off x="4572000" y="3242522"/>
            <a:ext cx="44196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sz="3400" dirty="0">
                <a:solidFill>
                  <a:schemeClr val="tx1"/>
                </a:solidFill>
                <a:cs typeface="Zanest_Monotype Koufi Bold" pitchFamily="2" charset="-78"/>
              </a:rPr>
              <a:t> </a:t>
            </a:r>
            <a:r>
              <a:rPr lang="en-US" sz="3200" dirty="0">
                <a:solidFill>
                  <a:schemeClr val="tx1"/>
                </a:solidFill>
                <a:cs typeface="Zanest_Monotype Koufi Bold" pitchFamily="2" charset="-78"/>
              </a:rPr>
              <a:t>3</a:t>
            </a:r>
            <a:r>
              <a:rPr lang="ar-IQ" sz="3200" dirty="0">
                <a:solidFill>
                  <a:schemeClr val="tx1"/>
                </a:solidFill>
                <a:cs typeface="Zanest_Monotype Koufi Bold" pitchFamily="2" charset="-78"/>
              </a:rPr>
              <a:t>- عوسمانى </a:t>
            </a:r>
            <a:r>
              <a:rPr lang="ar-IQ" sz="3200" dirty="0" smtClean="0">
                <a:solidFill>
                  <a:schemeClr val="tx1"/>
                </a:solidFill>
                <a:cs typeface="Zanest_Monotype Koufi Bold" pitchFamily="2" charset="-78"/>
              </a:rPr>
              <a:t>كورِى عةفان</a:t>
            </a:r>
          </a:p>
          <a:p>
            <a:pPr algn="just" rtl="1"/>
            <a:r>
              <a:rPr lang="ar-IQ" sz="3200" dirty="0">
                <a:solidFill>
                  <a:schemeClr val="tx1"/>
                </a:solidFill>
                <a:cs typeface="Zanest_Monotype Koufi Bold" pitchFamily="2" charset="-78"/>
              </a:rPr>
              <a:t> </a:t>
            </a:r>
            <a:r>
              <a:rPr lang="ar-IQ" sz="3200" dirty="0" smtClean="0">
                <a:solidFill>
                  <a:schemeClr val="tx1"/>
                </a:solidFill>
                <a:cs typeface="Zanest_Monotype Koufi Bold" pitchFamily="2" charset="-78"/>
              </a:rPr>
              <a:t>           (</a:t>
            </a:r>
            <a:r>
              <a:rPr lang="en-US" sz="3200" dirty="0" smtClean="0">
                <a:solidFill>
                  <a:schemeClr val="tx1"/>
                </a:solidFill>
                <a:cs typeface="Zanest_Monotype Koufi Bold" pitchFamily="2" charset="-78"/>
              </a:rPr>
              <a:t>24</a:t>
            </a:r>
            <a:r>
              <a:rPr lang="ar-IQ" sz="3200" dirty="0" smtClean="0">
                <a:solidFill>
                  <a:schemeClr val="tx1"/>
                </a:solidFill>
                <a:cs typeface="Zanest_Monotype Koufi Bold" pitchFamily="2" charset="-78"/>
              </a:rPr>
              <a:t>- </a:t>
            </a:r>
            <a:r>
              <a:rPr lang="en-US" sz="3200" dirty="0">
                <a:solidFill>
                  <a:schemeClr val="tx1"/>
                </a:solidFill>
                <a:cs typeface="Zanest_Monotype Koufi Bold" pitchFamily="2" charset="-78"/>
              </a:rPr>
              <a:t>35</a:t>
            </a:r>
            <a:r>
              <a:rPr lang="ar-IQ" sz="3200" dirty="0">
                <a:solidFill>
                  <a:schemeClr val="tx1"/>
                </a:solidFill>
                <a:cs typeface="Zanest_Monotype Koufi Bold" pitchFamily="2" charset="-78"/>
              </a:rPr>
              <a:t>ك)</a:t>
            </a:r>
            <a:endParaRPr lang="en-US" sz="3200" dirty="0">
              <a:solidFill>
                <a:schemeClr val="tx1"/>
              </a:solidFill>
              <a:cs typeface="Zanest_Monotype Koufi Bold" pitchFamily="2" charset="-78"/>
            </a:endParaRPr>
          </a:p>
        </p:txBody>
      </p:sp>
      <p:sp>
        <p:nvSpPr>
          <p:cNvPr id="7" name="Rounded Rectangle 6"/>
          <p:cNvSpPr/>
          <p:nvPr/>
        </p:nvSpPr>
        <p:spPr>
          <a:xfrm>
            <a:off x="152400" y="3200400"/>
            <a:ext cx="4267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en-US" sz="3400" dirty="0" smtClean="0">
                <a:solidFill>
                  <a:schemeClr val="tx1"/>
                </a:solidFill>
                <a:cs typeface="Zanest_Monotype Koufi Bold" pitchFamily="2" charset="-78"/>
              </a:rPr>
              <a:t>4</a:t>
            </a:r>
            <a:r>
              <a:rPr lang="ar-IQ" sz="3200" dirty="0">
                <a:solidFill>
                  <a:schemeClr val="tx1"/>
                </a:solidFill>
                <a:cs typeface="Zanest_Monotype Koufi Bold" pitchFamily="2" charset="-78"/>
              </a:rPr>
              <a:t>- عةلى كورِى ئةبى </a:t>
            </a:r>
            <a:r>
              <a:rPr lang="ar-IQ" sz="3200" dirty="0" smtClean="0">
                <a:solidFill>
                  <a:schemeClr val="tx1"/>
                </a:solidFill>
                <a:cs typeface="Zanest_Monotype Koufi Bold" pitchFamily="2" charset="-78"/>
              </a:rPr>
              <a:t>تالَب</a:t>
            </a:r>
          </a:p>
          <a:p>
            <a:pPr algn="just" rtl="1"/>
            <a:r>
              <a:rPr lang="ar-IQ" sz="3200" dirty="0">
                <a:solidFill>
                  <a:schemeClr val="tx1"/>
                </a:solidFill>
                <a:cs typeface="Zanest_Monotype Koufi Bold" pitchFamily="2" charset="-78"/>
              </a:rPr>
              <a:t> </a:t>
            </a:r>
            <a:r>
              <a:rPr lang="ar-IQ" sz="3200" dirty="0" smtClean="0">
                <a:solidFill>
                  <a:schemeClr val="tx1"/>
                </a:solidFill>
                <a:cs typeface="Zanest_Monotype Koufi Bold" pitchFamily="2" charset="-78"/>
              </a:rPr>
              <a:t>         </a:t>
            </a:r>
            <a:r>
              <a:rPr lang="ar-IQ" sz="3400" dirty="0" smtClean="0">
                <a:solidFill>
                  <a:schemeClr val="tx1"/>
                </a:solidFill>
                <a:cs typeface="Zanest_Monotype Koufi Bold" pitchFamily="2" charset="-78"/>
              </a:rPr>
              <a:t>(</a:t>
            </a:r>
            <a:r>
              <a:rPr lang="en-US" sz="3400" dirty="0">
                <a:solidFill>
                  <a:schemeClr val="tx1"/>
                </a:solidFill>
                <a:cs typeface="Zanest_Monotype Koufi Bold" pitchFamily="2" charset="-78"/>
              </a:rPr>
              <a:t>35</a:t>
            </a:r>
            <a:r>
              <a:rPr lang="ar-IQ" sz="3400" dirty="0">
                <a:solidFill>
                  <a:schemeClr val="tx1"/>
                </a:solidFill>
                <a:cs typeface="Zanest_Monotype Koufi Bold" pitchFamily="2" charset="-78"/>
              </a:rPr>
              <a:t>- </a:t>
            </a:r>
            <a:r>
              <a:rPr lang="en-US" sz="3400" dirty="0" smtClean="0">
                <a:solidFill>
                  <a:schemeClr val="tx1"/>
                </a:solidFill>
                <a:cs typeface="Zanest_Monotype Koufi Bold" pitchFamily="2" charset="-78"/>
              </a:rPr>
              <a:t>40</a:t>
            </a:r>
            <a:r>
              <a:rPr lang="ar-IQ" sz="3400" dirty="0" smtClean="0">
                <a:solidFill>
                  <a:schemeClr val="tx1"/>
                </a:solidFill>
                <a:cs typeface="Zanest_Monotype Koufi Bold" pitchFamily="2" charset="-78"/>
              </a:rPr>
              <a:t>ك</a:t>
            </a:r>
            <a:r>
              <a:rPr lang="ar-IQ" sz="3400" dirty="0">
                <a:solidFill>
                  <a:schemeClr val="tx1"/>
                </a:solidFill>
                <a:cs typeface="Zanest_Monotype Koufi Bold" pitchFamily="2" charset="-78"/>
              </a:rPr>
              <a:t>)</a:t>
            </a:r>
            <a:endParaRPr lang="en-US" sz="3400" dirty="0">
              <a:solidFill>
                <a:schemeClr val="tx1"/>
              </a:solidFill>
              <a:cs typeface="Zanest_Monotype Koufi Bold" pitchFamily="2" charset="-78"/>
            </a:endParaRPr>
          </a:p>
        </p:txBody>
      </p:sp>
      <p:sp>
        <p:nvSpPr>
          <p:cNvPr id="8" name="Rounded Rectangle 7"/>
          <p:cNvSpPr/>
          <p:nvPr/>
        </p:nvSpPr>
        <p:spPr>
          <a:xfrm>
            <a:off x="152400" y="1718522"/>
            <a:ext cx="4267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sz="3200" dirty="0">
                <a:solidFill>
                  <a:srgbClr val="FF0000"/>
                </a:solidFill>
                <a:cs typeface="Zanest_Monotype Koufi Bold" pitchFamily="2" charset="-78"/>
              </a:rPr>
              <a:t> </a:t>
            </a:r>
            <a:r>
              <a:rPr lang="en-US" sz="3200" dirty="0" smtClean="0">
                <a:solidFill>
                  <a:schemeClr val="tx1"/>
                </a:solidFill>
                <a:cs typeface="Zanest_Monotype Koufi Bold" pitchFamily="2" charset="-78"/>
              </a:rPr>
              <a:t>2</a:t>
            </a:r>
            <a:r>
              <a:rPr lang="ar-IQ" sz="3200" dirty="0" smtClean="0">
                <a:solidFill>
                  <a:schemeClr val="tx1"/>
                </a:solidFill>
                <a:cs typeface="Zanest_Monotype Koufi Bold" pitchFamily="2" charset="-78"/>
              </a:rPr>
              <a:t>- عومةرى كورِى خةتاب</a:t>
            </a:r>
          </a:p>
          <a:p>
            <a:pPr algn="just" rtl="1"/>
            <a:r>
              <a:rPr lang="ar-IQ" sz="3200" dirty="0">
                <a:solidFill>
                  <a:schemeClr val="tx1"/>
                </a:solidFill>
                <a:cs typeface="Zanest_Monotype Koufi Bold" pitchFamily="2" charset="-78"/>
              </a:rPr>
              <a:t> </a:t>
            </a:r>
            <a:r>
              <a:rPr lang="ar-IQ" sz="3200" dirty="0" smtClean="0">
                <a:solidFill>
                  <a:schemeClr val="tx1"/>
                </a:solidFill>
                <a:cs typeface="Zanest_Monotype Koufi Bold" pitchFamily="2" charset="-78"/>
              </a:rPr>
              <a:t>         (</a:t>
            </a:r>
            <a:r>
              <a:rPr lang="en-US" sz="3200" dirty="0" smtClean="0">
                <a:solidFill>
                  <a:schemeClr val="tx1"/>
                </a:solidFill>
                <a:cs typeface="Zanest_Monotype Koufi Bold" pitchFamily="2" charset="-78"/>
              </a:rPr>
              <a:t>13</a:t>
            </a:r>
            <a:r>
              <a:rPr lang="ar-IQ" sz="3200" dirty="0" smtClean="0">
                <a:solidFill>
                  <a:schemeClr val="tx1"/>
                </a:solidFill>
                <a:cs typeface="Zanest_Monotype Koufi Bold" pitchFamily="2" charset="-78"/>
              </a:rPr>
              <a:t>-</a:t>
            </a:r>
            <a:r>
              <a:rPr lang="en-US" sz="3200" dirty="0" smtClean="0">
                <a:solidFill>
                  <a:schemeClr val="tx1"/>
                </a:solidFill>
                <a:cs typeface="Zanest_Monotype Koufi Bold" pitchFamily="2" charset="-78"/>
              </a:rPr>
              <a:t>23</a:t>
            </a:r>
            <a:r>
              <a:rPr lang="ar-IQ" sz="3200" dirty="0" smtClean="0">
                <a:solidFill>
                  <a:schemeClr val="tx1"/>
                </a:solidFill>
                <a:cs typeface="Zanest_Monotype Koufi Bold" pitchFamily="2" charset="-78"/>
              </a:rPr>
              <a:t>ك)</a:t>
            </a:r>
            <a:endParaRPr lang="en-US" sz="3200" dirty="0">
              <a:solidFill>
                <a:schemeClr val="tx1"/>
              </a:solidFill>
              <a:cs typeface="Zanest_Monotype Koufi Bold" pitchFamily="2" charset="-78"/>
            </a:endParaRPr>
          </a:p>
        </p:txBody>
      </p:sp>
    </p:spTree>
    <p:extLst>
      <p:ext uri="{BB962C8B-B14F-4D97-AF65-F5344CB8AC3E}">
        <p14:creationId xmlns:p14="http://schemas.microsoft.com/office/powerpoint/2010/main" val="10639384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anim calcmode="lin" valueType="num">
                                      <p:cBhvr>
                                        <p:cTn id="3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7"/>
                                        </p:tgtEl>
                                        <p:attrNameLst>
                                          <p:attrName>ppt_y</p:attrName>
                                        </p:attrNameLst>
                                      </p:cBhvr>
                                      <p:tavLst>
                                        <p:tav tm="0">
                                          <p:val>
                                            <p:strVal val="#ppt_y"/>
                                          </p:val>
                                        </p:tav>
                                        <p:tav tm="100000">
                                          <p:val>
                                            <p:strVal val="#ppt_y"/>
                                          </p:val>
                                        </p:tav>
                                      </p:tavLst>
                                    </p:anim>
                                    <p:anim calcmode="lin" valueType="num">
                                      <p:cBhvr>
                                        <p:cTn id="4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txBody>
          <a:bodyPr wrap="square">
            <a:spAutoFit/>
          </a:bodyPr>
          <a:lstStyle/>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en-US" dirty="0"/>
          </a:p>
        </p:txBody>
      </p:sp>
      <p:sp>
        <p:nvSpPr>
          <p:cNvPr id="3" name="Rectangle 2"/>
          <p:cNvSpPr/>
          <p:nvPr/>
        </p:nvSpPr>
        <p:spPr>
          <a:xfrm>
            <a:off x="0" y="0"/>
            <a:ext cx="92202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rtl="1"/>
            <a:r>
              <a:rPr lang="ar-IQ"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li_K_Jiddah" pitchFamily="2" charset="-78"/>
              </a:rPr>
              <a:t>  </a:t>
            </a:r>
            <a:r>
              <a:rPr lang="ar-IQ"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li_K_Jiddah" pitchFamily="2" charset="-78"/>
              </a:rPr>
              <a:t>        </a:t>
            </a:r>
            <a:r>
              <a:rPr lang="ar-IQ" sz="3600" b="1" cap="all" dirty="0" smtClean="0">
                <a:ln w="0"/>
                <a:solidFill>
                  <a:srgbClr val="FF0000"/>
                </a:solidFill>
                <a:effectLst>
                  <a:reflection blurRad="12700" stA="50000" endPos="50000" dist="5000" dir="5400000" sy="-100000" rotWithShape="0"/>
                </a:effectLst>
                <a:cs typeface="Ali_K_Jiddah" pitchFamily="2" charset="-78"/>
              </a:rPr>
              <a:t>هةلَبذاردنى </a:t>
            </a:r>
            <a:r>
              <a:rPr lang="ar-IQ" sz="3600" b="1" cap="all" dirty="0">
                <a:ln w="0"/>
                <a:solidFill>
                  <a:srgbClr val="FF0000"/>
                </a:solidFill>
                <a:effectLst>
                  <a:reflection blurRad="12700" stA="50000" endPos="50000" dist="5000" dir="5400000" sy="-100000" rotWithShape="0"/>
                </a:effectLst>
                <a:cs typeface="Ali_K_Jiddah" pitchFamily="2" charset="-78"/>
              </a:rPr>
              <a:t>ئةبو بةكرى سديق بةخليفة </a:t>
            </a:r>
            <a:endParaRPr lang="en-US" sz="3600" b="1" cap="all" dirty="0">
              <a:ln w="0"/>
              <a:solidFill>
                <a:srgbClr val="FF0000"/>
              </a:solidFill>
              <a:effectLst>
                <a:reflection blurRad="12700" stA="50000" endPos="50000" dist="5000" dir="5400000" sy="-100000" rotWithShape="0"/>
              </a:effectLst>
              <a:cs typeface="Ali_K_Jiddah" pitchFamily="2" charset="-78"/>
            </a:endParaRPr>
          </a:p>
        </p:txBody>
      </p:sp>
      <p:sp>
        <p:nvSpPr>
          <p:cNvPr id="5" name="Rounded Rectangle 4"/>
          <p:cNvSpPr/>
          <p:nvPr/>
        </p:nvSpPr>
        <p:spPr>
          <a:xfrm>
            <a:off x="2743200" y="1470530"/>
            <a:ext cx="4114800" cy="1291947"/>
          </a:xfrm>
          <a:prstGeom prst="round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z="3200" b="1" spc="50" dirty="0">
                <a:ln w="11430"/>
                <a:solidFill>
                  <a:schemeClr val="tx1"/>
                </a:solidFill>
                <a:effectLst>
                  <a:outerShdw blurRad="76200" dist="50800" dir="5400000" algn="tl" rotWithShape="0">
                    <a:srgbClr val="000000">
                      <a:alpha val="65000"/>
                    </a:srgbClr>
                  </a:outerShdw>
                </a:effectLst>
                <a:cs typeface="Ali_K_Jiddah" pitchFamily="2" charset="-78"/>
              </a:rPr>
              <a:t>سةقيفةى بةنى ساعيدة</a:t>
            </a:r>
            <a:endParaRPr lang="en-US" sz="3200" b="1" spc="50" dirty="0">
              <a:ln w="11430"/>
              <a:solidFill>
                <a:schemeClr val="tx1"/>
              </a:solidFill>
              <a:effectLst>
                <a:outerShdw blurRad="76200" dist="50800" dir="5400000" algn="tl" rotWithShape="0">
                  <a:srgbClr val="000000">
                    <a:alpha val="65000"/>
                  </a:srgbClr>
                </a:outerShdw>
              </a:effectLst>
              <a:cs typeface="Ali_K_Jiddah" pitchFamily="2" charset="-78"/>
            </a:endParaRPr>
          </a:p>
          <a:p>
            <a:pPr algn="ct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9" name="Elbow Connector 8"/>
          <p:cNvCxnSpPr/>
          <p:nvPr/>
        </p:nvCxnSpPr>
        <p:spPr>
          <a:xfrm rot="5400000">
            <a:off x="1908676" y="3006734"/>
            <a:ext cx="1669049" cy="1143002"/>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10" name="Elbow Connector 9"/>
          <p:cNvCxnSpPr/>
          <p:nvPr/>
        </p:nvCxnSpPr>
        <p:spPr>
          <a:xfrm rot="16200000" flipH="1">
            <a:off x="6018074" y="3087058"/>
            <a:ext cx="1679852" cy="971551"/>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3314702" y="2739748"/>
            <a:ext cx="3057521" cy="7916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rtl="1"/>
            <a:r>
              <a:rPr lang="ar-IQ" dirty="0" smtClean="0"/>
              <a:t>               </a:t>
            </a:r>
            <a:r>
              <a:rPr lang="ar-IQ" sz="3200" dirty="0">
                <a:solidFill>
                  <a:schemeClr val="tx1"/>
                </a:solidFill>
                <a:cs typeface="Zanest_Monotype Koufi Bold" pitchFamily="2" charset="-78"/>
              </a:rPr>
              <a:t> بةيعة</a:t>
            </a:r>
            <a:endParaRPr lang="en-US" sz="3200" dirty="0">
              <a:solidFill>
                <a:schemeClr val="tx1"/>
              </a:solidFill>
              <a:cs typeface="Zanest_Monotype Koufi Bold" pitchFamily="2" charset="-78"/>
            </a:endParaRPr>
          </a:p>
        </p:txBody>
      </p:sp>
      <p:sp>
        <p:nvSpPr>
          <p:cNvPr id="23" name="Oval 22"/>
          <p:cNvSpPr/>
          <p:nvPr/>
        </p:nvSpPr>
        <p:spPr>
          <a:xfrm>
            <a:off x="6437200" y="4525367"/>
            <a:ext cx="1828800" cy="182879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sz="3000" dirty="0" smtClean="0">
                <a:solidFill>
                  <a:schemeClr val="tx1"/>
                </a:solidFill>
                <a:cs typeface="Ali_K_Alwand" pitchFamily="2" charset="-78"/>
              </a:rPr>
              <a:t>  </a:t>
            </a:r>
            <a:r>
              <a:rPr lang="ar-IQ" sz="3200" dirty="0" smtClean="0">
                <a:solidFill>
                  <a:schemeClr val="tx1"/>
                </a:solidFill>
                <a:cs typeface="Ali_K_Alwand" pitchFamily="2" charset="-78"/>
              </a:rPr>
              <a:t>تايبةت</a:t>
            </a:r>
            <a:endParaRPr lang="ar-IQ" sz="3200" dirty="0">
              <a:solidFill>
                <a:schemeClr val="tx1"/>
              </a:solidFill>
              <a:cs typeface="Ali_K_Alwand" pitchFamily="2" charset="-78"/>
            </a:endParaRPr>
          </a:p>
          <a:p>
            <a:pPr algn="just" rtl="1"/>
            <a:r>
              <a:rPr lang="ar-IQ" dirty="0" smtClean="0"/>
              <a:t>   </a:t>
            </a:r>
            <a:r>
              <a:rPr lang="ar-IQ" sz="3200" dirty="0">
                <a:cs typeface="Ali-A-Alwand" pitchFamily="2" charset="-78"/>
              </a:rPr>
              <a:t>(خاصة)</a:t>
            </a:r>
            <a:endParaRPr lang="en-US" sz="3200" dirty="0">
              <a:cs typeface="Ali-A-Alwand" pitchFamily="2" charset="-78"/>
            </a:endParaRPr>
          </a:p>
        </p:txBody>
      </p:sp>
      <p:sp>
        <p:nvSpPr>
          <p:cNvPr id="24" name="Oval 23"/>
          <p:cNvSpPr/>
          <p:nvPr/>
        </p:nvSpPr>
        <p:spPr>
          <a:xfrm>
            <a:off x="1204339" y="4557212"/>
            <a:ext cx="1919291" cy="179695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sz="3200" dirty="0" smtClean="0">
                <a:solidFill>
                  <a:schemeClr val="tx1"/>
                </a:solidFill>
                <a:cs typeface="Ali_K_Alwand" pitchFamily="2" charset="-78"/>
              </a:rPr>
              <a:t>   طشتى</a:t>
            </a:r>
            <a:r>
              <a:rPr lang="ar-IQ" dirty="0" smtClean="0"/>
              <a:t> </a:t>
            </a:r>
          </a:p>
          <a:p>
            <a:pPr algn="ctr" rtl="1"/>
            <a:r>
              <a:rPr lang="ar-IQ" dirty="0" smtClean="0"/>
              <a:t>          </a:t>
            </a:r>
            <a:r>
              <a:rPr lang="ar-IQ" sz="3200" dirty="0" smtClean="0">
                <a:cs typeface="Ali-A-Alwand" pitchFamily="2" charset="-78"/>
              </a:rPr>
              <a:t>(عامة)</a:t>
            </a:r>
            <a:endParaRPr lang="en-US" sz="3200" dirty="0">
              <a:cs typeface="Ali-A-Alwand" pitchFamily="2" charset="-78"/>
            </a:endParaRPr>
          </a:p>
        </p:txBody>
      </p:sp>
    </p:spTree>
    <p:extLst>
      <p:ext uri="{BB962C8B-B14F-4D97-AF65-F5344CB8AC3E}">
        <p14:creationId xmlns:p14="http://schemas.microsoft.com/office/powerpoint/2010/main" val="251948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1"/>
                                        </p:tgtEl>
                                        <p:attrNameLst>
                                          <p:attrName>ppt_y</p:attrName>
                                        </p:attrNameLst>
                                      </p:cBhvr>
                                      <p:tavLst>
                                        <p:tav tm="0">
                                          <p:val>
                                            <p:strVal val="#ppt_y"/>
                                          </p:val>
                                        </p:tav>
                                        <p:tav tm="100000">
                                          <p:val>
                                            <p:strVal val="#ppt_y"/>
                                          </p:val>
                                        </p:tav>
                                      </p:tavLst>
                                    </p:anim>
                                    <p:anim calcmode="lin" valueType="num">
                                      <p:cBhvr>
                                        <p:cTn id="27"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3"/>
                                        </p:tgtEl>
                                        <p:attrNameLst>
                                          <p:attrName>ppt_y</p:attrName>
                                        </p:attrNameLst>
                                      </p:cBhvr>
                                      <p:tavLst>
                                        <p:tav tm="0">
                                          <p:val>
                                            <p:strVal val="#ppt_y"/>
                                          </p:val>
                                        </p:tav>
                                        <p:tav tm="100000">
                                          <p:val>
                                            <p:strVal val="#ppt_y"/>
                                          </p:val>
                                        </p:tav>
                                      </p:tavLst>
                                    </p:anim>
                                    <p:anim calcmode="lin" valueType="num">
                                      <p:cBhvr>
                                        <p:cTn id="4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anim calcmode="lin" valueType="num">
                                      <p:cBhvr>
                                        <p:cTn id="52" dur="2000" fill="hold"/>
                                        <p:tgtEl>
                                          <p:spTgt spid="9"/>
                                        </p:tgtEl>
                                        <p:attrNameLst>
                                          <p:attrName>style.rotation</p:attrName>
                                        </p:attrNameLst>
                                      </p:cBhvr>
                                      <p:tavLst>
                                        <p:tav tm="0">
                                          <p:val>
                                            <p:fltVal val="720"/>
                                          </p:val>
                                        </p:tav>
                                        <p:tav tm="100000">
                                          <p:val>
                                            <p:fltVal val="0"/>
                                          </p:val>
                                        </p:tav>
                                      </p:tavLst>
                                    </p:anim>
                                    <p:anim calcmode="lin" valueType="num">
                                      <p:cBhvr>
                                        <p:cTn id="53" dur="2000" fill="hold"/>
                                        <p:tgtEl>
                                          <p:spTgt spid="9"/>
                                        </p:tgtEl>
                                        <p:attrNameLst>
                                          <p:attrName>ppt_h</p:attrName>
                                        </p:attrNameLst>
                                      </p:cBhvr>
                                      <p:tavLst>
                                        <p:tav tm="0">
                                          <p:val>
                                            <p:fltVal val="0"/>
                                          </p:val>
                                        </p:tav>
                                        <p:tav tm="100000">
                                          <p:val>
                                            <p:strVal val="#ppt_h"/>
                                          </p:val>
                                        </p:tav>
                                      </p:tavLst>
                                    </p:anim>
                                    <p:anim calcmode="lin" valueType="num">
                                      <p:cBhvr>
                                        <p:cTn id="54"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4"/>
                                        </p:tgtEl>
                                        <p:attrNameLst>
                                          <p:attrName>ppt_y</p:attrName>
                                        </p:attrNameLst>
                                      </p:cBhvr>
                                      <p:tavLst>
                                        <p:tav tm="0">
                                          <p:val>
                                            <p:strVal val="#ppt_y"/>
                                          </p:val>
                                        </p:tav>
                                        <p:tav tm="100000">
                                          <p:val>
                                            <p:strVal val="#ppt_y"/>
                                          </p:val>
                                        </p:tav>
                                      </p:tavLst>
                                    </p:anim>
                                    <p:anim calcmode="lin" valueType="num">
                                      <p:cBhvr>
                                        <p:cTn id="61"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1" grpId="0" animBg="1"/>
      <p:bldP spid="23" grpId="0" animBg="1"/>
      <p:bldP spid="2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9" cy="6924973"/>
          </a:xfrm>
          <a:prstGeom prst="rect">
            <a:avLst/>
          </a:prstGeom>
        </p:spPr>
        <p:txBody>
          <a:bodyPr wrap="square">
            <a:spAutoFit/>
          </a:bodyPr>
          <a:lstStyle/>
          <a:p>
            <a:pPr algn="just" rtl="1"/>
            <a:r>
              <a:rPr lang="ar-IQ" dirty="0">
                <a:cs typeface="Ali_K_Alwand" pitchFamily="2" charset="-78"/>
              </a:rPr>
              <a:t> </a:t>
            </a:r>
            <a:r>
              <a:rPr lang="ar-IQ" dirty="0" smtClean="0">
                <a:cs typeface="Ali_K_Alwand" pitchFamily="2" charset="-78"/>
              </a:rPr>
              <a:t>                        </a:t>
            </a:r>
          </a:p>
          <a:p>
            <a:pPr algn="just" rtl="1"/>
            <a:r>
              <a:rPr lang="ar-IQ"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Alwand" pitchFamily="2" charset="-78"/>
              </a:rPr>
              <a:t> </a:t>
            </a:r>
            <a:r>
              <a:rPr lang="ar-IQ"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Alwand" pitchFamily="2" charset="-78"/>
              </a:rPr>
              <a:t>                </a:t>
            </a:r>
            <a:r>
              <a:rPr lang="ar-IQ"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rPr>
              <a:t>ناوةرِؤكى </a:t>
            </a:r>
            <a:r>
              <a:rPr lang="ar-IQ"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rPr>
              <a:t>وتارةكةى ئةبو بةكرى </a:t>
            </a:r>
            <a:r>
              <a:rPr lang="ar-IQ"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rPr>
              <a:t>سديق</a:t>
            </a:r>
            <a:endParaRPr lang="ar-IQ" sz="3000" dirty="0">
              <a:cs typeface="Ali_K_Alwand" pitchFamily="2" charset="-78"/>
            </a:endParaRPr>
          </a:p>
          <a:p>
            <a:pPr algn="just" rtl="1"/>
            <a:r>
              <a:rPr lang="ar-IQ" sz="3000" dirty="0">
                <a:cs typeface="Ali_K_Alwand" pitchFamily="2" charset="-78"/>
              </a:rPr>
              <a:t>  </a:t>
            </a:r>
            <a:r>
              <a:rPr lang="en-US" sz="3000" dirty="0">
                <a:cs typeface="Ali_K_Alwand" pitchFamily="2" charset="-78"/>
              </a:rPr>
              <a:t>1</a:t>
            </a:r>
            <a:r>
              <a:rPr lang="ar-IQ" sz="3000" dirty="0">
                <a:cs typeface="Ali_K_Alwand" pitchFamily="2" charset="-78"/>
              </a:rPr>
              <a:t>- خةليفة كةسيَكى ئاسايى موسلَمانةكانة هيض دةسةلاَتيَكى </a:t>
            </a:r>
            <a:r>
              <a:rPr lang="ar-IQ" sz="3000" dirty="0" smtClean="0">
                <a:cs typeface="Ali_K_Alwand" pitchFamily="2" charset="-78"/>
              </a:rPr>
              <a:t>روحى جياوازى نية </a:t>
            </a:r>
          </a:p>
          <a:p>
            <a:pPr algn="just" rtl="1"/>
            <a:r>
              <a:rPr lang="ar-IQ" sz="3000" dirty="0">
                <a:cs typeface="Ali_K_Alwand" pitchFamily="2" charset="-78"/>
              </a:rPr>
              <a:t> </a:t>
            </a:r>
            <a:r>
              <a:rPr lang="ar-IQ" sz="3000" dirty="0" smtClean="0">
                <a:cs typeface="Ali_K_Alwand" pitchFamily="2" charset="-78"/>
              </a:rPr>
              <a:t> </a:t>
            </a:r>
            <a:r>
              <a:rPr lang="en-US" sz="3000" dirty="0" smtClean="0">
                <a:cs typeface="Ali_K_Alwand" pitchFamily="2" charset="-78"/>
              </a:rPr>
              <a:t>2</a:t>
            </a:r>
            <a:r>
              <a:rPr lang="ar-IQ" sz="3000" dirty="0" smtClean="0">
                <a:cs typeface="Ali_K_Alwand" pitchFamily="2" charset="-78"/>
              </a:rPr>
              <a:t>- دةبيَت خةليفة لةلايةن خةلَكةوة بةشورا هةلَبذيَردرىَ </a:t>
            </a:r>
          </a:p>
          <a:p>
            <a:pPr algn="just" rtl="1"/>
            <a:r>
              <a:rPr lang="ar-IQ" sz="3000" dirty="0">
                <a:cs typeface="Ali_K_Alwand" pitchFamily="2" charset="-78"/>
              </a:rPr>
              <a:t> </a:t>
            </a:r>
            <a:r>
              <a:rPr lang="ar-IQ" sz="3000" dirty="0" smtClean="0">
                <a:cs typeface="Ali_K_Alwand" pitchFamily="2" charset="-78"/>
              </a:rPr>
              <a:t> </a:t>
            </a:r>
            <a:r>
              <a:rPr lang="en-US" sz="3000" dirty="0" smtClean="0">
                <a:cs typeface="Ali_K_Alwand" pitchFamily="2" charset="-78"/>
              </a:rPr>
              <a:t>3</a:t>
            </a:r>
            <a:r>
              <a:rPr lang="ar-IQ" sz="3000" dirty="0" smtClean="0">
                <a:cs typeface="Ali_K_Alwand" pitchFamily="2" charset="-78"/>
              </a:rPr>
              <a:t>- داواى يارمةتى و ضاوديَرى لة موسلَمانان كرد بؤ كارى باشة </a:t>
            </a:r>
          </a:p>
          <a:p>
            <a:pPr algn="just" rtl="1"/>
            <a:r>
              <a:rPr lang="ar-IQ" sz="3000" dirty="0">
                <a:cs typeface="Ali_K_Alwand" pitchFamily="2" charset="-78"/>
              </a:rPr>
              <a:t> </a:t>
            </a:r>
            <a:r>
              <a:rPr lang="ar-IQ" sz="3000" dirty="0" smtClean="0">
                <a:cs typeface="Ali_K_Alwand" pitchFamily="2" charset="-78"/>
              </a:rPr>
              <a:t> </a:t>
            </a:r>
            <a:r>
              <a:rPr lang="en-US" sz="3000" dirty="0" smtClean="0">
                <a:cs typeface="Ali_K_Alwand" pitchFamily="2" charset="-78"/>
              </a:rPr>
              <a:t>4</a:t>
            </a:r>
            <a:r>
              <a:rPr lang="ar-IQ" sz="3000" dirty="0" smtClean="0">
                <a:cs typeface="Ali_K_Alwand" pitchFamily="2" charset="-78"/>
              </a:rPr>
              <a:t>- دادثةروةرى </a:t>
            </a:r>
          </a:p>
          <a:p>
            <a:pPr algn="just" rtl="1"/>
            <a:r>
              <a:rPr lang="ar-IQ" sz="3000" dirty="0">
                <a:cs typeface="Ali_K_Alwand" pitchFamily="2" charset="-78"/>
              </a:rPr>
              <a:t> </a:t>
            </a:r>
            <a:r>
              <a:rPr lang="ar-IQ" sz="3000" dirty="0" smtClean="0">
                <a:cs typeface="Ali_K_Alwand" pitchFamily="2" charset="-78"/>
              </a:rPr>
              <a:t> </a:t>
            </a:r>
            <a:r>
              <a:rPr lang="en-US" sz="3000" dirty="0" smtClean="0">
                <a:cs typeface="Ali_K_Alwand" pitchFamily="2" charset="-78"/>
              </a:rPr>
              <a:t>5</a:t>
            </a:r>
            <a:r>
              <a:rPr lang="ar-IQ" sz="3000" dirty="0" smtClean="0">
                <a:cs typeface="Ali_K_Alwand" pitchFamily="2" charset="-78"/>
              </a:rPr>
              <a:t>- جيهاد كؤلَةكةى دةولَةتة </a:t>
            </a:r>
          </a:p>
          <a:p>
            <a:pPr algn="just" rtl="1"/>
            <a:r>
              <a:rPr lang="ar-IQ" sz="3000" dirty="0">
                <a:cs typeface="Ali_K_Alwand" pitchFamily="2" charset="-78"/>
              </a:rPr>
              <a:t> </a:t>
            </a:r>
            <a:r>
              <a:rPr lang="ar-IQ" sz="3000" dirty="0" smtClean="0">
                <a:cs typeface="Ali_K_Alwand" pitchFamily="2" charset="-78"/>
              </a:rPr>
              <a:t> </a:t>
            </a:r>
            <a:r>
              <a:rPr lang="en-US" sz="3000" dirty="0" smtClean="0">
                <a:cs typeface="Ali_K_Alwand" pitchFamily="2" charset="-78"/>
              </a:rPr>
              <a:t>6</a:t>
            </a:r>
            <a:r>
              <a:rPr lang="ar-IQ" sz="3000" dirty="0" smtClean="0">
                <a:cs typeface="Ali_K_Alwand" pitchFamily="2" charset="-78"/>
              </a:rPr>
              <a:t> – دذايةتى كردنى خراثةكارى</a:t>
            </a:r>
          </a:p>
          <a:p>
            <a:pPr algn="just" rtl="1"/>
            <a:r>
              <a:rPr lang="ar-IQ" sz="3000" dirty="0">
                <a:cs typeface="Ali_K_Alwand" pitchFamily="2" charset="-78"/>
              </a:rPr>
              <a:t> </a:t>
            </a:r>
            <a:r>
              <a:rPr lang="ar-IQ" sz="3000" dirty="0" smtClean="0">
                <a:cs typeface="Ali_K_Alwand" pitchFamily="2" charset="-78"/>
              </a:rPr>
              <a:t> </a:t>
            </a:r>
            <a:r>
              <a:rPr lang="en-US" sz="3000" dirty="0" smtClean="0">
                <a:cs typeface="Ali_K_Alwand" pitchFamily="2" charset="-78"/>
              </a:rPr>
              <a:t>7</a:t>
            </a:r>
            <a:r>
              <a:rPr lang="ar-IQ" sz="3000" dirty="0" smtClean="0">
                <a:cs typeface="Ali_K_Alwand" pitchFamily="2" charset="-78"/>
              </a:rPr>
              <a:t>- بةلادانى لة شريعةت خةليفة شةرعيةتى ناميَنيَت </a:t>
            </a:r>
          </a:p>
          <a:p>
            <a:pPr algn="just" rtl="1"/>
            <a:r>
              <a:rPr lang="ar-IQ" sz="3000" dirty="0">
                <a:cs typeface="Ali_K_Alwand" pitchFamily="2" charset="-78"/>
              </a:rPr>
              <a:t> </a:t>
            </a:r>
            <a:r>
              <a:rPr lang="ar-IQ" sz="3000" dirty="0" smtClean="0">
                <a:cs typeface="Ali_K_Alwand" pitchFamily="2" charset="-78"/>
              </a:rPr>
              <a:t> </a:t>
            </a:r>
            <a:r>
              <a:rPr lang="en-US" sz="3000" dirty="0" smtClean="0">
                <a:cs typeface="Ali_K_Alwand" pitchFamily="2" charset="-78"/>
              </a:rPr>
              <a:t>8</a:t>
            </a:r>
            <a:r>
              <a:rPr lang="ar-IQ" sz="3000" dirty="0" smtClean="0">
                <a:cs typeface="Ali_K_Alwand" pitchFamily="2" charset="-78"/>
              </a:rPr>
              <a:t> – دةستوور قورئانى ثيرؤز و سونةتى ثيَغةميةرة(د.خ)</a:t>
            </a:r>
          </a:p>
          <a:p>
            <a:pPr algn="just" rtl="1"/>
            <a:endParaRPr lang="ar-IQ" sz="3000" dirty="0">
              <a:cs typeface="Ali_K_Alwand" pitchFamily="2" charset="-78"/>
            </a:endParaRPr>
          </a:p>
          <a:p>
            <a:pPr algn="just" rtl="1"/>
            <a:endParaRPr lang="ar-IQ" sz="3000" dirty="0" smtClean="0">
              <a:cs typeface="Ali_K_Alwand" pitchFamily="2" charset="-78"/>
            </a:endParaRPr>
          </a:p>
          <a:p>
            <a:pPr algn="just" rtl="1"/>
            <a:endParaRPr lang="ar-IQ" sz="3000" dirty="0">
              <a:cs typeface="Ali_K_Alwand" pitchFamily="2" charset="-78"/>
            </a:endParaRPr>
          </a:p>
          <a:p>
            <a:pPr algn="just" rtl="1"/>
            <a:endParaRPr lang="ar-IQ"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p:txBody>
      </p:sp>
    </p:spTree>
    <p:extLst>
      <p:ext uri="{BB962C8B-B14F-4D97-AF65-F5344CB8AC3E}">
        <p14:creationId xmlns:p14="http://schemas.microsoft.com/office/powerpoint/2010/main" val="8110199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97" y="0"/>
            <a:ext cx="9143999" cy="9017853"/>
          </a:xfrm>
          <a:prstGeom prst="rect">
            <a:avLst/>
          </a:prstGeom>
        </p:spPr>
        <p:txBody>
          <a:bodyPr wrap="square">
            <a:spAutoFit/>
          </a:bodyPr>
          <a:lstStyle/>
          <a:p>
            <a:pPr algn="just" rtl="1"/>
            <a:endParaRPr lang="ar-IQ" dirty="0" smtClean="0">
              <a:cs typeface="Ali_K_Alwand" pitchFamily="2" charset="-78"/>
            </a:endParaRPr>
          </a:p>
          <a:p>
            <a:pPr algn="just" rtl="1"/>
            <a:r>
              <a:rPr lang="ar-IQ" dirty="0" smtClean="0">
                <a:cs typeface="Ali_K_Alwand" pitchFamily="2" charset="-78"/>
              </a:rPr>
              <a:t>                             </a:t>
            </a:r>
            <a:r>
              <a:rPr lang="ar-IQ" sz="3400" b="1" u="sng" dirty="0" smtClean="0">
                <a:ln w="17780" cmpd="sng">
                  <a:solidFill>
                    <a:srgbClr val="FFFFFF"/>
                  </a:solidFill>
                  <a:prstDash val="solid"/>
                  <a:miter lim="800000"/>
                </a:ln>
                <a:solidFill>
                  <a:srgbClr val="FF0000"/>
                </a:solidFill>
                <a:effectLst>
                  <a:outerShdw blurRad="50800" algn="tl" rotWithShape="0">
                    <a:srgbClr val="000000"/>
                  </a:outerShdw>
                </a:effectLst>
                <a:cs typeface="Zanest_Monotype Koufi Bold" pitchFamily="2" charset="-78"/>
              </a:rPr>
              <a:t>كارةكانى </a:t>
            </a:r>
            <a:r>
              <a:rPr lang="ar-IQ" sz="3400" b="1" u="sng" dirty="0">
                <a:ln w="17780" cmpd="sng">
                  <a:solidFill>
                    <a:srgbClr val="FFFFFF"/>
                  </a:solidFill>
                  <a:prstDash val="solid"/>
                  <a:miter lim="800000"/>
                </a:ln>
                <a:solidFill>
                  <a:srgbClr val="FF0000"/>
                </a:solidFill>
                <a:effectLst>
                  <a:outerShdw blurRad="50800" algn="tl" rotWithShape="0">
                    <a:srgbClr val="000000"/>
                  </a:outerShdw>
                </a:effectLst>
                <a:cs typeface="Zanest_Monotype Koufi Bold" pitchFamily="2" charset="-78"/>
              </a:rPr>
              <a:t>ئةبو بةكرى سديق </a:t>
            </a:r>
            <a:endParaRPr lang="ar-IQ" sz="3400" u="sng" dirty="0">
              <a:solidFill>
                <a:srgbClr val="FF0000"/>
              </a:solidFill>
              <a:cs typeface="Zanest_Monotype Koufi Bold" pitchFamily="2" charset="-78"/>
            </a:endParaRPr>
          </a:p>
          <a:p>
            <a:pPr algn="just" rtl="1"/>
            <a:r>
              <a:rPr lang="ar-IQ" dirty="0">
                <a:cs typeface="Ali_K_Alwand" pitchFamily="2" charset="-78"/>
              </a:rPr>
              <a:t> </a:t>
            </a:r>
            <a:r>
              <a:rPr lang="ar-IQ" dirty="0" smtClean="0">
                <a:cs typeface="Ali_K_Alwand" pitchFamily="2" charset="-78"/>
              </a:rPr>
              <a:t> </a:t>
            </a:r>
          </a:p>
          <a:p>
            <a:pPr algn="just" rtl="1"/>
            <a:r>
              <a:rPr lang="ar-IQ" sz="3200" dirty="0" smtClean="0">
                <a:cs typeface="Ali_K_Alwand" pitchFamily="2" charset="-78"/>
              </a:rPr>
              <a:t>      </a:t>
            </a:r>
            <a:r>
              <a:rPr lang="en-US" sz="3200" dirty="0" smtClean="0">
                <a:cs typeface="Ali_K_Alwand" pitchFamily="2" charset="-78"/>
              </a:rPr>
              <a:t>1</a:t>
            </a:r>
            <a:r>
              <a:rPr lang="ar-IQ" sz="3200" dirty="0" smtClean="0">
                <a:cs typeface="Ali_K_Alwand" pitchFamily="2" charset="-78"/>
              </a:rPr>
              <a:t>- </a:t>
            </a:r>
            <a:r>
              <a:rPr lang="ar-IQ" sz="3200" dirty="0">
                <a:cs typeface="Ali_K_Alwand" pitchFamily="2" charset="-78"/>
              </a:rPr>
              <a:t>بةرةنطار بوونةوةى بزووتنةوةى هةلَطةرِاوةكان </a:t>
            </a:r>
          </a:p>
          <a:p>
            <a:pPr algn="just" rtl="1"/>
            <a:r>
              <a:rPr lang="ar-IQ" sz="3200" dirty="0" smtClean="0">
                <a:cs typeface="Ali_K_Alwand" pitchFamily="2" charset="-78"/>
              </a:rPr>
              <a:t>      </a:t>
            </a:r>
            <a:r>
              <a:rPr lang="en-US" sz="3200" dirty="0" smtClean="0">
                <a:cs typeface="Ali_K_Alwand" pitchFamily="2" charset="-78"/>
              </a:rPr>
              <a:t>2</a:t>
            </a:r>
            <a:r>
              <a:rPr lang="ar-IQ" sz="3200" dirty="0" smtClean="0">
                <a:cs typeface="Ali_K_Alwand" pitchFamily="2" charset="-78"/>
              </a:rPr>
              <a:t>- </a:t>
            </a:r>
            <a:r>
              <a:rPr lang="ar-IQ" sz="3200" dirty="0">
                <a:cs typeface="Ali_K_Alwand" pitchFamily="2" charset="-78"/>
              </a:rPr>
              <a:t>كؤكردنةوةى قورئانى ثيرؤز </a:t>
            </a:r>
          </a:p>
          <a:p>
            <a:pPr algn="just" rtl="1"/>
            <a:r>
              <a:rPr lang="ar-IQ" sz="3200" dirty="0" smtClean="0">
                <a:cs typeface="Ali_K_Alwand" pitchFamily="2" charset="-78"/>
              </a:rPr>
              <a:t>      </a:t>
            </a:r>
            <a:r>
              <a:rPr lang="en-US" sz="3200" dirty="0" smtClean="0">
                <a:cs typeface="Ali_K_Alwand" pitchFamily="2" charset="-78"/>
              </a:rPr>
              <a:t>3</a:t>
            </a:r>
            <a:r>
              <a:rPr lang="ar-IQ" sz="3200" dirty="0">
                <a:cs typeface="Ali_K_Alwand" pitchFamily="2" charset="-78"/>
              </a:rPr>
              <a:t>- فتوحاتى ئيسلامى لةبةرةى عيَراق و شام </a:t>
            </a: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en-US" dirty="0"/>
          </a:p>
        </p:txBody>
      </p:sp>
    </p:spTree>
    <p:extLst>
      <p:ext uri="{BB962C8B-B14F-4D97-AF65-F5344CB8AC3E}">
        <p14:creationId xmlns:p14="http://schemas.microsoft.com/office/powerpoint/2010/main" val="362471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480066"/>
          </a:xfrm>
          <a:prstGeom prst="rect">
            <a:avLst/>
          </a:prstGeom>
        </p:spPr>
        <p:txBody>
          <a:bodyPr wrap="square">
            <a:spAutoFit/>
          </a:bodyPr>
          <a:lstStyle/>
          <a:p>
            <a:pPr algn="just" rtl="1"/>
            <a:endParaRPr lang="ar-IQ"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r>
              <a:rPr lang="ar-IQ" sz="3200" b="1" dirty="0">
                <a:ln w="17780" cmpd="sng">
                  <a:solidFill>
                    <a:srgbClr val="FFFFFF"/>
                  </a:solidFill>
                  <a:prstDash val="solid"/>
                  <a:miter lim="800000"/>
                </a:ln>
                <a:solidFill>
                  <a:srgbClr val="FF0000"/>
                </a:solidFill>
                <a:effectLst>
                  <a:outerShdw blurRad="50800" algn="tl" rotWithShape="0">
                    <a:srgbClr val="000000"/>
                  </a:outerShdw>
                </a:effectLst>
                <a:cs typeface="Ali_K_Jiddah" pitchFamily="2" charset="-78"/>
              </a:rPr>
              <a:t> </a:t>
            </a:r>
            <a:r>
              <a:rPr lang="ar-IQ" sz="3200" b="1" dirty="0" smtClean="0">
                <a:ln w="17780" cmpd="sng">
                  <a:solidFill>
                    <a:srgbClr val="FFFFFF"/>
                  </a:solidFill>
                  <a:prstDash val="solid"/>
                  <a:miter lim="800000"/>
                </a:ln>
                <a:solidFill>
                  <a:srgbClr val="FF0000"/>
                </a:solidFill>
                <a:effectLst>
                  <a:outerShdw blurRad="50800" algn="tl" rotWithShape="0">
                    <a:srgbClr val="000000"/>
                  </a:outerShdw>
                </a:effectLst>
                <a:cs typeface="Ali_K_Jiddah" pitchFamily="2" charset="-78"/>
              </a:rPr>
              <a:t>    </a:t>
            </a:r>
          </a:p>
          <a:p>
            <a:pPr algn="just" rtl="1"/>
            <a:r>
              <a:rPr lang="ar-IQ" sz="3200" b="1" dirty="0">
                <a:ln w="17780" cmpd="sng">
                  <a:solidFill>
                    <a:srgbClr val="FFFFFF"/>
                  </a:solidFill>
                  <a:prstDash val="solid"/>
                  <a:miter lim="800000"/>
                </a:ln>
                <a:solidFill>
                  <a:srgbClr val="FF0000"/>
                </a:solidFill>
                <a:effectLst>
                  <a:outerShdw blurRad="50800" algn="tl" rotWithShape="0">
                    <a:srgbClr val="000000"/>
                  </a:outerShdw>
                </a:effectLst>
                <a:cs typeface="Ali_K_Jiddah" pitchFamily="2" charset="-78"/>
              </a:rPr>
              <a:t> </a:t>
            </a:r>
            <a:r>
              <a:rPr lang="ar-IQ" sz="3200" b="1" dirty="0" smtClean="0">
                <a:ln w="17780" cmpd="sng">
                  <a:solidFill>
                    <a:srgbClr val="FFFFFF"/>
                  </a:solidFill>
                  <a:prstDash val="solid"/>
                  <a:miter lim="800000"/>
                </a:ln>
                <a:solidFill>
                  <a:srgbClr val="FF0000"/>
                </a:solidFill>
                <a:effectLst>
                  <a:outerShdw blurRad="50800" algn="tl" rotWithShape="0">
                    <a:srgbClr val="000000"/>
                  </a:outerShdw>
                </a:effectLst>
                <a:cs typeface="Ali_K_Jiddah" pitchFamily="2" charset="-78"/>
              </a:rPr>
              <a:t>                      </a:t>
            </a:r>
            <a:r>
              <a:rPr lang="en-US" sz="3200" b="1" dirty="0" smtClean="0">
                <a:ln w="17780" cmpd="sng">
                  <a:solidFill>
                    <a:srgbClr val="FFFFFF"/>
                  </a:solidFill>
                  <a:prstDash val="solid"/>
                  <a:miter lim="800000"/>
                </a:ln>
                <a:solidFill>
                  <a:srgbClr val="FF0000"/>
                </a:solidFill>
                <a:effectLst>
                  <a:outerShdw blurRad="50800" algn="tl" rotWithShape="0">
                    <a:srgbClr val="000000"/>
                  </a:outerShdw>
                </a:effectLst>
                <a:cs typeface="Ali_K_Jiddah" pitchFamily="2" charset="-78"/>
              </a:rPr>
              <a:t>1</a:t>
            </a:r>
            <a:r>
              <a:rPr lang="ar-IQ" sz="3200" b="1" dirty="0" smtClean="0">
                <a:ln w="17780" cmpd="sng">
                  <a:solidFill>
                    <a:srgbClr val="FFFFFF"/>
                  </a:solidFill>
                  <a:prstDash val="solid"/>
                  <a:miter lim="800000"/>
                </a:ln>
                <a:solidFill>
                  <a:srgbClr val="FF0000"/>
                </a:solidFill>
                <a:effectLst>
                  <a:outerShdw blurRad="50800" algn="tl" rotWithShape="0">
                    <a:srgbClr val="000000"/>
                  </a:outerShdw>
                </a:effectLst>
                <a:cs typeface="Ali_K_Jiddah" pitchFamily="2" charset="-78"/>
              </a:rPr>
              <a:t>- بزووتنةوةى هةلَطةرِاوةكان</a:t>
            </a:r>
          </a:p>
          <a:p>
            <a:pPr algn="just" rtl="1"/>
            <a:r>
              <a:rPr lang="ar-IQ"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rPr>
              <a:t> </a:t>
            </a:r>
            <a:endParaRPr lang="ar-IQ"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r>
              <a:rPr lang="ar-IQ"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rPr>
              <a:t> </a:t>
            </a:r>
            <a:r>
              <a:rPr lang="ar-IQ"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rPr>
              <a:t>      </a:t>
            </a:r>
            <a:r>
              <a:rPr lang="ar-IQ" sz="3200" dirty="0">
                <a:cs typeface="Zanest_Monotype Koufi Bold" pitchFamily="2" charset="-78"/>
              </a:rPr>
              <a:t>هؤكارى </a:t>
            </a:r>
            <a:r>
              <a:rPr lang="ar-IQ" sz="3200" dirty="0" smtClean="0">
                <a:cs typeface="Zanest_Monotype Koufi Bold" pitchFamily="2" charset="-78"/>
              </a:rPr>
              <a:t>هةلَطةرِانةوةكان</a:t>
            </a:r>
            <a:endParaRPr lang="ar-IQ" sz="3400" dirty="0">
              <a:solidFill>
                <a:srgbClr val="FF0000"/>
              </a:solidFill>
              <a:cs typeface="Zanest_Monotype Koufi Bold" pitchFamily="2" charset="-78"/>
            </a:endParaRPr>
          </a:p>
          <a:p>
            <a:pPr algn="just" rtl="1"/>
            <a:r>
              <a:rPr lang="ar-IQ" sz="3400" dirty="0" smtClean="0">
                <a:solidFill>
                  <a:srgbClr val="FF0000"/>
                </a:solidFill>
                <a:cs typeface="Zanest_Monotype Koufi Bold" pitchFamily="2" charset="-78"/>
              </a:rPr>
              <a:t>  </a:t>
            </a:r>
            <a:r>
              <a:rPr lang="ar-IQ" sz="3200" dirty="0" smtClean="0">
                <a:cs typeface="Ali_K_Alwand" pitchFamily="2" charset="-78"/>
              </a:rPr>
              <a:t> </a:t>
            </a:r>
            <a:r>
              <a:rPr lang="en-US" sz="3200" dirty="0">
                <a:cs typeface="Ali_K_Alwand" pitchFamily="2" charset="-78"/>
              </a:rPr>
              <a:t>1</a:t>
            </a:r>
            <a:r>
              <a:rPr lang="ar-IQ" sz="3200" dirty="0">
                <a:cs typeface="Ali_K_Alwand" pitchFamily="2" charset="-78"/>
              </a:rPr>
              <a:t>-دةمارطيرى </a:t>
            </a:r>
            <a:r>
              <a:rPr lang="ar-IQ" sz="3200" dirty="0" smtClean="0">
                <a:cs typeface="Ali_K_Alwand" pitchFamily="2" charset="-78"/>
              </a:rPr>
              <a:t>هؤزايةتى</a:t>
            </a:r>
          </a:p>
          <a:p>
            <a:pPr algn="just" rtl="1"/>
            <a:r>
              <a:rPr lang="ar-IQ" sz="3200" dirty="0" smtClean="0">
                <a:cs typeface="Ali_K_Alwand" pitchFamily="2" charset="-78"/>
              </a:rPr>
              <a:t>   </a:t>
            </a:r>
            <a:r>
              <a:rPr lang="en-US" sz="3200" dirty="0" smtClean="0">
                <a:cs typeface="Ali_K_Alwand" pitchFamily="2" charset="-78"/>
              </a:rPr>
              <a:t>2</a:t>
            </a:r>
            <a:r>
              <a:rPr lang="ar-IQ" sz="3200" dirty="0" smtClean="0">
                <a:cs typeface="Ali_K_Alwand" pitchFamily="2" charset="-78"/>
              </a:rPr>
              <a:t>- تيَنةطةيشتن لةئاينى ئيسلام </a:t>
            </a:r>
          </a:p>
          <a:p>
            <a:pPr algn="just" rtl="1"/>
            <a:r>
              <a:rPr lang="ar-IQ" sz="3200" dirty="0">
                <a:cs typeface="Ali_K_Alwand" pitchFamily="2" charset="-78"/>
              </a:rPr>
              <a:t> </a:t>
            </a:r>
            <a:r>
              <a:rPr lang="ar-IQ" sz="3200" dirty="0" smtClean="0">
                <a:cs typeface="Ali_K_Alwand" pitchFamily="2" charset="-78"/>
              </a:rPr>
              <a:t>  </a:t>
            </a:r>
            <a:r>
              <a:rPr lang="en-US" sz="3200" dirty="0" smtClean="0">
                <a:cs typeface="Ali_K_Alwand" pitchFamily="2" charset="-78"/>
              </a:rPr>
              <a:t>3</a:t>
            </a:r>
            <a:r>
              <a:rPr lang="ar-IQ" sz="3200" dirty="0" smtClean="0">
                <a:cs typeface="Ali_K_Alwand" pitchFamily="2" charset="-78"/>
              </a:rPr>
              <a:t>- هؤزةكان زةكاتيان وةكو ريَكةوتنيَك لةطةلَ ثيَغةمبةر(د.خ) دانابوو </a:t>
            </a:r>
          </a:p>
          <a:p>
            <a:pPr algn="just" rtl="1"/>
            <a:r>
              <a:rPr lang="ar-IQ" sz="3200" dirty="0">
                <a:cs typeface="Ali_K_Alwand" pitchFamily="2" charset="-78"/>
              </a:rPr>
              <a:t> </a:t>
            </a:r>
            <a:r>
              <a:rPr lang="ar-IQ" sz="3200" dirty="0" smtClean="0">
                <a:cs typeface="Ali_K_Alwand" pitchFamily="2" charset="-78"/>
              </a:rPr>
              <a:t>  </a:t>
            </a:r>
            <a:r>
              <a:rPr lang="en-US" sz="3200" dirty="0" smtClean="0">
                <a:cs typeface="Ali_K_Alwand" pitchFamily="2" charset="-78"/>
              </a:rPr>
              <a:t>4</a:t>
            </a:r>
            <a:r>
              <a:rPr lang="ar-IQ" sz="3200" dirty="0" smtClean="0">
                <a:cs typeface="Ali_K_Alwand" pitchFamily="2" charset="-78"/>
              </a:rPr>
              <a:t>- هؤزةكان داوايان كرد دةولَةت لةزةكات بيانبةخشىَ  </a:t>
            </a:r>
            <a:endParaRPr lang="ar-IQ" sz="3200" dirty="0">
              <a:cs typeface="Ali_K_Alwand" pitchFamily="2" charset="-78"/>
            </a:endParaRPr>
          </a:p>
          <a:p>
            <a:pPr algn="just" rtl="1"/>
            <a:endParaRPr lang="ar-IQ" sz="3200" dirty="0">
              <a:cs typeface="Ali_K_Alwand" pitchFamily="2" charset="-78"/>
            </a:endParaRPr>
          </a:p>
          <a:p>
            <a:pPr algn="just" rtl="1"/>
            <a:endParaRPr lang="ar-IQ"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li_K_Jiddah" pitchFamily="2" charset="-78"/>
            </a:endParaRPr>
          </a:p>
          <a:p>
            <a:pPr algn="just" rtl="1"/>
            <a:endParaRPr lang="ar-IQ" dirty="0">
              <a:cs typeface="Ali_K_Alwand" pitchFamily="2" charset="-78"/>
            </a:endParaRPr>
          </a:p>
        </p:txBody>
      </p:sp>
    </p:spTree>
    <p:extLst>
      <p:ext uri="{BB962C8B-B14F-4D97-AF65-F5344CB8AC3E}">
        <p14:creationId xmlns:p14="http://schemas.microsoft.com/office/powerpoint/2010/main" val="34265864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9" cy="9971961"/>
          </a:xfrm>
          <a:prstGeom prst="rect">
            <a:avLst/>
          </a:prstGeom>
        </p:spPr>
        <p:txBody>
          <a:bodyPr wrap="square">
            <a:spAutoFit/>
          </a:bodyPr>
          <a:lstStyle/>
          <a:p>
            <a:pPr algn="just" rtl="1"/>
            <a:r>
              <a:rPr lang="ar-IQ" dirty="0">
                <a:cs typeface="Ali_K_Alwand" pitchFamily="2" charset="-78"/>
              </a:rPr>
              <a:t> </a:t>
            </a:r>
            <a:r>
              <a:rPr lang="ar-IQ" dirty="0" smtClean="0">
                <a:cs typeface="Ali_K_Alwand" pitchFamily="2" charset="-78"/>
              </a:rPr>
              <a:t> </a:t>
            </a:r>
          </a:p>
          <a:p>
            <a:pPr algn="just" rtl="1"/>
            <a:r>
              <a:rPr lang="ar-IQ" dirty="0">
                <a:cs typeface="Ali_K_Alwand" pitchFamily="2" charset="-78"/>
              </a:rPr>
              <a:t> </a:t>
            </a:r>
            <a:r>
              <a:rPr lang="ar-IQ" dirty="0" smtClean="0">
                <a:cs typeface="Ali_K_Alwand" pitchFamily="2" charset="-78"/>
              </a:rPr>
              <a:t> </a:t>
            </a:r>
            <a:r>
              <a:rPr lang="ar-IQ" sz="3200" b="1" dirty="0">
                <a:ln w="17780" cmpd="sng">
                  <a:solidFill>
                    <a:srgbClr val="FFFFFF"/>
                  </a:solidFill>
                  <a:prstDash val="solid"/>
                  <a:miter lim="800000"/>
                </a:ln>
                <a:solidFill>
                  <a:srgbClr val="FF0000"/>
                </a:solidFill>
                <a:effectLst>
                  <a:outerShdw blurRad="50800" algn="tl" rotWithShape="0">
                    <a:srgbClr val="000000"/>
                  </a:outerShdw>
                </a:effectLst>
                <a:cs typeface="Ali_K_Jiddah" pitchFamily="2" charset="-78"/>
              </a:rPr>
              <a:t> </a:t>
            </a:r>
            <a:endParaRPr lang="ar-IQ" sz="3200" b="1" dirty="0" smtClean="0">
              <a:ln w="17780" cmpd="sng">
                <a:solidFill>
                  <a:srgbClr val="FFFFFF"/>
                </a:solidFill>
                <a:prstDash val="solid"/>
                <a:miter lim="800000"/>
              </a:ln>
              <a:solidFill>
                <a:srgbClr val="FF0000"/>
              </a:solidFill>
              <a:effectLst>
                <a:outerShdw blurRad="50800" algn="tl" rotWithShape="0">
                  <a:srgbClr val="000000"/>
                </a:outerShdw>
              </a:effectLst>
              <a:cs typeface="Ali_K_Jiddah" pitchFamily="2" charset="-78"/>
            </a:endParaRPr>
          </a:p>
          <a:p>
            <a:pPr algn="just" rtl="1"/>
            <a:endParaRPr lang="ar-IQ" sz="3200" b="1" dirty="0">
              <a:ln w="17780" cmpd="sng">
                <a:solidFill>
                  <a:srgbClr val="FFFFFF"/>
                </a:solidFill>
                <a:prstDash val="solid"/>
                <a:miter lim="800000"/>
              </a:ln>
              <a:solidFill>
                <a:srgbClr val="FF0000"/>
              </a:solidFill>
              <a:effectLst>
                <a:outerShdw blurRad="50800" algn="tl" rotWithShape="0">
                  <a:srgbClr val="000000"/>
                </a:outerShdw>
              </a:effectLst>
              <a:cs typeface="Ali_K_Jiddah" pitchFamily="2" charset="-78"/>
            </a:endParaRPr>
          </a:p>
          <a:p>
            <a:pPr algn="just" rtl="1"/>
            <a:endParaRPr lang="ar-IQ" sz="3200" b="1" dirty="0" smtClean="0">
              <a:ln w="17780" cmpd="sng">
                <a:solidFill>
                  <a:srgbClr val="FFFFFF"/>
                </a:solidFill>
                <a:prstDash val="solid"/>
                <a:miter lim="800000"/>
              </a:ln>
              <a:solidFill>
                <a:srgbClr val="FF0000"/>
              </a:solidFill>
              <a:effectLst>
                <a:outerShdw blurRad="50800" algn="tl" rotWithShape="0">
                  <a:srgbClr val="000000"/>
                </a:outerShdw>
              </a:effectLst>
              <a:cs typeface="Ali_K_Jiddah" pitchFamily="2" charset="-78"/>
            </a:endParaRPr>
          </a:p>
          <a:p>
            <a:pPr algn="just" rtl="1"/>
            <a:endParaRPr lang="ar-IQ" sz="3200" b="1" dirty="0">
              <a:ln w="17780" cmpd="sng">
                <a:solidFill>
                  <a:srgbClr val="FFFFFF"/>
                </a:solidFill>
                <a:prstDash val="solid"/>
                <a:miter lim="800000"/>
              </a:ln>
              <a:solidFill>
                <a:srgbClr val="FF0000"/>
              </a:solidFill>
              <a:effectLst>
                <a:outerShdw blurRad="50800" algn="tl" rotWithShape="0">
                  <a:srgbClr val="000000"/>
                </a:outerShdw>
              </a:effectLst>
              <a:cs typeface="Ali_K_Jiddah" pitchFamily="2" charset="-78"/>
            </a:endParaRPr>
          </a:p>
          <a:p>
            <a:pPr algn="just" rtl="1"/>
            <a:endParaRPr lang="ar-IQ" sz="3200" b="1" dirty="0" smtClean="0">
              <a:ln w="17780" cmpd="sng">
                <a:solidFill>
                  <a:srgbClr val="FFFFFF"/>
                </a:solidFill>
                <a:prstDash val="solid"/>
                <a:miter lim="800000"/>
              </a:ln>
              <a:solidFill>
                <a:srgbClr val="FF0000"/>
              </a:solidFill>
              <a:effectLst>
                <a:outerShdw blurRad="50800" algn="tl" rotWithShape="0">
                  <a:srgbClr val="000000"/>
                </a:outerShdw>
              </a:effectLst>
              <a:cs typeface="Ali_K_Jiddah" pitchFamily="2" charset="-78"/>
            </a:endParaRPr>
          </a:p>
          <a:p>
            <a:pPr algn="just" rtl="1"/>
            <a:r>
              <a:rPr lang="ar-IQ" sz="3200" b="1" dirty="0" smtClean="0">
                <a:ln w="17780" cmpd="sng">
                  <a:solidFill>
                    <a:srgbClr val="FFFFFF"/>
                  </a:solidFill>
                  <a:prstDash val="solid"/>
                  <a:miter lim="800000"/>
                </a:ln>
                <a:solidFill>
                  <a:srgbClr val="FF0000"/>
                </a:solidFill>
                <a:effectLst>
                  <a:outerShdw blurRad="50800" algn="tl" rotWithShape="0">
                    <a:srgbClr val="000000"/>
                  </a:outerShdw>
                </a:effectLst>
                <a:cs typeface="Ali-A-Jiddah" pitchFamily="2" charset="-78"/>
              </a:rPr>
              <a:t>   </a:t>
            </a:r>
            <a:endParaRPr lang="ar-IQ" sz="3200" b="1" dirty="0">
              <a:ln w="17780" cmpd="sng">
                <a:solidFill>
                  <a:srgbClr val="FFFFFF"/>
                </a:solidFill>
                <a:prstDash val="solid"/>
                <a:miter lim="800000"/>
              </a:ln>
              <a:solidFill>
                <a:srgbClr val="FF0000"/>
              </a:solidFill>
              <a:effectLst>
                <a:outerShdw blurRad="50800" algn="tl" rotWithShape="0">
                  <a:srgbClr val="000000"/>
                </a:outerShdw>
              </a:effectLst>
              <a:cs typeface="Ali-A-Jiddah"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r>
              <a:rPr lang="ar-IQ" dirty="0" smtClean="0">
                <a:cs typeface="Ali_K_Alwand" pitchFamily="2" charset="-78"/>
              </a:rPr>
              <a:t> </a:t>
            </a:r>
            <a:endParaRPr lang="en-US" dirty="0"/>
          </a:p>
        </p:txBody>
      </p:sp>
      <p:sp>
        <p:nvSpPr>
          <p:cNvPr id="3" name="Rectangle 2"/>
          <p:cNvSpPr/>
          <p:nvPr/>
        </p:nvSpPr>
        <p:spPr>
          <a:xfrm>
            <a:off x="0" y="0"/>
            <a:ext cx="9143999" cy="10485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IQ" b="1" dirty="0">
              <a:ln w="17780" cmpd="sng">
                <a:solidFill>
                  <a:srgbClr val="FFFFFF"/>
                </a:solidFill>
                <a:prstDash val="solid"/>
                <a:miter lim="800000"/>
              </a:ln>
              <a:solidFill>
                <a:srgbClr val="FF0000"/>
              </a:solidFill>
              <a:effectLst>
                <a:outerShdw blurRad="50800" algn="tl" rotWithShape="0">
                  <a:srgbClr val="000000"/>
                </a:outerShdw>
              </a:effectLst>
              <a:cs typeface="Ali_K_Jiddah" pitchFamily="2" charset="-78"/>
            </a:endParaRPr>
          </a:p>
          <a:p>
            <a:pPr algn="just" rtl="1"/>
            <a:r>
              <a:rPr lang="ar-IQ" sz="3400" b="1" dirty="0" smtClean="0">
                <a:ln w="17780" cmpd="sng">
                  <a:solidFill>
                    <a:srgbClr val="FFFFFF"/>
                  </a:solidFill>
                  <a:prstDash val="solid"/>
                  <a:miter lim="800000"/>
                </a:ln>
                <a:solidFill>
                  <a:srgbClr val="FF0000"/>
                </a:solidFill>
                <a:effectLst>
                  <a:outerShdw blurRad="50800" algn="tl" rotWithShape="0">
                    <a:srgbClr val="000000"/>
                  </a:outerShdw>
                </a:effectLst>
                <a:cs typeface="Ali_K_Jiddah" pitchFamily="2" charset="-78"/>
              </a:rPr>
              <a:t>    </a:t>
            </a:r>
            <a:r>
              <a:rPr lang="ar-IQ" sz="3200" dirty="0">
                <a:solidFill>
                  <a:schemeClr val="tx1"/>
                </a:solidFill>
                <a:cs typeface="Ali_K_Jiddah" pitchFamily="2" charset="-78"/>
              </a:rPr>
              <a:t>أ- بزووتنةوةى </a:t>
            </a:r>
            <a:r>
              <a:rPr lang="ar-IQ" sz="3200" dirty="0">
                <a:solidFill>
                  <a:schemeClr val="tx1"/>
                </a:solidFill>
                <a:cs typeface="Ali-A-Jiddah" pitchFamily="2" charset="-78"/>
              </a:rPr>
              <a:t>أسود الاعنسي</a:t>
            </a:r>
          </a:p>
          <a:p>
            <a:pPr algn="just" rtl="1"/>
            <a:endParaRPr lang="en-US" dirty="0"/>
          </a:p>
        </p:txBody>
      </p:sp>
      <p:sp>
        <p:nvSpPr>
          <p:cNvPr id="4" name="Rectangle 3"/>
          <p:cNvSpPr/>
          <p:nvPr/>
        </p:nvSpPr>
        <p:spPr>
          <a:xfrm>
            <a:off x="0" y="1066800"/>
            <a:ext cx="9144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b="1" dirty="0" smtClean="0">
                <a:ln w="17780" cmpd="sng">
                  <a:solidFill>
                    <a:srgbClr val="FFFFFF"/>
                  </a:solidFill>
                  <a:prstDash val="solid"/>
                  <a:miter lim="800000"/>
                </a:ln>
                <a:solidFill>
                  <a:srgbClr val="FF0000"/>
                </a:solidFill>
                <a:effectLst>
                  <a:outerShdw blurRad="50800" algn="tl" rotWithShape="0">
                    <a:srgbClr val="000000"/>
                  </a:outerShdw>
                </a:effectLst>
                <a:cs typeface="Ali_K_Jiddah" pitchFamily="2" charset="-78"/>
              </a:rPr>
              <a:t>       </a:t>
            </a:r>
          </a:p>
          <a:p>
            <a:pPr algn="just" rtl="1"/>
            <a:r>
              <a:rPr lang="ar-IQ" sz="3400" b="1" dirty="0">
                <a:ln w="17780" cmpd="sng">
                  <a:solidFill>
                    <a:srgbClr val="FFFFFF"/>
                  </a:solidFill>
                  <a:prstDash val="solid"/>
                  <a:miter lim="800000"/>
                </a:ln>
                <a:solidFill>
                  <a:schemeClr val="tx1"/>
                </a:solidFill>
                <a:effectLst>
                  <a:outerShdw blurRad="50800" algn="tl" rotWithShape="0">
                    <a:srgbClr val="000000"/>
                  </a:outerShdw>
                </a:effectLst>
                <a:cs typeface="Ali_K_Jiddah" pitchFamily="2" charset="-78"/>
              </a:rPr>
              <a:t> </a:t>
            </a:r>
            <a:r>
              <a:rPr lang="ar-IQ" sz="3400" b="1" dirty="0" smtClean="0">
                <a:ln w="17780" cmpd="sng">
                  <a:solidFill>
                    <a:srgbClr val="FFFFFF"/>
                  </a:solidFill>
                  <a:prstDash val="solid"/>
                  <a:miter lim="800000"/>
                </a:ln>
                <a:solidFill>
                  <a:schemeClr val="tx1"/>
                </a:solidFill>
                <a:effectLst>
                  <a:outerShdw blurRad="50800" algn="tl" rotWithShape="0">
                    <a:srgbClr val="000000"/>
                  </a:outerShdw>
                </a:effectLst>
                <a:cs typeface="Ali_K_Jiddah" pitchFamily="2" charset="-78"/>
              </a:rPr>
              <a:t>  </a:t>
            </a:r>
            <a:r>
              <a:rPr lang="ar-IQ" sz="3200" dirty="0">
                <a:solidFill>
                  <a:schemeClr val="tx1"/>
                </a:solidFill>
                <a:cs typeface="Ali_K_Jiddah" pitchFamily="2" charset="-78"/>
              </a:rPr>
              <a:t>ب- بزووتنةوةى </a:t>
            </a:r>
            <a:r>
              <a:rPr lang="ar-IQ" sz="3200" dirty="0">
                <a:solidFill>
                  <a:schemeClr val="tx1"/>
                </a:solidFill>
                <a:cs typeface="Ali-A-Jiddah" pitchFamily="2" charset="-78"/>
              </a:rPr>
              <a:t>طليحة بن خويلد الاسدي</a:t>
            </a:r>
          </a:p>
          <a:p>
            <a:pPr algn="just" rtl="1"/>
            <a:endParaRPr lang="en-US" dirty="0"/>
          </a:p>
        </p:txBody>
      </p:sp>
      <p:sp>
        <p:nvSpPr>
          <p:cNvPr id="5" name="Rectangle 4"/>
          <p:cNvSpPr/>
          <p:nvPr/>
        </p:nvSpPr>
        <p:spPr>
          <a:xfrm>
            <a:off x="-2" y="1981200"/>
            <a:ext cx="9144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200" dirty="0" smtClean="0">
                <a:solidFill>
                  <a:srgbClr val="FFFF00"/>
                </a:solidFill>
                <a:cs typeface="Ali_K_Jiddah" pitchFamily="2" charset="-78"/>
              </a:rPr>
              <a:t>    </a:t>
            </a:r>
            <a:r>
              <a:rPr lang="ar-IQ" sz="3200" dirty="0" smtClean="0">
                <a:solidFill>
                  <a:schemeClr val="tx1"/>
                </a:solidFill>
                <a:cs typeface="Ali_K_Jiddah" pitchFamily="2" charset="-78"/>
              </a:rPr>
              <a:t>ج- </a:t>
            </a:r>
            <a:r>
              <a:rPr lang="ar-IQ" sz="3200" dirty="0">
                <a:solidFill>
                  <a:schemeClr val="tx1"/>
                </a:solidFill>
                <a:cs typeface="Ali_K_Jiddah" pitchFamily="2" charset="-78"/>
              </a:rPr>
              <a:t>بزووتنةوةى</a:t>
            </a:r>
            <a:r>
              <a:rPr lang="ar-IQ" b="1" dirty="0">
                <a:ln w="17780" cmpd="sng">
                  <a:solidFill>
                    <a:srgbClr val="FFFFFF"/>
                  </a:solidFill>
                  <a:prstDash val="solid"/>
                  <a:miter lim="800000"/>
                </a:ln>
                <a:solidFill>
                  <a:schemeClr val="tx1"/>
                </a:solidFill>
                <a:effectLst>
                  <a:outerShdw blurRad="50800" algn="tl" rotWithShape="0">
                    <a:srgbClr val="000000"/>
                  </a:outerShdw>
                </a:effectLst>
                <a:cs typeface="Ali-A-Jiddah" pitchFamily="2" charset="-78"/>
              </a:rPr>
              <a:t> </a:t>
            </a:r>
            <a:r>
              <a:rPr lang="ar-IQ" sz="3200" dirty="0">
                <a:solidFill>
                  <a:schemeClr val="tx1"/>
                </a:solidFill>
                <a:cs typeface="Ali-A-Jiddah" pitchFamily="2" charset="-78"/>
              </a:rPr>
              <a:t>مسيلمة الكذاب</a:t>
            </a:r>
            <a:endParaRPr lang="ar-IQ" sz="3200" dirty="0">
              <a:solidFill>
                <a:schemeClr val="tx1"/>
              </a:solidFill>
              <a:cs typeface="Ali_K_Jiddah" pitchFamily="2" charset="-78"/>
            </a:endParaRPr>
          </a:p>
          <a:p>
            <a:pPr algn="just" rtl="1"/>
            <a:endParaRPr lang="en-US" dirty="0"/>
          </a:p>
        </p:txBody>
      </p:sp>
      <p:sp>
        <p:nvSpPr>
          <p:cNvPr id="6" name="Flowchart: Alternate Process 5"/>
          <p:cNvSpPr/>
          <p:nvPr/>
        </p:nvSpPr>
        <p:spPr>
          <a:xfrm>
            <a:off x="-1" y="3200400"/>
            <a:ext cx="9138311" cy="114300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IQ" dirty="0" smtClean="0"/>
              <a:t>       </a:t>
            </a:r>
            <a:r>
              <a:rPr lang="ar-IQ" sz="3200" dirty="0" smtClean="0">
                <a:solidFill>
                  <a:schemeClr val="tx1"/>
                </a:solidFill>
                <a:cs typeface="Ali_K_Jiddah" pitchFamily="2" charset="-78"/>
              </a:rPr>
              <a:t>دةرئةنجامى </a:t>
            </a:r>
            <a:r>
              <a:rPr lang="ar-IQ" sz="3200" dirty="0">
                <a:solidFill>
                  <a:schemeClr val="tx1"/>
                </a:solidFill>
                <a:cs typeface="Ali_K_Jiddah" pitchFamily="2" charset="-78"/>
              </a:rPr>
              <a:t>جةنطى (باخضةى مةرط – </a:t>
            </a:r>
            <a:r>
              <a:rPr lang="ar-IQ" sz="3200" dirty="0">
                <a:solidFill>
                  <a:schemeClr val="tx1"/>
                </a:solidFill>
                <a:cs typeface="Ali-A-Jiddah" pitchFamily="2" charset="-78"/>
              </a:rPr>
              <a:t>حديقة الموت</a:t>
            </a:r>
            <a:r>
              <a:rPr lang="ar-IQ" dirty="0" smtClean="0"/>
              <a:t>)</a:t>
            </a:r>
            <a:endParaRPr lang="en-US" dirty="0"/>
          </a:p>
        </p:txBody>
      </p:sp>
      <p:sp>
        <p:nvSpPr>
          <p:cNvPr id="7" name="Rectangle 6"/>
          <p:cNvSpPr/>
          <p:nvPr/>
        </p:nvSpPr>
        <p:spPr>
          <a:xfrm>
            <a:off x="0" y="4343400"/>
            <a:ext cx="9138311" cy="25043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200" dirty="0" smtClean="0">
                <a:solidFill>
                  <a:schemeClr val="tx1"/>
                </a:solidFill>
                <a:cs typeface="Ali_K_Alwand" pitchFamily="2" charset="-78"/>
              </a:rPr>
              <a:t>1</a:t>
            </a:r>
            <a:r>
              <a:rPr lang="ar-IQ" sz="3200" dirty="0" smtClean="0">
                <a:solidFill>
                  <a:schemeClr val="tx1"/>
                </a:solidFill>
                <a:cs typeface="Ali_K_Alwand" pitchFamily="2" charset="-78"/>
              </a:rPr>
              <a:t> -شةهيدبوونى(</a:t>
            </a:r>
            <a:r>
              <a:rPr lang="en-US" sz="3200" dirty="0">
                <a:solidFill>
                  <a:schemeClr val="tx1"/>
                </a:solidFill>
                <a:cs typeface="Ali_K_Alwand" pitchFamily="2" charset="-78"/>
              </a:rPr>
              <a:t>450</a:t>
            </a:r>
            <a:r>
              <a:rPr lang="ar-IQ" sz="3200" dirty="0">
                <a:solidFill>
                  <a:schemeClr val="tx1"/>
                </a:solidFill>
                <a:cs typeface="Ali_K_Alwand" pitchFamily="2" charset="-78"/>
              </a:rPr>
              <a:t>) موسلَمان و كوذرانى ذمارةيةكى زؤر لةهةلَطةرِاوةكان</a:t>
            </a:r>
            <a:r>
              <a:rPr lang="en-US" sz="3200" dirty="0">
                <a:solidFill>
                  <a:schemeClr val="tx1"/>
                </a:solidFill>
                <a:cs typeface="Ali_K_Alwand" pitchFamily="2" charset="-78"/>
              </a:rPr>
              <a:t> </a:t>
            </a:r>
            <a:endParaRPr lang="ar-IQ" sz="3200" dirty="0" smtClean="0">
              <a:solidFill>
                <a:schemeClr val="tx1"/>
              </a:solidFill>
              <a:cs typeface="Ali_K_Alwand" pitchFamily="2" charset="-78"/>
            </a:endParaRPr>
          </a:p>
          <a:p>
            <a:pPr algn="just" rtl="1"/>
            <a:r>
              <a:rPr lang="en-US" sz="3200" dirty="0" smtClean="0">
                <a:solidFill>
                  <a:schemeClr val="tx1"/>
                </a:solidFill>
                <a:cs typeface="Ali_K_Alwand" pitchFamily="2" charset="-78"/>
              </a:rPr>
              <a:t>2</a:t>
            </a:r>
            <a:r>
              <a:rPr lang="ar-IQ" sz="3200" dirty="0" smtClean="0">
                <a:solidFill>
                  <a:schemeClr val="tx1"/>
                </a:solidFill>
                <a:cs typeface="Ali_K_Alwand" pitchFamily="2" charset="-78"/>
              </a:rPr>
              <a:t>- سةركةوتنى موسلَمانةكان و كوشتنى موسةيلةمةى درؤزن</a:t>
            </a:r>
          </a:p>
          <a:p>
            <a:pPr algn="just" rtl="1"/>
            <a:r>
              <a:rPr lang="en-US" sz="3200" dirty="0" smtClean="0">
                <a:solidFill>
                  <a:schemeClr val="tx1"/>
                </a:solidFill>
                <a:cs typeface="Ali_K_Alwand" pitchFamily="2" charset="-78"/>
              </a:rPr>
              <a:t>3</a:t>
            </a:r>
            <a:r>
              <a:rPr lang="ar-IQ" sz="3200" dirty="0" smtClean="0">
                <a:solidFill>
                  <a:schemeClr val="tx1"/>
                </a:solidFill>
                <a:cs typeface="Ali_K_Alwand" pitchFamily="2" charset="-78"/>
              </a:rPr>
              <a:t>- سنووردار كردنى هةلَطةرانةوةكان لةنيمضة دوورطةى عةرةبى </a:t>
            </a:r>
          </a:p>
          <a:p>
            <a:pPr algn="just" rtl="1"/>
            <a:r>
              <a:rPr lang="en-US" sz="3200" dirty="0" smtClean="0">
                <a:solidFill>
                  <a:schemeClr val="tx1"/>
                </a:solidFill>
                <a:cs typeface="Ali_K_Alwand" pitchFamily="2" charset="-78"/>
              </a:rPr>
              <a:t>4</a:t>
            </a:r>
            <a:r>
              <a:rPr lang="ar-IQ" sz="3200" dirty="0" smtClean="0">
                <a:solidFill>
                  <a:schemeClr val="tx1"/>
                </a:solidFill>
                <a:cs typeface="Ali_K_Alwand" pitchFamily="2" charset="-78"/>
              </a:rPr>
              <a:t>- ئةم شةرِة بووة هؤى كؤكردنةوةى قورئانى ثيرؤز</a:t>
            </a:r>
            <a:endParaRPr lang="en-US" sz="3200" dirty="0">
              <a:solidFill>
                <a:schemeClr val="tx1"/>
              </a:solidFill>
              <a:cs typeface="Ali_K_Alwand" pitchFamily="2" charset="-78"/>
            </a:endParaRPr>
          </a:p>
        </p:txBody>
      </p:sp>
    </p:spTree>
    <p:extLst>
      <p:ext uri="{BB962C8B-B14F-4D97-AF65-F5344CB8AC3E}">
        <p14:creationId xmlns:p14="http://schemas.microsoft.com/office/powerpoint/2010/main" val="17638795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Scale>
                                      <p:cBhvr>
                                        <p:cTn id="1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
                                        </p:tgtEl>
                                        <p:attrNameLst>
                                          <p:attrName>ppt_x</p:attrName>
                                          <p:attrName>ppt_y</p:attrName>
                                        </p:attrNameLst>
                                      </p:cBhvr>
                                    </p:animMotion>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6"/>
                                        </p:tgtEl>
                                        <p:attrNameLst>
                                          <p:attrName>ppt_y</p:attrName>
                                        </p:attrNameLst>
                                      </p:cBhvr>
                                      <p:tavLst>
                                        <p:tav tm="0">
                                          <p:val>
                                            <p:strVal val="#ppt_y"/>
                                          </p:val>
                                        </p:tav>
                                        <p:tav tm="100000">
                                          <p:val>
                                            <p:strVal val="#ppt_y"/>
                                          </p:val>
                                        </p:tav>
                                      </p:tavLst>
                                    </p:anim>
                                    <p:anim calcmode="lin" valueType="num">
                                      <p:cBhvr>
                                        <p:cTn id="4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1000" fill="hold"/>
                                        <p:tgtEl>
                                          <p:spTgt spid="7"/>
                                        </p:tgtEl>
                                        <p:attrNameLst>
                                          <p:attrName>ppt_w</p:attrName>
                                        </p:attrNameLst>
                                      </p:cBhvr>
                                      <p:tavLst>
                                        <p:tav tm="0">
                                          <p:val>
                                            <p:fltVal val="0"/>
                                          </p:val>
                                        </p:tav>
                                        <p:tav tm="100000">
                                          <p:val>
                                            <p:strVal val="#ppt_w"/>
                                          </p:val>
                                        </p:tav>
                                      </p:tavLst>
                                    </p:anim>
                                    <p:anim calcmode="lin" valueType="num">
                                      <p:cBhvr>
                                        <p:cTn id="51" dur="1000" fill="hold"/>
                                        <p:tgtEl>
                                          <p:spTgt spid="7"/>
                                        </p:tgtEl>
                                        <p:attrNameLst>
                                          <p:attrName>ppt_h</p:attrName>
                                        </p:attrNameLst>
                                      </p:cBhvr>
                                      <p:tavLst>
                                        <p:tav tm="0">
                                          <p:val>
                                            <p:fltVal val="0"/>
                                          </p:val>
                                        </p:tav>
                                        <p:tav tm="100000">
                                          <p:val>
                                            <p:strVal val="#ppt_h"/>
                                          </p:val>
                                        </p:tav>
                                      </p:tavLst>
                                    </p:anim>
                                    <p:anim calcmode="lin" valueType="num">
                                      <p:cBhvr>
                                        <p:cTn id="52"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815"/>
            <a:ext cx="9143999" cy="6709529"/>
          </a:xfrm>
          <a:prstGeom prst="rect">
            <a:avLst/>
          </a:prstGeom>
        </p:spPr>
        <p:txBody>
          <a:bodyPr wrap="square">
            <a:spAutoFit/>
          </a:bodyPr>
          <a:lstStyle/>
          <a:p>
            <a:pPr algn="just" rtl="1"/>
            <a:endParaRPr lang="ar-IQ" sz="3000" dirty="0" smtClean="0">
              <a:cs typeface="Ali_K_Jiddah" pitchFamily="2" charset="-78"/>
            </a:endParaRPr>
          </a:p>
          <a:p>
            <a:pPr algn="just" rtl="1"/>
            <a:r>
              <a:rPr lang="ar-IQ" sz="3000" b="1" cap="all" dirty="0">
                <a:ln w="0"/>
                <a:solidFill>
                  <a:srgbClr val="FF0000"/>
                </a:solidFill>
                <a:effectLst>
                  <a:reflection blurRad="12700" stA="50000" endPos="50000" dist="5000" dir="5400000" sy="-100000" rotWithShape="0"/>
                </a:effectLst>
                <a:cs typeface="Ali_K_Jiddah" pitchFamily="2" charset="-78"/>
              </a:rPr>
              <a:t>هؤكارةكانى سةركةوتنى موسلَمانةكان لةجةنطى هةلَطةرِاوةكان</a:t>
            </a:r>
          </a:p>
          <a:p>
            <a:pPr algn="just" rtl="1"/>
            <a:r>
              <a:rPr lang="ar-IQ" sz="3000" dirty="0" smtClean="0">
                <a:cs typeface="Ali_K_Jiddah" pitchFamily="2" charset="-78"/>
              </a:rPr>
              <a:t> </a:t>
            </a:r>
          </a:p>
          <a:p>
            <a:pPr algn="just" rtl="1"/>
            <a:r>
              <a:rPr lang="ar-IQ" sz="3000" dirty="0">
                <a:cs typeface="Ali_K_Jiddah" pitchFamily="2" charset="-78"/>
              </a:rPr>
              <a:t> </a:t>
            </a:r>
            <a:r>
              <a:rPr lang="en-US" sz="3000" dirty="0" smtClean="0">
                <a:cs typeface="Ali_K_Jiddah" pitchFamily="2" charset="-78"/>
              </a:rPr>
              <a:t>1</a:t>
            </a:r>
            <a:r>
              <a:rPr lang="ar-IQ" sz="3000" dirty="0" smtClean="0">
                <a:cs typeface="Ali_K_Jiddah" pitchFamily="2" charset="-78"/>
              </a:rPr>
              <a:t>- </a:t>
            </a:r>
            <a:r>
              <a:rPr lang="ar-IQ" sz="3200" dirty="0">
                <a:cs typeface="Ali_K_Alwand" pitchFamily="2" charset="-78"/>
              </a:rPr>
              <a:t>سوور بوونى خةليفة لةسةركوت كردنى </a:t>
            </a:r>
            <a:r>
              <a:rPr lang="ar-IQ" sz="3200" dirty="0" smtClean="0">
                <a:cs typeface="Ali_K_Alwand" pitchFamily="2" charset="-78"/>
              </a:rPr>
              <a:t>هةلَطةرِاوةكان</a:t>
            </a:r>
          </a:p>
          <a:p>
            <a:pPr algn="just" rtl="1"/>
            <a:r>
              <a:rPr lang="ar-IQ" sz="3200" dirty="0">
                <a:cs typeface="Ali_K_Alwand" pitchFamily="2" charset="-78"/>
              </a:rPr>
              <a:t> </a:t>
            </a:r>
            <a:r>
              <a:rPr lang="en-US" sz="3200" dirty="0" smtClean="0">
                <a:cs typeface="Ali_K_Alwand" pitchFamily="2" charset="-78"/>
              </a:rPr>
              <a:t>2</a:t>
            </a:r>
            <a:r>
              <a:rPr lang="ar-IQ" sz="3200" dirty="0" smtClean="0">
                <a:cs typeface="Ali_K_Alwand" pitchFamily="2" charset="-78"/>
              </a:rPr>
              <a:t>- ثشتطيرى موسلَمانةكانى حيجاز لةبرِيارةكانى خةليفة </a:t>
            </a:r>
          </a:p>
          <a:p>
            <a:pPr algn="just" rtl="1"/>
            <a:r>
              <a:rPr lang="ar-IQ" sz="3200" dirty="0">
                <a:cs typeface="Ali_K_Alwand" pitchFamily="2" charset="-78"/>
              </a:rPr>
              <a:t> </a:t>
            </a:r>
            <a:r>
              <a:rPr lang="en-US" sz="3200" dirty="0" smtClean="0">
                <a:cs typeface="Ali_K_Alwand" pitchFamily="2" charset="-78"/>
              </a:rPr>
              <a:t>3</a:t>
            </a:r>
            <a:r>
              <a:rPr lang="ar-IQ" sz="3200" dirty="0" smtClean="0">
                <a:cs typeface="Ali_K_Alwand" pitchFamily="2" charset="-78"/>
              </a:rPr>
              <a:t>- ثةرتةوازةى هةلَطةرِاوةكان </a:t>
            </a:r>
          </a:p>
          <a:p>
            <a:pPr algn="just" rtl="1"/>
            <a:r>
              <a:rPr lang="ar-IQ" sz="3200" dirty="0">
                <a:cs typeface="Ali_K_Alwand" pitchFamily="2" charset="-78"/>
              </a:rPr>
              <a:t> </a:t>
            </a:r>
            <a:r>
              <a:rPr lang="en-US" sz="3200" dirty="0" smtClean="0">
                <a:cs typeface="Ali_K_Alwand" pitchFamily="2" charset="-78"/>
              </a:rPr>
              <a:t>4</a:t>
            </a:r>
            <a:r>
              <a:rPr lang="ar-IQ" sz="3200" dirty="0" smtClean="0">
                <a:cs typeface="Ali_K_Alwand" pitchFamily="2" charset="-78"/>
              </a:rPr>
              <a:t>- سةركردة و سوثاى موسلَمانان </a:t>
            </a:r>
          </a:p>
          <a:p>
            <a:pPr algn="just" rtl="1"/>
            <a:r>
              <a:rPr lang="ar-IQ" sz="3200" dirty="0">
                <a:cs typeface="Ali_K_Alwand" pitchFamily="2" charset="-78"/>
              </a:rPr>
              <a:t> </a:t>
            </a:r>
          </a:p>
          <a:p>
            <a:pPr algn="just" rtl="1"/>
            <a:r>
              <a:rPr lang="ar-IQ" sz="3000" dirty="0" smtClean="0">
                <a:cs typeface="Ali_K_Jiddah" pitchFamily="2" charset="-78"/>
              </a:rPr>
              <a:t>  </a:t>
            </a:r>
          </a:p>
          <a:p>
            <a:pPr algn="just" rtl="1"/>
            <a:endParaRPr lang="ar-IQ" sz="3000" dirty="0">
              <a:cs typeface="Ali_K_Jiddah" pitchFamily="2" charset="-78"/>
            </a:endParaRPr>
          </a:p>
          <a:p>
            <a:pPr algn="just" rtl="1"/>
            <a:endParaRPr lang="ar-IQ" sz="3000" dirty="0" smtClean="0">
              <a:cs typeface="Ali_K_Jiddah" pitchFamily="2" charset="-78"/>
            </a:endParaRPr>
          </a:p>
          <a:p>
            <a:pPr algn="just" rtl="1"/>
            <a:endParaRPr lang="ar-IQ" sz="3000" dirty="0">
              <a:cs typeface="Ali_K_Jiddah" pitchFamily="2" charset="-78"/>
            </a:endParaRPr>
          </a:p>
          <a:p>
            <a:pPr algn="just" rtl="1"/>
            <a:endParaRPr lang="ar-IQ" sz="3000" dirty="0" smtClean="0">
              <a:cs typeface="Ali_K_Jiddah" pitchFamily="2" charset="-78"/>
            </a:endParaRPr>
          </a:p>
          <a:p>
            <a:pPr algn="just" rtl="1"/>
            <a:endParaRPr lang="ar-IQ" sz="3000" dirty="0">
              <a:cs typeface="Ali_K_Jiddah" pitchFamily="2" charset="-78"/>
            </a:endParaRPr>
          </a:p>
        </p:txBody>
      </p:sp>
      <p:sp>
        <p:nvSpPr>
          <p:cNvPr id="3" name="Rectangle 2"/>
          <p:cNvSpPr/>
          <p:nvPr/>
        </p:nvSpPr>
        <p:spPr>
          <a:xfrm>
            <a:off x="-76200" y="3364579"/>
            <a:ext cx="9220200" cy="3493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200" b="1" cap="all" dirty="0">
                <a:ln w="0"/>
                <a:solidFill>
                  <a:srgbClr val="FF0000"/>
                </a:solidFill>
                <a:effectLst>
                  <a:reflection blurRad="12700" stA="50000" endPos="50000" dist="5000" dir="5400000" sy="-100000" rotWithShape="0"/>
                </a:effectLst>
                <a:cs typeface="Ali_K_Jiddah" pitchFamily="2" charset="-78"/>
              </a:rPr>
              <a:t>ئةنجامى سةركةوتنى موسلَمانةكان </a:t>
            </a:r>
            <a:r>
              <a:rPr lang="ar-IQ" sz="3200" b="1" cap="all" dirty="0" smtClean="0">
                <a:ln w="0"/>
                <a:solidFill>
                  <a:srgbClr val="FF0000"/>
                </a:solidFill>
                <a:effectLst>
                  <a:reflection blurRad="12700" stA="50000" endPos="50000" dist="5000" dir="5400000" sy="-100000" rotWithShape="0"/>
                </a:effectLst>
                <a:cs typeface="Ali_K_Jiddah" pitchFamily="2" charset="-78"/>
              </a:rPr>
              <a:t>لةجةنطى هةلَطةرِاوةكان</a:t>
            </a:r>
          </a:p>
          <a:p>
            <a:pPr algn="just" rtl="1"/>
            <a:r>
              <a:rPr lang="ar-IQ" sz="3200" b="1" cap="all" dirty="0">
                <a:ln w="0"/>
                <a:solidFill>
                  <a:srgbClr val="FF0000"/>
                </a:solidFill>
                <a:effectLst>
                  <a:reflection blurRad="12700" stA="50000" endPos="50000" dist="5000" dir="5400000" sy="-100000" rotWithShape="0"/>
                </a:effectLst>
                <a:cs typeface="Ali_K_Jiddah" pitchFamily="2" charset="-78"/>
              </a:rPr>
              <a:t> </a:t>
            </a:r>
            <a:r>
              <a:rPr lang="en-US" sz="3200" dirty="0">
                <a:solidFill>
                  <a:schemeClr val="tx1"/>
                </a:solidFill>
                <a:cs typeface="Ali_K_Alwand" pitchFamily="2" charset="-78"/>
              </a:rPr>
              <a:t>1</a:t>
            </a:r>
            <a:r>
              <a:rPr lang="ar-IQ" sz="3200" dirty="0">
                <a:solidFill>
                  <a:schemeClr val="tx1"/>
                </a:solidFill>
                <a:cs typeface="Ali_K_Alwand" pitchFamily="2" charset="-78"/>
              </a:rPr>
              <a:t>- لةرووى سةربازييةوة، هيَزى موسلَمانةكان هةموو كات </a:t>
            </a:r>
            <a:r>
              <a:rPr lang="ar-IQ" sz="3200" dirty="0" smtClean="0">
                <a:solidFill>
                  <a:schemeClr val="tx1"/>
                </a:solidFill>
                <a:cs typeface="Ali_K_Alwand" pitchFamily="2" charset="-78"/>
              </a:rPr>
              <a:t>لةئامادةباشيدا</a:t>
            </a:r>
          </a:p>
          <a:p>
            <a:pPr algn="just" rtl="1"/>
            <a:r>
              <a:rPr lang="ar-IQ" sz="3200" dirty="0">
                <a:solidFill>
                  <a:schemeClr val="tx1"/>
                </a:solidFill>
                <a:cs typeface="Ali_K_Alwand" pitchFamily="2" charset="-78"/>
              </a:rPr>
              <a:t> </a:t>
            </a:r>
            <a:r>
              <a:rPr lang="ar-IQ" sz="3200" dirty="0" smtClean="0">
                <a:solidFill>
                  <a:schemeClr val="tx1"/>
                </a:solidFill>
                <a:cs typeface="Ali_K_Alwand" pitchFamily="2" charset="-78"/>
              </a:rPr>
              <a:t>    بوون .</a:t>
            </a:r>
          </a:p>
          <a:p>
            <a:pPr algn="just" rtl="1"/>
            <a:r>
              <a:rPr lang="ar-IQ" sz="3200" dirty="0">
                <a:solidFill>
                  <a:schemeClr val="tx1"/>
                </a:solidFill>
                <a:cs typeface="Ali_K_Alwand" pitchFamily="2" charset="-78"/>
              </a:rPr>
              <a:t> </a:t>
            </a:r>
            <a:r>
              <a:rPr lang="en-US" sz="3200" dirty="0" smtClean="0">
                <a:solidFill>
                  <a:schemeClr val="tx1"/>
                </a:solidFill>
                <a:cs typeface="Ali_K_Alwand" pitchFamily="2" charset="-78"/>
              </a:rPr>
              <a:t>2</a:t>
            </a:r>
            <a:r>
              <a:rPr lang="ar-IQ" sz="3200" dirty="0" smtClean="0">
                <a:solidFill>
                  <a:schemeClr val="tx1"/>
                </a:solidFill>
                <a:cs typeface="Ali_K_Alwand" pitchFamily="2" charset="-78"/>
              </a:rPr>
              <a:t>- يةكيَتى بؤ دةولَةتى ئيسلام طيَرايةوة و نيمضةدوورطةى عةرةبى بة</a:t>
            </a:r>
          </a:p>
          <a:p>
            <a:pPr algn="just" rtl="1"/>
            <a:r>
              <a:rPr lang="ar-IQ" sz="3200" dirty="0">
                <a:solidFill>
                  <a:schemeClr val="tx1"/>
                </a:solidFill>
                <a:cs typeface="Ali_K_Alwand" pitchFamily="2" charset="-78"/>
              </a:rPr>
              <a:t> </a:t>
            </a:r>
            <a:r>
              <a:rPr lang="ar-IQ" sz="3200" dirty="0" smtClean="0">
                <a:solidFill>
                  <a:schemeClr val="tx1"/>
                </a:solidFill>
                <a:cs typeface="Ali_K_Alwand" pitchFamily="2" charset="-78"/>
              </a:rPr>
              <a:t>    بنكةى دةولَةتى ئيسلام لة مةدينة بةستايةوة </a:t>
            </a:r>
            <a:endParaRPr lang="en-US" sz="3200" dirty="0">
              <a:solidFill>
                <a:schemeClr val="tx1"/>
              </a:solidFill>
              <a:cs typeface="Ali_K_Alwand" pitchFamily="2" charset="-78"/>
            </a:endParaRPr>
          </a:p>
        </p:txBody>
      </p:sp>
    </p:spTree>
    <p:extLst>
      <p:ext uri="{BB962C8B-B14F-4D97-AF65-F5344CB8AC3E}">
        <p14:creationId xmlns:p14="http://schemas.microsoft.com/office/powerpoint/2010/main" val="5954260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7110"/>
            <a:ext cx="9143999" cy="7602081"/>
          </a:xfrm>
          <a:prstGeom prst="rect">
            <a:avLst/>
          </a:prstGeom>
        </p:spPr>
        <p:txBody>
          <a:bodyPr wrap="square">
            <a:spAutoFit/>
          </a:bodyPr>
          <a:lstStyle/>
          <a:p>
            <a:pPr algn="just" rtl="1"/>
            <a:r>
              <a:rPr lang="en-US" sz="3200" dirty="0">
                <a:cs typeface="Ali_K_Alwand" pitchFamily="2" charset="-78"/>
              </a:rPr>
              <a:t>3</a:t>
            </a:r>
            <a:r>
              <a:rPr lang="ar-IQ" sz="3200" dirty="0">
                <a:cs typeface="Ali_K_Alwand" pitchFamily="2" charset="-78"/>
              </a:rPr>
              <a:t>- نووسينةوةى قورئانى ثيرؤز لة لايةن (</a:t>
            </a:r>
            <a:r>
              <a:rPr lang="ar-IQ" sz="3200" dirty="0">
                <a:cs typeface="Ali-A-Alwand" pitchFamily="2" charset="-78"/>
              </a:rPr>
              <a:t>زيد بن ثابت</a:t>
            </a:r>
            <a:r>
              <a:rPr lang="ar-IQ" sz="3200" dirty="0">
                <a:cs typeface="Ali_K_Alwand" pitchFamily="2" charset="-78"/>
              </a:rPr>
              <a:t>)</a:t>
            </a:r>
          </a:p>
          <a:p>
            <a:pPr algn="just" rtl="1"/>
            <a:r>
              <a:rPr lang="en-US" sz="3200" dirty="0" smtClean="0">
                <a:cs typeface="Ali_K_Alwand" pitchFamily="2" charset="-78"/>
              </a:rPr>
              <a:t>4</a:t>
            </a:r>
            <a:r>
              <a:rPr lang="ar-IQ" sz="3200" dirty="0" smtClean="0">
                <a:cs typeface="Ali_K_Alwand" pitchFamily="2" charset="-78"/>
              </a:rPr>
              <a:t>- سةرةتايةك بوو بؤ ثرؤسةى فتوحات </a:t>
            </a:r>
          </a:p>
          <a:p>
            <a:pPr algn="just" rtl="1"/>
            <a:endParaRPr lang="ar-IQ" sz="3200" dirty="0">
              <a:cs typeface="Ali_K_Alwand" pitchFamily="2" charset="-78"/>
            </a:endParaRPr>
          </a:p>
          <a:p>
            <a:pPr algn="just" rtl="1"/>
            <a:r>
              <a:rPr lang="ar-IQ" sz="3200" dirty="0" smtClean="0">
                <a:cs typeface="Ali_K_Alwand" pitchFamily="2" charset="-78"/>
              </a:rPr>
              <a:t>  </a:t>
            </a:r>
            <a:endParaRPr lang="ar-IQ" sz="3200" dirty="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r>
              <a:rPr lang="ar-IQ" dirty="0" smtClean="0">
                <a:cs typeface="Ali_K_Alwand" pitchFamily="2" charset="-78"/>
              </a:rPr>
              <a:t>     </a:t>
            </a:r>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en-US" dirty="0"/>
          </a:p>
        </p:txBody>
      </p:sp>
      <p:sp>
        <p:nvSpPr>
          <p:cNvPr id="3" name="Rectangle 2"/>
          <p:cNvSpPr/>
          <p:nvPr/>
        </p:nvSpPr>
        <p:spPr>
          <a:xfrm>
            <a:off x="0" y="1066800"/>
            <a:ext cx="9144000" cy="914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lang="ar-IQ"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IQ" sz="3600" b="1" spc="50" dirty="0">
                <a:ln w="11430"/>
                <a:solidFill>
                  <a:srgbClr val="FFFF00"/>
                </a:solidFill>
                <a:cs typeface="Ali_K_Jiddah" pitchFamily="2" charset="-78"/>
              </a:rPr>
              <a:t>هؤكارةكانى فتوحات </a:t>
            </a:r>
            <a:endParaRPr lang="en-US" sz="3600" b="1" spc="50" dirty="0">
              <a:ln w="11430"/>
              <a:solidFill>
                <a:srgbClr val="FFFF00"/>
              </a:solidFill>
              <a:cs typeface="Ali_K_Jiddah" pitchFamily="2" charset="-78"/>
            </a:endParaRPr>
          </a:p>
        </p:txBody>
      </p:sp>
      <p:sp>
        <p:nvSpPr>
          <p:cNvPr id="4" name="Rounded Rectangle 3"/>
          <p:cNvSpPr/>
          <p:nvPr/>
        </p:nvSpPr>
        <p:spPr>
          <a:xfrm>
            <a:off x="5181600" y="2133600"/>
            <a:ext cx="26670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dirty="0" smtClean="0"/>
              <a:t>      </a:t>
            </a:r>
            <a:r>
              <a:rPr lang="en-US" sz="3600" dirty="0" smtClean="0">
                <a:solidFill>
                  <a:schemeClr val="tx1"/>
                </a:solidFill>
                <a:cs typeface="Ali_K_Alwand" pitchFamily="2" charset="-78"/>
              </a:rPr>
              <a:t>1</a:t>
            </a:r>
            <a:r>
              <a:rPr lang="ar-IQ" sz="3600" dirty="0" smtClean="0">
                <a:solidFill>
                  <a:schemeClr val="tx1"/>
                </a:solidFill>
                <a:cs typeface="Ali_K_Alwand" pitchFamily="2" charset="-78"/>
              </a:rPr>
              <a:t>- </a:t>
            </a:r>
            <a:r>
              <a:rPr lang="ar-IQ" sz="3600" dirty="0">
                <a:solidFill>
                  <a:schemeClr val="tx1"/>
                </a:solidFill>
                <a:cs typeface="Ali_K_Alwand" pitchFamily="2" charset="-78"/>
              </a:rPr>
              <a:t>ئاينى </a:t>
            </a:r>
            <a:endParaRPr lang="en-US" sz="3600" dirty="0">
              <a:solidFill>
                <a:schemeClr val="tx1"/>
              </a:solidFill>
              <a:cs typeface="Ali_K_Alwand" pitchFamily="2" charset="-78"/>
            </a:endParaRPr>
          </a:p>
        </p:txBody>
      </p:sp>
      <p:sp>
        <p:nvSpPr>
          <p:cNvPr id="5" name="Rounded Rectangle 4"/>
          <p:cNvSpPr/>
          <p:nvPr/>
        </p:nvSpPr>
        <p:spPr>
          <a:xfrm>
            <a:off x="1676400" y="2133600"/>
            <a:ext cx="25146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dirty="0" smtClean="0"/>
              <a:t>       </a:t>
            </a:r>
            <a:r>
              <a:rPr lang="en-US" sz="3600" dirty="0">
                <a:solidFill>
                  <a:schemeClr val="tx1"/>
                </a:solidFill>
                <a:cs typeface="Ali_K_Alwand" pitchFamily="2" charset="-78"/>
              </a:rPr>
              <a:t>2</a:t>
            </a:r>
            <a:r>
              <a:rPr lang="ar-IQ" sz="3600" dirty="0">
                <a:solidFill>
                  <a:schemeClr val="tx1"/>
                </a:solidFill>
                <a:cs typeface="Ali_K_Alwand" pitchFamily="2" charset="-78"/>
              </a:rPr>
              <a:t>- سياسى </a:t>
            </a:r>
            <a:endParaRPr lang="en-US" sz="3600" dirty="0">
              <a:solidFill>
                <a:schemeClr val="tx1"/>
              </a:solidFill>
              <a:cs typeface="Ali_K_Alwand" pitchFamily="2" charset="-78"/>
            </a:endParaRPr>
          </a:p>
        </p:txBody>
      </p:sp>
      <p:sp>
        <p:nvSpPr>
          <p:cNvPr id="7" name="Rectangle 6"/>
          <p:cNvSpPr/>
          <p:nvPr/>
        </p:nvSpPr>
        <p:spPr>
          <a:xfrm>
            <a:off x="0" y="3886200"/>
            <a:ext cx="9170158" cy="685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spc="50" dirty="0">
                <a:ln w="11430"/>
                <a:solidFill>
                  <a:srgbClr val="FFFF00"/>
                </a:solidFill>
                <a:effectLst>
                  <a:outerShdw blurRad="76200" dist="50800" dir="5400000" algn="tl" rotWithShape="0">
                    <a:srgbClr val="000000">
                      <a:alpha val="65000"/>
                    </a:srgbClr>
                  </a:outerShdw>
                </a:effectLst>
                <a:cs typeface="Ali_K_Jiddah" pitchFamily="2" charset="-78"/>
              </a:rPr>
              <a:t>فتوحات لةسةردةمى ئةبو بةكرى سديق</a:t>
            </a:r>
            <a:endParaRPr lang="en-US" sz="3600" b="1" spc="50" dirty="0">
              <a:ln w="11430"/>
              <a:solidFill>
                <a:srgbClr val="FFFF00"/>
              </a:solidFill>
              <a:effectLst>
                <a:outerShdw blurRad="76200" dist="50800" dir="5400000" algn="tl" rotWithShape="0">
                  <a:srgbClr val="000000">
                    <a:alpha val="65000"/>
                  </a:srgbClr>
                </a:outerShdw>
              </a:effectLst>
              <a:cs typeface="Ali_K_Jiddah" pitchFamily="2" charset="-78"/>
            </a:endParaRPr>
          </a:p>
        </p:txBody>
      </p:sp>
      <p:sp>
        <p:nvSpPr>
          <p:cNvPr id="9" name="Rounded Rectangle 8"/>
          <p:cNvSpPr/>
          <p:nvPr/>
        </p:nvSpPr>
        <p:spPr>
          <a:xfrm>
            <a:off x="1" y="4598156"/>
            <a:ext cx="9170157" cy="225984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sz="3200" dirty="0">
                <a:solidFill>
                  <a:srgbClr val="FF0000"/>
                </a:solidFill>
                <a:cs typeface="Zanest_Monotype Koufi Bold" pitchFamily="2" charset="-78"/>
              </a:rPr>
              <a:t>هؤكارةكانى </a:t>
            </a:r>
            <a:r>
              <a:rPr lang="ar-IQ" sz="3200" dirty="0" smtClean="0">
                <a:solidFill>
                  <a:srgbClr val="FF0000"/>
                </a:solidFill>
                <a:cs typeface="Zanest_Monotype Koufi Bold" pitchFamily="2" charset="-78"/>
              </a:rPr>
              <a:t>فتوحات :         </a:t>
            </a:r>
            <a:r>
              <a:rPr lang="en-US" sz="3600" dirty="0">
                <a:solidFill>
                  <a:schemeClr val="tx1"/>
                </a:solidFill>
                <a:cs typeface="Ali_K_Alwand" pitchFamily="2" charset="-78"/>
              </a:rPr>
              <a:t>1</a:t>
            </a:r>
            <a:r>
              <a:rPr lang="ar-IQ" sz="3600" dirty="0">
                <a:solidFill>
                  <a:schemeClr val="tx1"/>
                </a:solidFill>
                <a:cs typeface="Ali_K_Alwand" pitchFamily="2" charset="-78"/>
              </a:rPr>
              <a:t>- ئاينى  </a:t>
            </a:r>
            <a:r>
              <a:rPr lang="ar-IQ" sz="3600" dirty="0" smtClean="0">
                <a:solidFill>
                  <a:schemeClr val="tx1"/>
                </a:solidFill>
                <a:cs typeface="Ali_K_Alwand" pitchFamily="2" charset="-78"/>
              </a:rPr>
              <a:t>       </a:t>
            </a:r>
            <a:r>
              <a:rPr lang="en-US" sz="3600" dirty="0">
                <a:solidFill>
                  <a:schemeClr val="tx1"/>
                </a:solidFill>
                <a:cs typeface="Ali_K_Alwand" pitchFamily="2" charset="-78"/>
              </a:rPr>
              <a:t>2</a:t>
            </a:r>
            <a:r>
              <a:rPr lang="ar-IQ" sz="3600" dirty="0">
                <a:solidFill>
                  <a:schemeClr val="tx1"/>
                </a:solidFill>
                <a:cs typeface="Ali_K_Alwand" pitchFamily="2" charset="-78"/>
              </a:rPr>
              <a:t>- سياسى </a:t>
            </a:r>
          </a:p>
          <a:p>
            <a:pPr algn="just" rtl="1"/>
            <a:r>
              <a:rPr lang="ar-IQ" sz="3200" dirty="0" smtClean="0">
                <a:solidFill>
                  <a:srgbClr val="FF0000"/>
                </a:solidFill>
                <a:cs typeface="Zanest_Monotype Koufi Bold" pitchFamily="2" charset="-78"/>
              </a:rPr>
              <a:t>  </a:t>
            </a:r>
            <a:endParaRPr lang="en-US" sz="3200" dirty="0">
              <a:solidFill>
                <a:srgbClr val="FF0000"/>
              </a:solidFill>
              <a:cs typeface="Zanest_Monotype Koufi Bold" pitchFamily="2" charset="-78"/>
            </a:endParaRPr>
          </a:p>
        </p:txBody>
      </p:sp>
    </p:spTree>
    <p:extLst>
      <p:ext uri="{BB962C8B-B14F-4D97-AF65-F5344CB8AC3E}">
        <p14:creationId xmlns:p14="http://schemas.microsoft.com/office/powerpoint/2010/main" val="2580433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800" decel="100000"/>
                                        <p:tgtEl>
                                          <p:spTgt spid="9"/>
                                        </p:tgtEl>
                                      </p:cBhvr>
                                    </p:animEffect>
                                    <p:anim calcmode="lin" valueType="num">
                                      <p:cBhvr>
                                        <p:cTn id="45" dur="800" decel="100000" fill="hold"/>
                                        <p:tgtEl>
                                          <p:spTgt spid="9"/>
                                        </p:tgtEl>
                                        <p:attrNameLst>
                                          <p:attrName>style.rotation</p:attrName>
                                        </p:attrNameLst>
                                      </p:cBhvr>
                                      <p:tavLst>
                                        <p:tav tm="0">
                                          <p:val>
                                            <p:fltVal val="-90"/>
                                          </p:val>
                                        </p:tav>
                                        <p:tav tm="100000">
                                          <p:val>
                                            <p:fltVal val="0"/>
                                          </p:val>
                                        </p:tav>
                                      </p:tavLst>
                                    </p:anim>
                                    <p:anim calcmode="lin" valueType="num">
                                      <p:cBhvr>
                                        <p:cTn id="46" dur="800" decel="100000" fill="hold"/>
                                        <p:tgtEl>
                                          <p:spTgt spid="9"/>
                                        </p:tgtEl>
                                        <p:attrNameLst>
                                          <p:attrName>ppt_x</p:attrName>
                                        </p:attrNameLst>
                                      </p:cBhvr>
                                      <p:tavLst>
                                        <p:tav tm="0">
                                          <p:val>
                                            <p:strVal val="#ppt_x+0.4"/>
                                          </p:val>
                                        </p:tav>
                                        <p:tav tm="100000">
                                          <p:val>
                                            <p:strVal val="#ppt_x-0.05"/>
                                          </p:val>
                                        </p:tav>
                                      </p:tavLst>
                                    </p:anim>
                                    <p:anim calcmode="lin" valueType="num">
                                      <p:cBhvr>
                                        <p:cTn id="47" dur="800" decel="100000" fill="hold"/>
                                        <p:tgtEl>
                                          <p:spTgt spid="9"/>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06" y="0"/>
            <a:ext cx="9220200" cy="7017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IQ" sz="3000" dirty="0">
                <a:solidFill>
                  <a:schemeClr val="dk1"/>
                </a:solidFill>
                <a:cs typeface="Ali_K_Sahifa Bold" pitchFamily="2" charset="-78"/>
              </a:rPr>
              <a:t>تؤثؤطرافياى نيمضة دوورطةى عةرةبى، لةبيابانى ثان و بةرين و بانةكان ثيَكهاتووة، ئةمةش كاريطةرى لةسةر ئاو و هةواى ناوضةكةدا هةبووة هةرضةندة لةكاريطةرى ئاو و هةواى دةرياى سوور و دةرياى عةرةبى و كةنداوى عةرةبى بةدةر نيية بةلاَم كاريطةرى رووة ئاوييةكان زياتر بةسةر كةناراوةكانةوة ديارة . </a:t>
            </a:r>
            <a:endParaRPr lang="en-US" sz="3000" dirty="0">
              <a:solidFill>
                <a:schemeClr val="dk1"/>
              </a:solidFill>
              <a:cs typeface="Ali_K_Sahifa Bold" pitchFamily="2" charset="-78"/>
            </a:endParaRPr>
          </a:p>
          <a:p>
            <a:pPr algn="just" rtl="1"/>
            <a:r>
              <a:rPr lang="ar-IQ" sz="3000" dirty="0">
                <a:solidFill>
                  <a:schemeClr val="dk1"/>
                </a:solidFill>
                <a:cs typeface="Ali_K_Sahifa Bold" pitchFamily="2" charset="-78"/>
              </a:rPr>
              <a:t>لةرووى ئاو و هةواوة، نيمضة دوورطةى عةرةبى ئاو و هةوايةكى وشكى بيابانى هةية لةرؤذةكانى هاويندا ثلةى طةرماى زؤر بةرز دةبيَتةوة و لةشةوانيشدا نزم دةبيَتةوة، ريَذةى باران بارينيش نزمة تةنها بارانى وةرزى بةشيَوةيةكى باش لةناوضةكانى يةمةن و عومان دةباريَت بةلاَم لةناوضةكانى حيجاز و ناوجةرطةى دوورطةكة بةكةمى دةباريَت تةنها لةوةرِطايةكى كةمى ثىَ ثةيدا دةبوو . هةرضى شارةكانى مةككة و مةدينة و </a:t>
            </a:r>
            <a:r>
              <a:rPr lang="ar-IQ" sz="3000" dirty="0">
                <a:solidFill>
                  <a:schemeClr val="dk1"/>
                </a:solidFill>
                <a:cs typeface="Ali-A-Sahifa Bold" pitchFamily="2" charset="-78"/>
              </a:rPr>
              <a:t>طائف</a:t>
            </a:r>
            <a:r>
              <a:rPr lang="ar-IQ" sz="3000" dirty="0">
                <a:solidFill>
                  <a:schemeClr val="dk1"/>
                </a:solidFill>
                <a:cs typeface="Ali_K_Sahifa Bold" pitchFamily="2" charset="-78"/>
              </a:rPr>
              <a:t> بوو ثشتيان بةئاوى ذيَر زةوى دةبةست . </a:t>
            </a:r>
            <a:endParaRPr lang="ar-IQ" sz="3000" dirty="0" smtClean="0">
              <a:solidFill>
                <a:schemeClr val="dk1"/>
              </a:solidFill>
              <a:cs typeface="Ali_K_Sahifa Bold" pitchFamily="2" charset="-78"/>
            </a:endParaRPr>
          </a:p>
          <a:p>
            <a:pPr algn="just" rtl="1"/>
            <a:endParaRPr lang="ar-IQ" sz="3000" dirty="0">
              <a:solidFill>
                <a:schemeClr val="dk1"/>
              </a:solidFill>
              <a:cs typeface="Ali_K_Sahifa Bold" pitchFamily="2" charset="-78"/>
            </a:endParaRPr>
          </a:p>
          <a:p>
            <a:pPr algn="just" rtl="1"/>
            <a:endParaRPr lang="ar-IQ" sz="3000" dirty="0" smtClean="0">
              <a:solidFill>
                <a:schemeClr val="dk1"/>
              </a:solidFill>
              <a:cs typeface="Ali_K_Sahifa Bold" pitchFamily="2" charset="-78"/>
            </a:endParaRPr>
          </a:p>
          <a:p>
            <a:pPr algn="just" rtl="1"/>
            <a:endParaRPr lang="en-US" sz="3000" dirty="0">
              <a:solidFill>
                <a:schemeClr val="dk1"/>
              </a:solidFill>
              <a:cs typeface="Ali_K_Sahifa Bold" pitchFamily="2" charset="-78"/>
            </a:endParaRPr>
          </a:p>
        </p:txBody>
      </p:sp>
    </p:spTree>
    <p:extLst>
      <p:ext uri="{BB962C8B-B14F-4D97-AF65-F5344CB8AC3E}">
        <p14:creationId xmlns:p14="http://schemas.microsoft.com/office/powerpoint/2010/main" val="6837120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34" y="0"/>
            <a:ext cx="9144000" cy="7017306"/>
          </a:xfrm>
          <a:prstGeom prst="rect">
            <a:avLst/>
          </a:prstGeom>
        </p:spPr>
        <p:txBody>
          <a:bodyPr wrap="square">
            <a:spAutoFit/>
          </a:bodyPr>
          <a:lstStyle/>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en-US" dirty="0"/>
          </a:p>
        </p:txBody>
      </p:sp>
      <p:sp>
        <p:nvSpPr>
          <p:cNvPr id="3" name="Rectangle 2"/>
          <p:cNvSpPr/>
          <p:nvPr/>
        </p:nvSpPr>
        <p:spPr>
          <a:xfrm>
            <a:off x="-19334" y="0"/>
            <a:ext cx="9163334" cy="213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dirty="0" smtClean="0"/>
              <a:t>    </a:t>
            </a:r>
            <a:r>
              <a:rPr lang="en-US" sz="3600" b="1" spc="50" dirty="0" smtClean="0">
                <a:ln w="11430"/>
                <a:solidFill>
                  <a:srgbClr val="FF0000"/>
                </a:solidFill>
                <a:effectLst>
                  <a:outerShdw blurRad="76200" dist="50800" dir="5400000" algn="tl" rotWithShape="0">
                    <a:srgbClr val="000000">
                      <a:alpha val="65000"/>
                    </a:srgbClr>
                  </a:outerShdw>
                </a:effectLst>
                <a:cs typeface="Ali_K_Jiddah" pitchFamily="2" charset="-78"/>
              </a:rPr>
              <a:t>1</a:t>
            </a:r>
            <a:r>
              <a:rPr lang="ar-IQ" sz="3600" b="1" spc="50" dirty="0" smtClean="0">
                <a:ln w="11430"/>
                <a:solidFill>
                  <a:srgbClr val="FF0000"/>
                </a:solidFill>
                <a:effectLst>
                  <a:outerShdw blurRad="76200" dist="50800" dir="5400000" algn="tl" rotWithShape="0">
                    <a:srgbClr val="000000">
                      <a:alpha val="65000"/>
                    </a:srgbClr>
                  </a:outerShdw>
                </a:effectLst>
                <a:cs typeface="Ali_K_Jiddah" pitchFamily="2" charset="-78"/>
              </a:rPr>
              <a:t>- </a:t>
            </a:r>
            <a:r>
              <a:rPr lang="ar-IQ" sz="3600" b="1" spc="50" dirty="0">
                <a:ln w="11430"/>
                <a:solidFill>
                  <a:srgbClr val="FF0000"/>
                </a:solidFill>
                <a:effectLst>
                  <a:outerShdw blurRad="76200" dist="50800" dir="5400000" algn="tl" rotWithShape="0">
                    <a:srgbClr val="000000">
                      <a:alpha val="65000"/>
                    </a:srgbClr>
                  </a:outerShdw>
                </a:effectLst>
                <a:cs typeface="Ali_K_Jiddah" pitchFamily="2" charset="-78"/>
              </a:rPr>
              <a:t>فتوحات لة بةرةى عيَراق </a:t>
            </a:r>
            <a:r>
              <a:rPr lang="ar-IQ" dirty="0" smtClean="0">
                <a:solidFill>
                  <a:srgbClr val="FF0000"/>
                </a:solidFill>
              </a:rPr>
              <a:t>:  </a:t>
            </a:r>
            <a:r>
              <a:rPr lang="ar-IQ" sz="4000" dirty="0" smtClean="0">
                <a:solidFill>
                  <a:schemeClr val="tx1"/>
                </a:solidFill>
                <a:cs typeface="Ali_K_Alwand" pitchFamily="2" charset="-78"/>
              </a:rPr>
              <a:t>جةنطى </a:t>
            </a:r>
            <a:r>
              <a:rPr lang="ar-IQ" sz="4000" dirty="0" smtClean="0">
                <a:solidFill>
                  <a:schemeClr val="tx1"/>
                </a:solidFill>
                <a:cs typeface="Ali-A-Alwand" pitchFamily="2" charset="-78"/>
              </a:rPr>
              <a:t>(ذات السلاسل)</a:t>
            </a:r>
            <a:endParaRPr lang="en-US" sz="4000" dirty="0">
              <a:solidFill>
                <a:schemeClr val="tx1"/>
              </a:solidFill>
              <a:cs typeface="Ali-A-Alwand" pitchFamily="2" charset="-78"/>
            </a:endParaRPr>
          </a:p>
        </p:txBody>
      </p:sp>
      <p:sp>
        <p:nvSpPr>
          <p:cNvPr id="4" name="Rectangle 3"/>
          <p:cNvSpPr/>
          <p:nvPr/>
        </p:nvSpPr>
        <p:spPr>
          <a:xfrm>
            <a:off x="0" y="2133600"/>
            <a:ext cx="9153099" cy="472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dirty="0" smtClean="0"/>
              <a:t>   </a:t>
            </a:r>
          </a:p>
          <a:p>
            <a:pPr algn="just" rtl="1"/>
            <a:r>
              <a:rPr lang="ar-IQ" dirty="0"/>
              <a:t> </a:t>
            </a:r>
            <a:r>
              <a:rPr lang="ar-IQ" dirty="0" smtClean="0"/>
              <a:t> </a:t>
            </a:r>
          </a:p>
          <a:p>
            <a:pPr algn="just" rtl="1"/>
            <a:endParaRPr lang="ar-IQ" dirty="0"/>
          </a:p>
          <a:p>
            <a:pPr algn="just" rtl="1"/>
            <a:endParaRPr lang="ar-IQ" dirty="0" smtClean="0"/>
          </a:p>
          <a:p>
            <a:pPr algn="just" rtl="1"/>
            <a:endParaRPr lang="ar-IQ" dirty="0"/>
          </a:p>
          <a:p>
            <a:pPr algn="just" rtl="1"/>
            <a:r>
              <a:rPr lang="ar-IQ" dirty="0" smtClean="0"/>
              <a:t>      </a:t>
            </a:r>
            <a:endParaRPr lang="ar-IQ" sz="3600" b="1" spc="50" dirty="0">
              <a:ln w="11430"/>
              <a:solidFill>
                <a:srgbClr val="FFFF00"/>
              </a:solidFill>
              <a:effectLst>
                <a:outerShdw blurRad="76200" dist="50800" dir="5400000" algn="tl" rotWithShape="0">
                  <a:srgbClr val="000000">
                    <a:alpha val="65000"/>
                  </a:srgbClr>
                </a:outerShdw>
              </a:effectLst>
              <a:cs typeface="Ali_K_Jiddah" pitchFamily="2" charset="-78"/>
            </a:endParaRPr>
          </a:p>
          <a:p>
            <a:pPr algn="just" rtl="1"/>
            <a:endParaRPr lang="ar-IQ" sz="3600" b="1" spc="50" dirty="0" smtClean="0">
              <a:ln w="11430"/>
              <a:solidFill>
                <a:srgbClr val="FFFF00"/>
              </a:solidFill>
              <a:effectLst>
                <a:outerShdw blurRad="76200" dist="50800" dir="5400000" algn="tl" rotWithShape="0">
                  <a:srgbClr val="000000">
                    <a:alpha val="65000"/>
                  </a:srgbClr>
                </a:outerShdw>
              </a:effectLst>
              <a:cs typeface="Ali_K_Jiddah" pitchFamily="2" charset="-78"/>
            </a:endParaRPr>
          </a:p>
          <a:p>
            <a:pPr algn="just" rtl="1"/>
            <a:r>
              <a:rPr lang="en-US" sz="3600" b="1" spc="50" dirty="0" smtClean="0">
                <a:ln w="11430"/>
                <a:solidFill>
                  <a:srgbClr val="FF0000"/>
                </a:solidFill>
                <a:effectLst>
                  <a:outerShdw blurRad="76200" dist="50800" dir="5400000" algn="tl" rotWithShape="0">
                    <a:srgbClr val="000000">
                      <a:alpha val="65000"/>
                    </a:srgbClr>
                  </a:outerShdw>
                </a:effectLst>
                <a:cs typeface="Ali_K_Jiddah" pitchFamily="2" charset="-78"/>
              </a:rPr>
              <a:t>2      </a:t>
            </a:r>
            <a:r>
              <a:rPr lang="ar-IQ" sz="3600" b="1" spc="50" dirty="0" smtClean="0">
                <a:ln w="11430"/>
                <a:solidFill>
                  <a:srgbClr val="FF0000"/>
                </a:solidFill>
                <a:effectLst>
                  <a:outerShdw blurRad="76200" dist="50800" dir="5400000" algn="tl" rotWithShape="0">
                    <a:srgbClr val="000000">
                      <a:alpha val="65000"/>
                    </a:srgbClr>
                  </a:outerShdw>
                </a:effectLst>
                <a:cs typeface="Ali_K_Jiddah" pitchFamily="2" charset="-78"/>
              </a:rPr>
              <a:t>- </a:t>
            </a:r>
            <a:r>
              <a:rPr lang="ar-IQ" sz="3600" b="1" spc="50" dirty="0">
                <a:ln w="11430"/>
                <a:solidFill>
                  <a:srgbClr val="FF0000"/>
                </a:solidFill>
                <a:effectLst>
                  <a:outerShdw blurRad="76200" dist="50800" dir="5400000" algn="tl" rotWithShape="0">
                    <a:srgbClr val="000000">
                      <a:alpha val="65000"/>
                    </a:srgbClr>
                  </a:outerShdw>
                </a:effectLst>
                <a:cs typeface="Ali_K_Jiddah" pitchFamily="2" charset="-78"/>
              </a:rPr>
              <a:t>فتوحات لةبةرةى شام </a:t>
            </a:r>
            <a:r>
              <a:rPr lang="ar-IQ" dirty="0" smtClean="0"/>
              <a:t>:   </a:t>
            </a:r>
          </a:p>
          <a:p>
            <a:pPr algn="just" rtl="1"/>
            <a:r>
              <a:rPr lang="ar-IQ" dirty="0" smtClean="0"/>
              <a:t>            </a:t>
            </a:r>
            <a:r>
              <a:rPr lang="ar-IQ" sz="4000" dirty="0">
                <a:solidFill>
                  <a:schemeClr val="tx1"/>
                </a:solidFill>
                <a:cs typeface="Ali_K_Alwand" pitchFamily="2" charset="-78"/>
              </a:rPr>
              <a:t>أ- جةنطى ئةجنادين</a:t>
            </a:r>
            <a:r>
              <a:rPr lang="ar-IQ" sz="4000" dirty="0">
                <a:solidFill>
                  <a:schemeClr val="tx1"/>
                </a:solidFill>
                <a:cs typeface="Ali-A-Alwand" pitchFamily="2" charset="-78"/>
              </a:rPr>
              <a:t>  </a:t>
            </a:r>
            <a:r>
              <a:rPr lang="ar-IQ" sz="4000" dirty="0" smtClean="0">
                <a:solidFill>
                  <a:schemeClr val="tx1"/>
                </a:solidFill>
                <a:cs typeface="Ali-A-Alwand" pitchFamily="2" charset="-78"/>
              </a:rPr>
              <a:t> ( </a:t>
            </a:r>
            <a:r>
              <a:rPr lang="en-US" sz="4000" dirty="0" smtClean="0">
                <a:solidFill>
                  <a:schemeClr val="tx1"/>
                </a:solidFill>
                <a:cs typeface="Ali-A-Alwand" pitchFamily="2" charset="-78"/>
              </a:rPr>
              <a:t>13</a:t>
            </a:r>
            <a:r>
              <a:rPr lang="ar-IQ" sz="4000" dirty="0" smtClean="0">
                <a:solidFill>
                  <a:schemeClr val="tx1"/>
                </a:solidFill>
                <a:cs typeface="Ali-A-Alwand" pitchFamily="2" charset="-78"/>
              </a:rPr>
              <a:t>ك)   </a:t>
            </a:r>
          </a:p>
          <a:p>
            <a:pPr algn="just" rtl="1"/>
            <a:r>
              <a:rPr lang="ar-IQ" sz="4000" dirty="0" smtClean="0">
                <a:solidFill>
                  <a:schemeClr val="tx1"/>
                </a:solidFill>
                <a:cs typeface="Ali-A-Alwand" pitchFamily="2" charset="-78"/>
              </a:rPr>
              <a:t>      </a:t>
            </a:r>
            <a:r>
              <a:rPr lang="ar-IQ" sz="4000" dirty="0" smtClean="0">
                <a:solidFill>
                  <a:schemeClr val="tx1"/>
                </a:solidFill>
                <a:cs typeface="Ali_K_Alwand" pitchFamily="2" charset="-78"/>
              </a:rPr>
              <a:t>ب- </a:t>
            </a:r>
            <a:r>
              <a:rPr lang="ar-IQ" sz="4000" dirty="0">
                <a:solidFill>
                  <a:schemeClr val="tx1"/>
                </a:solidFill>
                <a:cs typeface="Ali_K_Alwand" pitchFamily="2" charset="-78"/>
              </a:rPr>
              <a:t>جةنطى </a:t>
            </a:r>
            <a:r>
              <a:rPr lang="ar-IQ" sz="4000" dirty="0" smtClean="0">
                <a:solidFill>
                  <a:schemeClr val="tx1"/>
                </a:solidFill>
                <a:cs typeface="Ali_K_Alwand" pitchFamily="2" charset="-78"/>
              </a:rPr>
              <a:t>يةرموك  </a:t>
            </a:r>
            <a:r>
              <a:rPr lang="en-US" sz="4000" dirty="0" smtClean="0">
                <a:solidFill>
                  <a:schemeClr val="tx1"/>
                </a:solidFill>
                <a:cs typeface="Ali_K_Alwand" pitchFamily="2" charset="-78"/>
              </a:rPr>
              <a:t> </a:t>
            </a:r>
            <a:r>
              <a:rPr lang="ar-IQ" sz="4000" dirty="0" smtClean="0">
                <a:solidFill>
                  <a:schemeClr val="tx1"/>
                </a:solidFill>
                <a:cs typeface="Ali_K_Alwand" pitchFamily="2" charset="-78"/>
              </a:rPr>
              <a:t> ( </a:t>
            </a:r>
            <a:r>
              <a:rPr lang="en-US" sz="4000" dirty="0" smtClean="0">
                <a:solidFill>
                  <a:schemeClr val="tx1"/>
                </a:solidFill>
                <a:cs typeface="Ali_K_Alwand" pitchFamily="2" charset="-78"/>
              </a:rPr>
              <a:t>13</a:t>
            </a:r>
            <a:r>
              <a:rPr lang="ar-IQ" sz="4000" dirty="0" smtClean="0">
                <a:solidFill>
                  <a:schemeClr val="tx1"/>
                </a:solidFill>
                <a:cs typeface="Ali_K_Alwand" pitchFamily="2" charset="-78"/>
              </a:rPr>
              <a:t>ك)</a:t>
            </a:r>
            <a:endParaRPr lang="ar-IQ" sz="4000" dirty="0">
              <a:solidFill>
                <a:schemeClr val="tx1"/>
              </a:solidFill>
              <a:cs typeface="Ali_K_Alwand" pitchFamily="2" charset="-78"/>
            </a:endParaRPr>
          </a:p>
          <a:p>
            <a:pPr algn="just" rtl="1"/>
            <a:r>
              <a:rPr lang="ar-IQ" sz="4000" dirty="0" smtClean="0">
                <a:solidFill>
                  <a:schemeClr val="bg1"/>
                </a:solidFill>
                <a:cs typeface="Ali_K_Alwand" pitchFamily="2" charset="-78"/>
              </a:rPr>
              <a:t>    </a:t>
            </a:r>
            <a:endParaRPr lang="ar-IQ" sz="3200" dirty="0">
              <a:solidFill>
                <a:srgbClr val="FF0000"/>
              </a:solidFill>
              <a:cs typeface="Zanest_Monotype Koufi Bold" pitchFamily="2" charset="-78"/>
            </a:endParaRPr>
          </a:p>
          <a:p>
            <a:pPr algn="just" rtl="1"/>
            <a:endParaRPr lang="ar-IQ" sz="4000" dirty="0">
              <a:solidFill>
                <a:schemeClr val="bg1"/>
              </a:solidFill>
              <a:cs typeface="Ali_K_Alwand" pitchFamily="2" charset="-78"/>
            </a:endParaRPr>
          </a:p>
          <a:p>
            <a:pPr algn="just" rtl="1"/>
            <a:endParaRPr lang="ar-IQ" sz="4000" dirty="0" smtClean="0">
              <a:solidFill>
                <a:schemeClr val="bg1"/>
              </a:solidFill>
              <a:cs typeface="Ali_K_Alwand" pitchFamily="2" charset="-78"/>
            </a:endParaRPr>
          </a:p>
          <a:p>
            <a:pPr algn="just" rtl="1"/>
            <a:endParaRPr lang="en-US" sz="4000" dirty="0">
              <a:solidFill>
                <a:schemeClr val="bg1"/>
              </a:solidFill>
              <a:cs typeface="Ali_K_Alwand" pitchFamily="2" charset="-78"/>
            </a:endParaRPr>
          </a:p>
        </p:txBody>
      </p:sp>
    </p:spTree>
    <p:extLst>
      <p:ext uri="{BB962C8B-B14F-4D97-AF65-F5344CB8AC3E}">
        <p14:creationId xmlns:p14="http://schemas.microsoft.com/office/powerpoint/2010/main" val="4208435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232"/>
            <a:ext cx="9144000" cy="7232749"/>
          </a:xfrm>
          <a:prstGeom prst="rect">
            <a:avLst/>
          </a:prstGeom>
          <a:solidFill>
            <a:schemeClr val="bg1"/>
          </a:solidFill>
        </p:spPr>
        <p:txBody>
          <a:bodyPr wrap="square">
            <a:spAutoFit/>
          </a:bodyPr>
          <a:lstStyle/>
          <a:p>
            <a:pPr algn="just" rtl="1"/>
            <a:r>
              <a:rPr lang="ar-IQ" sz="3200" dirty="0" smtClean="0">
                <a:solidFill>
                  <a:srgbClr val="FF0000"/>
                </a:solidFill>
                <a:cs typeface="Zanest_Monotype Koufi Bold" pitchFamily="2" charset="-78"/>
              </a:rPr>
              <a:t>  </a:t>
            </a:r>
          </a:p>
          <a:p>
            <a:pPr algn="just" rtl="1"/>
            <a:r>
              <a:rPr lang="ar-IQ" sz="3200" dirty="0" smtClean="0">
                <a:solidFill>
                  <a:srgbClr val="FF0000"/>
                </a:solidFill>
                <a:cs typeface="Zanest_Monotype Koufi Bold" pitchFamily="2" charset="-78"/>
              </a:rPr>
              <a:t>ئةنجامةكانى </a:t>
            </a:r>
            <a:r>
              <a:rPr lang="ar-IQ" sz="3200" dirty="0">
                <a:solidFill>
                  <a:srgbClr val="FF0000"/>
                </a:solidFill>
                <a:cs typeface="Zanest_Monotype Koufi Bold" pitchFamily="2" charset="-78"/>
              </a:rPr>
              <a:t>جةنطى ئةجنادين</a:t>
            </a:r>
          </a:p>
          <a:p>
            <a:pPr algn="just" rtl="1"/>
            <a:r>
              <a:rPr lang="ar-IQ" sz="4000" dirty="0">
                <a:cs typeface="Ali_K_Alwand" pitchFamily="2" charset="-78"/>
              </a:rPr>
              <a:t>  </a:t>
            </a:r>
            <a:r>
              <a:rPr lang="en-US" sz="4000" dirty="0">
                <a:cs typeface="Ali_K_Alwand" pitchFamily="2" charset="-78"/>
              </a:rPr>
              <a:t>1</a:t>
            </a:r>
            <a:r>
              <a:rPr lang="ar-IQ" sz="4000" dirty="0">
                <a:cs typeface="Ali_K_Alwand" pitchFamily="2" charset="-78"/>
              </a:rPr>
              <a:t>- سةركةوتنى موسلَمانةكان</a:t>
            </a:r>
          </a:p>
          <a:p>
            <a:pPr algn="just" rtl="1"/>
            <a:r>
              <a:rPr lang="ar-IQ" sz="4000" dirty="0">
                <a:cs typeface="Ali_K_Alwand" pitchFamily="2" charset="-78"/>
              </a:rPr>
              <a:t>  </a:t>
            </a:r>
            <a:r>
              <a:rPr lang="en-US" sz="4000" dirty="0">
                <a:cs typeface="Ali_K_Alwand" pitchFamily="2" charset="-78"/>
              </a:rPr>
              <a:t>2</a:t>
            </a:r>
            <a:r>
              <a:rPr lang="ar-IQ" sz="4000" dirty="0">
                <a:cs typeface="Ali_K_Alwand" pitchFamily="2" charset="-78"/>
              </a:rPr>
              <a:t>- داروخانى ورةى سوثاى بيزنتى</a:t>
            </a:r>
          </a:p>
          <a:p>
            <a:pPr algn="just" rtl="1"/>
            <a:r>
              <a:rPr lang="ar-IQ" sz="4000" dirty="0">
                <a:cs typeface="Ali_K_Alwand" pitchFamily="2" charset="-78"/>
              </a:rPr>
              <a:t>  </a:t>
            </a:r>
            <a:r>
              <a:rPr lang="en-US" sz="4000" dirty="0">
                <a:cs typeface="Ali_K_Alwand" pitchFamily="2" charset="-78"/>
              </a:rPr>
              <a:t>3</a:t>
            </a:r>
            <a:r>
              <a:rPr lang="ar-IQ" sz="4000" dirty="0">
                <a:cs typeface="Ali_K_Alwand" pitchFamily="2" charset="-78"/>
              </a:rPr>
              <a:t>- بلاَوبوونةوة و جيَطير بوونى موسلَمانةكان </a:t>
            </a:r>
            <a:r>
              <a:rPr lang="ar-IQ" sz="4000" dirty="0" smtClean="0">
                <a:cs typeface="Ali_K_Alwand" pitchFamily="2" charset="-78"/>
              </a:rPr>
              <a:t>لةفةلةستين</a:t>
            </a:r>
          </a:p>
          <a:p>
            <a:pPr algn="just" rtl="1"/>
            <a:r>
              <a:rPr lang="ar-IQ" sz="4000" dirty="0">
                <a:cs typeface="Ali_K_Alwand" pitchFamily="2" charset="-78"/>
              </a:rPr>
              <a:t> </a:t>
            </a:r>
            <a:r>
              <a:rPr lang="ar-IQ" sz="4000" dirty="0" smtClean="0">
                <a:cs typeface="Ali_K_Alwand" pitchFamily="2" charset="-78"/>
              </a:rPr>
              <a:t> </a:t>
            </a:r>
            <a:r>
              <a:rPr lang="en-US" sz="4000" dirty="0" smtClean="0">
                <a:cs typeface="Ali_K_Alwand" pitchFamily="2" charset="-78"/>
              </a:rPr>
              <a:t>4</a:t>
            </a:r>
            <a:r>
              <a:rPr lang="ar-IQ" sz="4000" dirty="0" smtClean="0">
                <a:cs typeface="Ali_K_Alwand" pitchFamily="2" charset="-78"/>
              </a:rPr>
              <a:t>- فةتح كردنى ضةند ناوضةيةك لة باشوورى شام </a:t>
            </a:r>
          </a:p>
          <a:p>
            <a:pPr algn="just" rtl="1"/>
            <a:r>
              <a:rPr lang="ar-IQ" sz="4000" dirty="0">
                <a:cs typeface="Ali_K_Alwand" pitchFamily="2" charset="-78"/>
              </a:rPr>
              <a:t> </a:t>
            </a:r>
            <a:r>
              <a:rPr lang="ar-IQ" sz="4000" dirty="0" smtClean="0">
                <a:cs typeface="Ali_K_Alwand" pitchFamily="2" charset="-78"/>
              </a:rPr>
              <a:t> </a:t>
            </a:r>
            <a:r>
              <a:rPr lang="en-US" sz="4000" dirty="0" smtClean="0">
                <a:cs typeface="Ali_K_Alwand" pitchFamily="2" charset="-78"/>
              </a:rPr>
              <a:t>5</a:t>
            </a:r>
            <a:r>
              <a:rPr lang="ar-IQ" sz="4000" dirty="0" smtClean="0">
                <a:cs typeface="Ali_K_Alwand" pitchFamily="2" charset="-78"/>
              </a:rPr>
              <a:t>- ئةم سةركةوتنة بووة هؤى طواستنةوةى بنكةى</a:t>
            </a:r>
          </a:p>
          <a:p>
            <a:pPr algn="just" rtl="1"/>
            <a:r>
              <a:rPr lang="ar-IQ" sz="4000" dirty="0">
                <a:cs typeface="Ali_K_Alwand" pitchFamily="2" charset="-78"/>
              </a:rPr>
              <a:t> </a:t>
            </a:r>
            <a:r>
              <a:rPr lang="ar-IQ" sz="4000" dirty="0" smtClean="0">
                <a:cs typeface="Ali_K_Alwand" pitchFamily="2" charset="-78"/>
              </a:rPr>
              <a:t>     فةرمانرِةوايى لة(حمص)ةوة بؤ </a:t>
            </a:r>
            <a:r>
              <a:rPr lang="ar-IQ" sz="4000" dirty="0" smtClean="0">
                <a:cs typeface="Ali-A-Alwand" pitchFamily="2" charset="-78"/>
              </a:rPr>
              <a:t>(انطاكية) </a:t>
            </a:r>
          </a:p>
          <a:p>
            <a:pPr algn="just" rtl="1"/>
            <a:endParaRPr lang="ar-IQ" sz="4000" dirty="0">
              <a:solidFill>
                <a:schemeClr val="bg1"/>
              </a:solidFill>
              <a:cs typeface="Ali-A-Alwand" pitchFamily="2" charset="-78"/>
            </a:endParaRPr>
          </a:p>
          <a:p>
            <a:pPr algn="just" rtl="1"/>
            <a:endParaRPr lang="ar-IQ" sz="4000" dirty="0" smtClean="0">
              <a:solidFill>
                <a:schemeClr val="bg1"/>
              </a:solidFill>
              <a:cs typeface="Ali-A-Alwand" pitchFamily="2" charset="-78"/>
            </a:endParaRPr>
          </a:p>
          <a:p>
            <a:pPr algn="just" rtl="1"/>
            <a:endParaRPr lang="ar-IQ" sz="4000" dirty="0">
              <a:solidFill>
                <a:schemeClr val="bg1"/>
              </a:solidFill>
              <a:cs typeface="Ali-A-Alwand" pitchFamily="2" charset="-78"/>
            </a:endParaRPr>
          </a:p>
          <a:p>
            <a:pPr algn="just" rtl="1"/>
            <a:endParaRPr lang="ar-IQ" sz="4000" dirty="0">
              <a:solidFill>
                <a:schemeClr val="bg1"/>
              </a:solidFill>
              <a:cs typeface="Ali-A-Alwand" pitchFamily="2" charset="-78"/>
            </a:endParaRPr>
          </a:p>
        </p:txBody>
      </p:sp>
    </p:spTree>
    <p:extLst>
      <p:ext uri="{BB962C8B-B14F-4D97-AF65-F5344CB8AC3E}">
        <p14:creationId xmlns:p14="http://schemas.microsoft.com/office/powerpoint/2010/main" val="1191523973"/>
      </p:ext>
    </p:extLst>
  </p:cSld>
  <p:clrMapOvr>
    <a:masterClrMapping/>
  </p:clrMapOvr>
  <p:transition spd="slow">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815"/>
            <a:ext cx="9144000" cy="7017306"/>
          </a:xfrm>
          <a:prstGeom prst="rect">
            <a:avLst/>
          </a:prstGeom>
        </p:spPr>
        <p:txBody>
          <a:bodyPr wrap="square">
            <a:spAutoFit/>
          </a:bodyPr>
          <a:lstStyle/>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en-US" dirty="0"/>
          </a:p>
        </p:txBody>
      </p:sp>
      <p:sp>
        <p:nvSpPr>
          <p:cNvPr id="3" name="Rectangle 2"/>
          <p:cNvSpPr/>
          <p:nvPr/>
        </p:nvSpPr>
        <p:spPr>
          <a:xfrm>
            <a:off x="0" y="9814"/>
            <a:ext cx="9144000" cy="3508653"/>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p>
            <a:pPr algn="just" rtl="1"/>
            <a:r>
              <a:rPr lang="ar-IQ" dirty="0" smtClean="0"/>
              <a:t>  </a:t>
            </a:r>
            <a:r>
              <a:rPr lang="ar-IQ" sz="3200" dirty="0">
                <a:solidFill>
                  <a:srgbClr val="FF0000"/>
                </a:solidFill>
                <a:cs typeface="Zanest_Monotype Koufi Bold" pitchFamily="2" charset="-78"/>
              </a:rPr>
              <a:t>ئةنجامةكانى جةنطى </a:t>
            </a:r>
            <a:r>
              <a:rPr lang="ar-IQ" sz="3200" dirty="0" smtClean="0">
                <a:solidFill>
                  <a:srgbClr val="FF0000"/>
                </a:solidFill>
                <a:cs typeface="Zanest_Monotype Koufi Bold" pitchFamily="2" charset="-78"/>
              </a:rPr>
              <a:t>يةرموك</a:t>
            </a:r>
            <a:r>
              <a:rPr lang="en-US" sz="3200" dirty="0" smtClean="0">
                <a:solidFill>
                  <a:srgbClr val="FF0000"/>
                </a:solidFill>
                <a:cs typeface="Zanest_Monotype Koufi Bold" pitchFamily="2" charset="-78"/>
              </a:rPr>
              <a:t> </a:t>
            </a:r>
            <a:endParaRPr lang="ar-IQ" sz="3200" dirty="0" smtClean="0">
              <a:solidFill>
                <a:srgbClr val="FF0000"/>
              </a:solidFill>
              <a:cs typeface="Zanest_Monotype Koufi Bold" pitchFamily="2" charset="-78"/>
            </a:endParaRPr>
          </a:p>
          <a:p>
            <a:pPr algn="just" rtl="1"/>
            <a:r>
              <a:rPr lang="ar-IQ" sz="4000" dirty="0" smtClean="0">
                <a:solidFill>
                  <a:schemeClr val="tx1"/>
                </a:solidFill>
                <a:cs typeface="Ali_K_Alwand" pitchFamily="2" charset="-78"/>
              </a:rPr>
              <a:t>  </a:t>
            </a:r>
            <a:r>
              <a:rPr lang="en-US" sz="4000" dirty="0" smtClean="0">
                <a:solidFill>
                  <a:schemeClr val="tx1"/>
                </a:solidFill>
                <a:cs typeface="Ali_K_Alwand" pitchFamily="2" charset="-78"/>
              </a:rPr>
              <a:t>1</a:t>
            </a:r>
            <a:r>
              <a:rPr lang="ar-IQ" sz="4000" dirty="0" smtClean="0">
                <a:solidFill>
                  <a:schemeClr val="tx1"/>
                </a:solidFill>
                <a:cs typeface="Ali_K_Alwand" pitchFamily="2" charset="-78"/>
              </a:rPr>
              <a:t>- </a:t>
            </a:r>
            <a:r>
              <a:rPr lang="ar-IQ" sz="4000" dirty="0">
                <a:solidFill>
                  <a:schemeClr val="tx1"/>
                </a:solidFill>
                <a:cs typeface="Ali_K_Alwand" pitchFamily="2" charset="-78"/>
              </a:rPr>
              <a:t>سةركةوتنى موسلَمانةكان</a:t>
            </a:r>
          </a:p>
          <a:p>
            <a:pPr algn="just" rtl="1"/>
            <a:r>
              <a:rPr lang="ar-IQ" sz="4000" dirty="0">
                <a:solidFill>
                  <a:schemeClr val="tx1"/>
                </a:solidFill>
                <a:cs typeface="Ali_K_Alwand" pitchFamily="2" charset="-78"/>
              </a:rPr>
              <a:t>  </a:t>
            </a:r>
            <a:r>
              <a:rPr lang="en-US" sz="4000" dirty="0">
                <a:solidFill>
                  <a:schemeClr val="tx1"/>
                </a:solidFill>
                <a:cs typeface="Ali_K_Alwand" pitchFamily="2" charset="-78"/>
              </a:rPr>
              <a:t>2</a:t>
            </a:r>
            <a:r>
              <a:rPr lang="ar-IQ" sz="4000" dirty="0">
                <a:solidFill>
                  <a:schemeClr val="tx1"/>
                </a:solidFill>
                <a:cs typeface="Ali_K_Alwand" pitchFamily="2" charset="-78"/>
              </a:rPr>
              <a:t>- ئازاد كردنى ضةند ناوضةيةك</a:t>
            </a:r>
          </a:p>
          <a:p>
            <a:pPr algn="just" rtl="1"/>
            <a:r>
              <a:rPr lang="ar-IQ" sz="4000" dirty="0">
                <a:solidFill>
                  <a:schemeClr val="tx1"/>
                </a:solidFill>
                <a:cs typeface="Ali_K_Alwand" pitchFamily="2" charset="-78"/>
              </a:rPr>
              <a:t>  </a:t>
            </a:r>
            <a:r>
              <a:rPr lang="en-US" sz="4000" dirty="0">
                <a:solidFill>
                  <a:schemeClr val="tx1"/>
                </a:solidFill>
                <a:cs typeface="Ali_K_Alwand" pitchFamily="2" charset="-78"/>
              </a:rPr>
              <a:t>3</a:t>
            </a:r>
            <a:r>
              <a:rPr lang="ar-IQ" sz="4000" dirty="0">
                <a:solidFill>
                  <a:schemeClr val="tx1"/>
                </a:solidFill>
                <a:cs typeface="Ali_K_Alwand" pitchFamily="2" charset="-78"/>
              </a:rPr>
              <a:t>- هةرقةل بنكةى لةئةنتاكيةوة بؤ قوستةنتينية </a:t>
            </a:r>
          </a:p>
          <a:p>
            <a:pPr algn="just" rtl="1"/>
            <a:endParaRPr lang="en-US" sz="3200" dirty="0">
              <a:solidFill>
                <a:srgbClr val="FF0000"/>
              </a:solidFill>
              <a:cs typeface="Zanest_Monotype Koufi Bold" pitchFamily="2" charset="-78"/>
            </a:endParaRPr>
          </a:p>
        </p:txBody>
      </p:sp>
      <p:sp>
        <p:nvSpPr>
          <p:cNvPr id="4" name="Rectangle 3"/>
          <p:cNvSpPr/>
          <p:nvPr/>
        </p:nvSpPr>
        <p:spPr>
          <a:xfrm>
            <a:off x="-5118" y="3509368"/>
            <a:ext cx="9154236" cy="32701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rtl="1"/>
            <a:r>
              <a:rPr lang="ar-IQ" sz="3600" b="1" spc="50" dirty="0">
                <a:ln w="11430"/>
                <a:solidFill>
                  <a:schemeClr val="tx1"/>
                </a:solidFill>
                <a:effectLst>
                  <a:outerShdw blurRad="76200" dist="50800" dir="5400000" algn="tl" rotWithShape="0">
                    <a:srgbClr val="000000">
                      <a:alpha val="65000"/>
                    </a:srgbClr>
                  </a:outerShdw>
                </a:effectLst>
                <a:cs typeface="Ali_K_Jiddah" pitchFamily="2" charset="-78"/>
              </a:rPr>
              <a:t>ضؤنيةتى هةلَبذاردنى عومةرى كورِى خةتاب </a:t>
            </a:r>
            <a:r>
              <a:rPr lang="ar-IQ" sz="3600" b="1" spc="50" dirty="0" smtClean="0">
                <a:ln w="11430"/>
                <a:solidFill>
                  <a:schemeClr val="tx1"/>
                </a:solidFill>
                <a:effectLst>
                  <a:outerShdw blurRad="76200" dist="50800" dir="5400000" algn="tl" rotWithShape="0">
                    <a:srgbClr val="000000">
                      <a:alpha val="65000"/>
                    </a:srgbClr>
                  </a:outerShdw>
                </a:effectLst>
                <a:cs typeface="Ali_K_Jiddah" pitchFamily="2" charset="-78"/>
              </a:rPr>
              <a:t>بة</a:t>
            </a:r>
          </a:p>
          <a:p>
            <a:pPr algn="justLow" rtl="1"/>
            <a:r>
              <a:rPr lang="ar-IQ" sz="3600" b="1" spc="50" dirty="0">
                <a:ln w="11430"/>
                <a:solidFill>
                  <a:schemeClr val="tx1"/>
                </a:solidFill>
                <a:effectLst>
                  <a:outerShdw blurRad="76200" dist="50800" dir="5400000" algn="tl" rotWithShape="0">
                    <a:srgbClr val="000000">
                      <a:alpha val="65000"/>
                    </a:srgbClr>
                  </a:outerShdw>
                </a:effectLst>
                <a:cs typeface="Ali_K_Jiddah" pitchFamily="2" charset="-78"/>
              </a:rPr>
              <a:t> </a:t>
            </a:r>
            <a:r>
              <a:rPr lang="ar-IQ" sz="3600" b="1" spc="50" dirty="0" smtClean="0">
                <a:ln w="11430"/>
                <a:solidFill>
                  <a:schemeClr val="tx1"/>
                </a:solidFill>
                <a:effectLst>
                  <a:outerShdw blurRad="76200" dist="50800" dir="5400000" algn="tl" rotWithShape="0">
                    <a:srgbClr val="000000">
                      <a:alpha val="65000"/>
                    </a:srgbClr>
                  </a:outerShdw>
                </a:effectLst>
                <a:cs typeface="Ali_K_Jiddah" pitchFamily="2" charset="-78"/>
              </a:rPr>
              <a:t>                           خـــةليفة</a:t>
            </a:r>
            <a:endParaRPr lang="ar-IQ" sz="3600" b="1" spc="50" dirty="0">
              <a:ln w="11430"/>
              <a:solidFill>
                <a:schemeClr val="tx1"/>
              </a:solidFill>
              <a:effectLst>
                <a:outerShdw blurRad="76200" dist="50800" dir="5400000" algn="tl" rotWithShape="0">
                  <a:srgbClr val="000000">
                    <a:alpha val="65000"/>
                  </a:srgbClr>
                </a:outerShdw>
              </a:effectLst>
              <a:cs typeface="Ali_K_Jiddah" pitchFamily="2" charset="-78"/>
            </a:endParaRPr>
          </a:p>
          <a:p>
            <a:pPr algn="just" rtl="1"/>
            <a:endParaRPr lang="ar-IQ"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_K_Jiddah" pitchFamily="2" charset="-78"/>
            </a:endParaRPr>
          </a:p>
          <a:p>
            <a:pPr algn="ctr"/>
            <a:r>
              <a:rPr lang="ar-IQ"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_K_Jiddah" pitchFamily="2" charset="-78"/>
              </a:rPr>
              <a:t>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i_K_Jiddah" pitchFamily="2" charset="-78"/>
            </a:endParaRPr>
          </a:p>
        </p:txBody>
      </p:sp>
    </p:spTree>
    <p:extLst>
      <p:ext uri="{BB962C8B-B14F-4D97-AF65-F5344CB8AC3E}">
        <p14:creationId xmlns:p14="http://schemas.microsoft.com/office/powerpoint/2010/main" val="26044882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9" cy="6771084"/>
          </a:xfrm>
          <a:prstGeom prst="rect">
            <a:avLst/>
          </a:prstGeom>
        </p:spPr>
        <p:txBody>
          <a:bodyPr wrap="square">
            <a:spAutoFit/>
          </a:bodyPr>
          <a:lstStyle/>
          <a:p>
            <a:pPr algn="just" rtl="1"/>
            <a:r>
              <a:rPr lang="ar-IQ" dirty="0">
                <a:cs typeface="Ali_K_Alwand" pitchFamily="2" charset="-78"/>
              </a:rPr>
              <a:t> </a:t>
            </a:r>
            <a:r>
              <a:rPr lang="ar-IQ" dirty="0" smtClean="0">
                <a:cs typeface="Ali_K_Alwand" pitchFamily="2" charset="-78"/>
              </a:rPr>
              <a:t>   </a:t>
            </a:r>
          </a:p>
          <a:p>
            <a:pPr algn="just" rtl="1"/>
            <a:r>
              <a:rPr lang="ar-IQ" dirty="0">
                <a:cs typeface="Ali_K_Alwand" pitchFamily="2" charset="-78"/>
              </a:rPr>
              <a:t> </a:t>
            </a:r>
            <a:r>
              <a:rPr lang="ar-IQ" dirty="0" smtClean="0">
                <a:cs typeface="Ali_K_Alwand" pitchFamily="2" charset="-78"/>
              </a:rPr>
              <a:t>                                 </a:t>
            </a:r>
          </a:p>
          <a:p>
            <a:pPr algn="just" rtl="1"/>
            <a:r>
              <a:rPr lang="ar-IQ" dirty="0" smtClean="0">
                <a:cs typeface="Ali_K_Alwand" pitchFamily="2" charset="-78"/>
              </a:rPr>
              <a:t>                          </a:t>
            </a:r>
            <a:r>
              <a:rPr lang="ar-IQ" sz="3200" dirty="0" smtClean="0">
                <a:solidFill>
                  <a:srgbClr val="FF0000"/>
                </a:solidFill>
                <a:cs typeface="Zanest_Monotype Koufi Bold" pitchFamily="2" charset="-78"/>
              </a:rPr>
              <a:t> </a:t>
            </a:r>
            <a:r>
              <a:rPr lang="ar-IQ" sz="3200" dirty="0">
                <a:solidFill>
                  <a:srgbClr val="FF0000"/>
                </a:solidFill>
                <a:cs typeface="Zanest_Monotype Koufi Bold" pitchFamily="2" charset="-78"/>
              </a:rPr>
              <a:t>ناوةرِؤكى وتارةكةى عومةرى كورِى </a:t>
            </a:r>
            <a:r>
              <a:rPr lang="ar-IQ" sz="3200" dirty="0" smtClean="0">
                <a:solidFill>
                  <a:srgbClr val="FF0000"/>
                </a:solidFill>
                <a:cs typeface="Zanest_Monotype Koufi Bold" pitchFamily="2" charset="-78"/>
              </a:rPr>
              <a:t>خةتاب</a:t>
            </a:r>
          </a:p>
          <a:p>
            <a:pPr algn="just" rtl="1"/>
            <a:r>
              <a:rPr lang="ar-IQ" sz="3200" dirty="0">
                <a:solidFill>
                  <a:srgbClr val="FF0000"/>
                </a:solidFill>
                <a:cs typeface="Zanest_Monotype Koufi Bold" pitchFamily="2" charset="-78"/>
              </a:rPr>
              <a:t> </a:t>
            </a:r>
            <a:r>
              <a:rPr lang="ar-IQ" sz="3200" dirty="0" smtClean="0">
                <a:solidFill>
                  <a:srgbClr val="FF0000"/>
                </a:solidFill>
                <a:cs typeface="Zanest_Monotype Koufi Bold" pitchFamily="2" charset="-78"/>
              </a:rPr>
              <a:t>  </a:t>
            </a:r>
            <a:r>
              <a:rPr lang="en-US" sz="3200" dirty="0" smtClean="0">
                <a:cs typeface="Zanest_Monotype Koufi Bold" pitchFamily="2" charset="-78"/>
              </a:rPr>
              <a:t>1</a:t>
            </a:r>
            <a:r>
              <a:rPr lang="ar-IQ" sz="3200" dirty="0" smtClean="0">
                <a:cs typeface="Zanest_Monotype Koufi Bold" pitchFamily="2" charset="-78"/>
              </a:rPr>
              <a:t>-</a:t>
            </a:r>
            <a:r>
              <a:rPr lang="ar-IQ" sz="4000" dirty="0" smtClean="0">
                <a:cs typeface="Ali_K_Alwand" pitchFamily="2" charset="-78"/>
              </a:rPr>
              <a:t>ثابةند </a:t>
            </a:r>
            <a:r>
              <a:rPr lang="ar-IQ" sz="4000" dirty="0">
                <a:cs typeface="Ali_K_Alwand" pitchFamily="2" charset="-78"/>
              </a:rPr>
              <a:t>بوونى هةموولايةك بةجيَبةجىَ كردنى </a:t>
            </a:r>
            <a:r>
              <a:rPr lang="ar-IQ" sz="4000" dirty="0" smtClean="0">
                <a:cs typeface="Ali_K_Alwand" pitchFamily="2" charset="-78"/>
              </a:rPr>
              <a:t>كارةكانى</a:t>
            </a:r>
          </a:p>
          <a:p>
            <a:pPr algn="just" rtl="1"/>
            <a:r>
              <a:rPr lang="ar-IQ" sz="4000" dirty="0">
                <a:cs typeface="Ali_K_Alwand" pitchFamily="2" charset="-78"/>
              </a:rPr>
              <a:t> </a:t>
            </a:r>
            <a:r>
              <a:rPr lang="ar-IQ" sz="4000" dirty="0" smtClean="0">
                <a:cs typeface="Ali_K_Alwand" pitchFamily="2" charset="-78"/>
              </a:rPr>
              <a:t> </a:t>
            </a:r>
            <a:r>
              <a:rPr lang="en-US" sz="4000" dirty="0" smtClean="0">
                <a:cs typeface="Ali_K_Alwand" pitchFamily="2" charset="-78"/>
              </a:rPr>
              <a:t>2</a:t>
            </a:r>
            <a:r>
              <a:rPr lang="ar-IQ" sz="4000" dirty="0" smtClean="0">
                <a:cs typeface="Ali_K_Alwand" pitchFamily="2" charset="-78"/>
              </a:rPr>
              <a:t>- رؤيشتن لةسةر سياسةتى ثيَغةمبةر(د.خ) و ئةبو بةكرى</a:t>
            </a:r>
          </a:p>
          <a:p>
            <a:pPr algn="just" rtl="1"/>
            <a:r>
              <a:rPr lang="ar-IQ" sz="4000" dirty="0">
                <a:cs typeface="Ali_K_Alwand" pitchFamily="2" charset="-78"/>
              </a:rPr>
              <a:t> </a:t>
            </a:r>
            <a:r>
              <a:rPr lang="ar-IQ" sz="4000" dirty="0" smtClean="0">
                <a:cs typeface="Ali_K_Alwand" pitchFamily="2" charset="-78"/>
              </a:rPr>
              <a:t>     سديق </a:t>
            </a:r>
            <a:endParaRPr lang="ar-IQ" sz="4000" dirty="0">
              <a:cs typeface="Ali_K_Alwand" pitchFamily="2" charset="-78"/>
            </a:endParaRPr>
          </a:p>
          <a:p>
            <a:pPr algn="just" rtl="1"/>
            <a:r>
              <a:rPr lang="ar-IQ" dirty="0" smtClean="0">
                <a:cs typeface="Ali_K_Alwand" pitchFamily="2" charset="-78"/>
              </a:rPr>
              <a:t>     </a:t>
            </a:r>
            <a:r>
              <a:rPr lang="en-US" sz="4000" dirty="0" smtClean="0">
                <a:cs typeface="Ali_K_Alwand" pitchFamily="2" charset="-78"/>
              </a:rPr>
              <a:t>3</a:t>
            </a:r>
            <a:r>
              <a:rPr lang="ar-IQ" sz="4000" dirty="0" smtClean="0">
                <a:cs typeface="Ali_K_Alwand" pitchFamily="2" charset="-78"/>
              </a:rPr>
              <a:t>- روون كردنةوةى سياسةتى كرطيَرِى </a:t>
            </a:r>
          </a:p>
          <a:p>
            <a:pPr algn="just" rtl="1"/>
            <a:r>
              <a:rPr lang="ar-IQ" sz="4000" dirty="0">
                <a:cs typeface="Ali_K_Alwand" pitchFamily="2" charset="-78"/>
              </a:rPr>
              <a:t> </a:t>
            </a:r>
            <a:r>
              <a:rPr lang="ar-IQ" sz="4000" dirty="0" smtClean="0">
                <a:cs typeface="Ali_K_Alwand" pitchFamily="2" charset="-78"/>
              </a:rPr>
              <a:t> </a:t>
            </a:r>
            <a:r>
              <a:rPr lang="en-US" sz="4000" dirty="0" smtClean="0">
                <a:cs typeface="Ali_K_Alwand" pitchFamily="2" charset="-78"/>
              </a:rPr>
              <a:t>4</a:t>
            </a:r>
            <a:r>
              <a:rPr lang="ar-IQ" sz="4000" dirty="0" smtClean="0">
                <a:cs typeface="Ali_K_Alwand" pitchFamily="2" charset="-78"/>
              </a:rPr>
              <a:t>- جيَبةجىَ دادثةروةرى </a:t>
            </a:r>
          </a:p>
          <a:p>
            <a:pPr algn="just" rtl="1"/>
            <a:r>
              <a:rPr lang="ar-IQ" sz="4000" dirty="0">
                <a:cs typeface="Ali_K_Alwand" pitchFamily="2" charset="-78"/>
              </a:rPr>
              <a:t> </a:t>
            </a:r>
            <a:r>
              <a:rPr lang="ar-IQ" sz="4000" dirty="0" smtClean="0">
                <a:cs typeface="Ali_K_Alwand" pitchFamily="2" charset="-78"/>
              </a:rPr>
              <a:t> </a:t>
            </a:r>
            <a:r>
              <a:rPr lang="en-US" sz="4000" dirty="0" smtClean="0">
                <a:cs typeface="Ali_K_Alwand" pitchFamily="2" charset="-78"/>
              </a:rPr>
              <a:t>5</a:t>
            </a:r>
            <a:r>
              <a:rPr lang="ar-IQ" sz="4000" dirty="0" smtClean="0">
                <a:cs typeface="Ali_K_Alwand" pitchFamily="2" charset="-78"/>
              </a:rPr>
              <a:t>- خةليفة مرؤظة و لةهةلَة ثاريَزراو نية    </a:t>
            </a:r>
            <a:endParaRPr lang="ar-IQ" sz="4000"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smtClean="0">
              <a:cs typeface="Ali_K_Alwand" pitchFamily="2" charset="-78"/>
            </a:endParaRPr>
          </a:p>
          <a:p>
            <a:pPr algn="just" rtl="1"/>
            <a:r>
              <a:rPr lang="ar-IQ" dirty="0" smtClean="0">
                <a:cs typeface="Ali_K_Alwand" pitchFamily="2" charset="-78"/>
              </a:rPr>
              <a:t> </a:t>
            </a:r>
            <a:endParaRPr lang="ar-IQ" dirty="0">
              <a:cs typeface="Ali_K_Alwand" pitchFamily="2" charset="-78"/>
            </a:endParaRPr>
          </a:p>
        </p:txBody>
      </p:sp>
      <p:sp>
        <p:nvSpPr>
          <p:cNvPr id="3" name="Rectangle 2"/>
          <p:cNvSpPr/>
          <p:nvPr/>
        </p:nvSpPr>
        <p:spPr>
          <a:xfrm>
            <a:off x="0" y="4800600"/>
            <a:ext cx="9144000" cy="205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200" dirty="0" smtClean="0">
                <a:solidFill>
                  <a:srgbClr val="FF0000"/>
                </a:solidFill>
                <a:cs typeface="Zanest_Monotype Koufi Bold" pitchFamily="2" charset="-78"/>
              </a:rPr>
              <a:t>                 كارةكانى </a:t>
            </a:r>
            <a:r>
              <a:rPr lang="ar-IQ" sz="3200" dirty="0">
                <a:solidFill>
                  <a:srgbClr val="FF0000"/>
                </a:solidFill>
                <a:cs typeface="Zanest_Monotype Koufi Bold" pitchFamily="2" charset="-78"/>
              </a:rPr>
              <a:t>عومةرى كورِى خةتاب</a:t>
            </a:r>
          </a:p>
          <a:p>
            <a:pPr algn="just" rtl="1"/>
            <a:r>
              <a:rPr lang="ar-IQ" sz="1400" dirty="0">
                <a:solidFill>
                  <a:srgbClr val="FF0000"/>
                </a:solidFill>
                <a:cs typeface="Zanest_Monotype Koufi Bold" pitchFamily="2" charset="-78"/>
              </a:rPr>
              <a:t>  </a:t>
            </a:r>
            <a:r>
              <a:rPr lang="ar-IQ" sz="4000" dirty="0">
                <a:solidFill>
                  <a:schemeClr val="tx1"/>
                </a:solidFill>
                <a:cs typeface="Ali_K_Alwand" pitchFamily="2" charset="-78"/>
              </a:rPr>
              <a:t> </a:t>
            </a:r>
            <a:r>
              <a:rPr lang="ar-IQ" sz="4000" dirty="0" smtClean="0">
                <a:solidFill>
                  <a:schemeClr val="tx1"/>
                </a:solidFill>
                <a:cs typeface="Ali_K_Alwand" pitchFamily="2" charset="-78"/>
              </a:rPr>
              <a:t>   </a:t>
            </a:r>
            <a:r>
              <a:rPr lang="en-US" sz="4000" dirty="0" smtClean="0">
                <a:solidFill>
                  <a:schemeClr val="tx1"/>
                </a:solidFill>
                <a:cs typeface="Ali_K_Alwand" pitchFamily="2" charset="-78"/>
              </a:rPr>
              <a:t>1</a:t>
            </a:r>
            <a:r>
              <a:rPr lang="ar-IQ" sz="4000" dirty="0" smtClean="0">
                <a:solidFill>
                  <a:schemeClr val="tx1"/>
                </a:solidFill>
                <a:cs typeface="Ali_K_Alwand" pitchFamily="2" charset="-78"/>
              </a:rPr>
              <a:t>- </a:t>
            </a:r>
            <a:r>
              <a:rPr lang="ar-IQ" sz="4000" dirty="0">
                <a:solidFill>
                  <a:schemeClr val="tx1"/>
                </a:solidFill>
                <a:cs typeface="Ali_K_Alwand" pitchFamily="2" charset="-78"/>
              </a:rPr>
              <a:t>دريَذةدان بةفتوحات  </a:t>
            </a:r>
          </a:p>
          <a:p>
            <a:pPr algn="just" rtl="1"/>
            <a:r>
              <a:rPr lang="ar-IQ" sz="4000" dirty="0">
                <a:solidFill>
                  <a:schemeClr val="tx1"/>
                </a:solidFill>
                <a:cs typeface="Ali_K_Alwand" pitchFamily="2" charset="-78"/>
              </a:rPr>
              <a:t>   </a:t>
            </a:r>
            <a:r>
              <a:rPr lang="ar-IQ" sz="4000" dirty="0" smtClean="0">
                <a:solidFill>
                  <a:schemeClr val="tx1"/>
                </a:solidFill>
                <a:cs typeface="Ali_K_Alwand" pitchFamily="2" charset="-78"/>
              </a:rPr>
              <a:t> </a:t>
            </a:r>
            <a:r>
              <a:rPr lang="en-US" sz="4000" dirty="0" smtClean="0">
                <a:solidFill>
                  <a:schemeClr val="tx1"/>
                </a:solidFill>
                <a:cs typeface="Ali_K_Alwand" pitchFamily="2" charset="-78"/>
              </a:rPr>
              <a:t>2</a:t>
            </a:r>
            <a:r>
              <a:rPr lang="ar-IQ" sz="4000" dirty="0" smtClean="0">
                <a:solidFill>
                  <a:schemeClr val="tx1"/>
                </a:solidFill>
                <a:cs typeface="Ali_K_Alwand" pitchFamily="2" charset="-78"/>
              </a:rPr>
              <a:t>- </a:t>
            </a:r>
            <a:r>
              <a:rPr lang="ar-IQ" sz="4000" dirty="0">
                <a:solidFill>
                  <a:schemeClr val="tx1"/>
                </a:solidFill>
                <a:cs typeface="Ali_K_Alwand" pitchFamily="2" charset="-78"/>
              </a:rPr>
              <a:t>ريَكخستنى كارطيَرِى و داراى و دادطةرى  </a:t>
            </a:r>
          </a:p>
          <a:p>
            <a:pPr algn="ctr"/>
            <a:endParaRPr lang="en-US" dirty="0"/>
          </a:p>
        </p:txBody>
      </p:sp>
    </p:spTree>
    <p:extLst>
      <p:ext uri="{BB962C8B-B14F-4D97-AF65-F5344CB8AC3E}">
        <p14:creationId xmlns:p14="http://schemas.microsoft.com/office/powerpoint/2010/main" val="33767892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24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600" b="1" spc="50" dirty="0" smtClean="0">
                <a:ln w="11430"/>
                <a:solidFill>
                  <a:srgbClr val="FFFF00"/>
                </a:solidFill>
                <a:effectLst>
                  <a:outerShdw blurRad="76200" dist="50800" dir="5400000" algn="tl" rotWithShape="0">
                    <a:srgbClr val="000000">
                      <a:alpha val="65000"/>
                    </a:srgbClr>
                  </a:outerShdw>
                </a:effectLst>
                <a:cs typeface="Ali_K_Jiddah" pitchFamily="2" charset="-78"/>
              </a:rPr>
              <a:t>   يةكةم </a:t>
            </a:r>
            <a:r>
              <a:rPr lang="ar-IQ" sz="3600" b="1" spc="50" dirty="0">
                <a:ln w="11430"/>
                <a:solidFill>
                  <a:srgbClr val="FFFF00"/>
                </a:solidFill>
                <a:effectLst>
                  <a:outerShdw blurRad="76200" dist="50800" dir="5400000" algn="tl" rotWithShape="0">
                    <a:srgbClr val="000000">
                      <a:alpha val="65000"/>
                    </a:srgbClr>
                  </a:outerShdw>
                </a:effectLst>
                <a:cs typeface="Ali_K_Jiddah" pitchFamily="2" charset="-78"/>
              </a:rPr>
              <a:t>/ دريَذةدان بةفتوحات</a:t>
            </a:r>
          </a:p>
          <a:p>
            <a:pPr algn="just" rtl="1"/>
            <a:r>
              <a:rPr lang="ar-IQ" dirty="0"/>
              <a:t> </a:t>
            </a:r>
            <a:r>
              <a:rPr lang="ar-IQ" dirty="0" smtClean="0"/>
              <a:t> </a:t>
            </a:r>
            <a:r>
              <a:rPr lang="ar-IQ" sz="3200" dirty="0">
                <a:solidFill>
                  <a:srgbClr val="FF0000"/>
                </a:solidFill>
                <a:cs typeface="Zanest_Monotype Koufi Bold" pitchFamily="2" charset="-78"/>
              </a:rPr>
              <a:t> </a:t>
            </a:r>
            <a:r>
              <a:rPr lang="en-US" sz="3200" dirty="0">
                <a:solidFill>
                  <a:srgbClr val="FF0000"/>
                </a:solidFill>
                <a:cs typeface="Zanest_Monotype Koufi Bold" pitchFamily="2" charset="-78"/>
              </a:rPr>
              <a:t>1</a:t>
            </a:r>
            <a:r>
              <a:rPr lang="ar-IQ" sz="3200" dirty="0">
                <a:solidFill>
                  <a:srgbClr val="FF0000"/>
                </a:solidFill>
                <a:cs typeface="Zanest_Monotype Koufi Bold" pitchFamily="2" charset="-78"/>
              </a:rPr>
              <a:t>- جةنطة رزطاريخوازييةكانى بةرةى عيَراق </a:t>
            </a:r>
          </a:p>
          <a:p>
            <a:pPr algn="just" rtl="1"/>
            <a:endParaRPr lang="en-US" dirty="0"/>
          </a:p>
        </p:txBody>
      </p:sp>
      <p:sp>
        <p:nvSpPr>
          <p:cNvPr id="5" name="Rounded Rectangle 4"/>
          <p:cNvSpPr/>
          <p:nvPr/>
        </p:nvSpPr>
        <p:spPr>
          <a:xfrm>
            <a:off x="5715000" y="1905000"/>
            <a:ext cx="31242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sz="4000" dirty="0" smtClean="0">
                <a:solidFill>
                  <a:schemeClr val="tx1"/>
                </a:solidFill>
                <a:cs typeface="Ali_K_Alwand" pitchFamily="2" charset="-78"/>
              </a:rPr>
              <a:t>    </a:t>
            </a:r>
          </a:p>
          <a:p>
            <a:pPr algn="just" rtl="1"/>
            <a:r>
              <a:rPr lang="ar-IQ" sz="4000" dirty="0">
                <a:solidFill>
                  <a:schemeClr val="tx1"/>
                </a:solidFill>
                <a:cs typeface="Ali_K_Alwand" pitchFamily="2" charset="-78"/>
              </a:rPr>
              <a:t> </a:t>
            </a:r>
            <a:r>
              <a:rPr lang="ar-IQ" sz="4000" dirty="0" smtClean="0">
                <a:solidFill>
                  <a:schemeClr val="tx1"/>
                </a:solidFill>
                <a:cs typeface="Ali_K_Alwand" pitchFamily="2" charset="-78"/>
              </a:rPr>
              <a:t>  جةنطى جسر</a:t>
            </a:r>
          </a:p>
          <a:p>
            <a:pPr algn="just" rtl="1"/>
            <a:r>
              <a:rPr lang="ar-IQ" sz="4000" dirty="0" smtClean="0">
                <a:solidFill>
                  <a:schemeClr val="tx1"/>
                </a:solidFill>
                <a:cs typeface="Ali_K_Alwand" pitchFamily="2" charset="-78"/>
              </a:rPr>
              <a:t>      (</a:t>
            </a:r>
            <a:r>
              <a:rPr lang="en-US" sz="4000" dirty="0" smtClean="0">
                <a:solidFill>
                  <a:schemeClr val="tx1"/>
                </a:solidFill>
                <a:cs typeface="Ali_K_Alwand" pitchFamily="2" charset="-78"/>
              </a:rPr>
              <a:t>13</a:t>
            </a:r>
            <a:r>
              <a:rPr lang="ar-IQ" sz="4000" dirty="0" smtClean="0">
                <a:solidFill>
                  <a:schemeClr val="tx1"/>
                </a:solidFill>
                <a:cs typeface="Ali_K_Alwand" pitchFamily="2" charset="-78"/>
              </a:rPr>
              <a:t>ك)</a:t>
            </a:r>
          </a:p>
          <a:p>
            <a:pPr algn="ctr"/>
            <a:endParaRPr lang="ar-IQ" sz="4000" dirty="0" smtClean="0">
              <a:solidFill>
                <a:schemeClr val="tx1"/>
              </a:solidFill>
              <a:cs typeface="Ali_K_Alwand" pitchFamily="2" charset="-78"/>
            </a:endParaRPr>
          </a:p>
        </p:txBody>
      </p:sp>
      <p:sp>
        <p:nvSpPr>
          <p:cNvPr id="6" name="Rounded Rectangle 5"/>
          <p:cNvSpPr/>
          <p:nvPr/>
        </p:nvSpPr>
        <p:spPr>
          <a:xfrm>
            <a:off x="1143000" y="1905000"/>
            <a:ext cx="31242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sz="4000" dirty="0">
                <a:solidFill>
                  <a:schemeClr val="tx1"/>
                </a:solidFill>
                <a:cs typeface="Ali_K_Alwand" pitchFamily="2" charset="-78"/>
              </a:rPr>
              <a:t>جةنطى </a:t>
            </a:r>
            <a:r>
              <a:rPr lang="ar-IQ" sz="4000" dirty="0" smtClean="0">
                <a:solidFill>
                  <a:schemeClr val="tx1"/>
                </a:solidFill>
                <a:cs typeface="Ali_K_Alwand" pitchFamily="2" charset="-78"/>
              </a:rPr>
              <a:t>بويب )</a:t>
            </a:r>
            <a:r>
              <a:rPr lang="en-US" sz="4000" dirty="0" smtClean="0">
                <a:solidFill>
                  <a:schemeClr val="tx1"/>
                </a:solidFill>
                <a:cs typeface="Ali_K_Alwand" pitchFamily="2" charset="-78"/>
              </a:rPr>
              <a:t>13</a:t>
            </a:r>
            <a:r>
              <a:rPr lang="ar-IQ" sz="4000" dirty="0" smtClean="0">
                <a:solidFill>
                  <a:schemeClr val="tx1"/>
                </a:solidFill>
                <a:cs typeface="Ali_K_Alwand" pitchFamily="2" charset="-78"/>
              </a:rPr>
              <a:t>(ك</a:t>
            </a:r>
            <a:endParaRPr lang="en-US" sz="4000" dirty="0">
              <a:solidFill>
                <a:schemeClr val="tx1"/>
              </a:solidFill>
              <a:cs typeface="Ali_K_Alwand" pitchFamily="2" charset="-78"/>
            </a:endParaRPr>
          </a:p>
        </p:txBody>
      </p:sp>
      <p:sp>
        <p:nvSpPr>
          <p:cNvPr id="7" name="Rounded Rectangle 6"/>
          <p:cNvSpPr/>
          <p:nvPr/>
        </p:nvSpPr>
        <p:spPr>
          <a:xfrm>
            <a:off x="1143000" y="3307307"/>
            <a:ext cx="31242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IQ" sz="4000" dirty="0" smtClean="0">
                <a:solidFill>
                  <a:schemeClr val="tx1"/>
                </a:solidFill>
                <a:cs typeface="Ali_K_Alwand" pitchFamily="2" charset="-78"/>
              </a:rPr>
              <a:t>فةتح كردنى  تكريت و موسلَ</a:t>
            </a:r>
            <a:endParaRPr lang="en-US" sz="4000" dirty="0">
              <a:solidFill>
                <a:schemeClr val="tx1"/>
              </a:solidFill>
              <a:cs typeface="Ali_K_Alwand" pitchFamily="2" charset="-78"/>
            </a:endParaRPr>
          </a:p>
        </p:txBody>
      </p:sp>
      <p:sp>
        <p:nvSpPr>
          <p:cNvPr id="8" name="Rounded Rectangle 7"/>
          <p:cNvSpPr/>
          <p:nvPr/>
        </p:nvSpPr>
        <p:spPr>
          <a:xfrm>
            <a:off x="5682018" y="3429000"/>
            <a:ext cx="31242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sz="4000" dirty="0" smtClean="0">
                <a:solidFill>
                  <a:schemeClr val="tx1"/>
                </a:solidFill>
                <a:cs typeface="Ali_K_Alwand" pitchFamily="2" charset="-78"/>
              </a:rPr>
              <a:t>  جةنطى قادسية</a:t>
            </a:r>
          </a:p>
          <a:p>
            <a:pPr algn="just" rtl="1"/>
            <a:r>
              <a:rPr lang="ar-IQ" sz="4000" dirty="0">
                <a:solidFill>
                  <a:schemeClr val="tx1"/>
                </a:solidFill>
                <a:cs typeface="Ali_K_Alwand" pitchFamily="2" charset="-78"/>
              </a:rPr>
              <a:t> </a:t>
            </a:r>
            <a:r>
              <a:rPr lang="ar-IQ" sz="4000" dirty="0" smtClean="0">
                <a:solidFill>
                  <a:schemeClr val="tx1"/>
                </a:solidFill>
                <a:cs typeface="Ali_K_Alwand" pitchFamily="2" charset="-78"/>
              </a:rPr>
              <a:t>     (</a:t>
            </a:r>
            <a:r>
              <a:rPr lang="en-US" sz="4000" dirty="0" smtClean="0">
                <a:solidFill>
                  <a:schemeClr val="tx1"/>
                </a:solidFill>
                <a:cs typeface="Ali_K_Alwand" pitchFamily="2" charset="-78"/>
              </a:rPr>
              <a:t>15</a:t>
            </a:r>
            <a:r>
              <a:rPr lang="ar-IQ" sz="4000" dirty="0" smtClean="0">
                <a:solidFill>
                  <a:schemeClr val="tx1"/>
                </a:solidFill>
                <a:cs typeface="Ali_K_Alwand" pitchFamily="2" charset="-78"/>
              </a:rPr>
              <a:t>ك)</a:t>
            </a:r>
            <a:endParaRPr lang="en-US" sz="4000" dirty="0" smtClean="0">
              <a:solidFill>
                <a:schemeClr val="tx1"/>
              </a:solidFill>
              <a:cs typeface="Ali_K_Alwand" pitchFamily="2" charset="-78"/>
            </a:endParaRPr>
          </a:p>
        </p:txBody>
      </p:sp>
      <p:sp>
        <p:nvSpPr>
          <p:cNvPr id="9" name="Rounded Rectangle 8"/>
          <p:cNvSpPr/>
          <p:nvPr/>
        </p:nvSpPr>
        <p:spPr>
          <a:xfrm>
            <a:off x="5790631" y="4876800"/>
            <a:ext cx="31242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IQ" sz="4000" dirty="0" smtClean="0">
                <a:solidFill>
                  <a:schemeClr val="tx1"/>
                </a:solidFill>
                <a:cs typeface="Ali_K_Alwand" pitchFamily="2" charset="-78"/>
              </a:rPr>
              <a:t>    </a:t>
            </a:r>
          </a:p>
          <a:p>
            <a:pPr algn="justLow" rtl="1"/>
            <a:r>
              <a:rPr lang="ar-IQ" sz="4000" dirty="0" smtClean="0">
                <a:solidFill>
                  <a:schemeClr val="tx1"/>
                </a:solidFill>
                <a:cs typeface="Ali_K_Alwand" pitchFamily="2" charset="-78"/>
              </a:rPr>
              <a:t>جةنطى جةلةولا و</a:t>
            </a:r>
          </a:p>
          <a:p>
            <a:pPr algn="justLow" rtl="1"/>
            <a:r>
              <a:rPr lang="ar-IQ" sz="4000" dirty="0">
                <a:solidFill>
                  <a:schemeClr val="tx1"/>
                </a:solidFill>
                <a:cs typeface="Ali_K_Alwand" pitchFamily="2" charset="-78"/>
              </a:rPr>
              <a:t> </a:t>
            </a:r>
            <a:r>
              <a:rPr lang="ar-IQ" sz="4000" dirty="0" smtClean="0">
                <a:solidFill>
                  <a:schemeClr val="tx1"/>
                </a:solidFill>
                <a:cs typeface="Ali_K_Alwand" pitchFamily="2" charset="-78"/>
              </a:rPr>
              <a:t>     حلوان</a:t>
            </a:r>
          </a:p>
          <a:p>
            <a:pPr algn="ctr"/>
            <a:endParaRPr lang="ar-IQ" sz="4000" dirty="0" smtClean="0">
              <a:solidFill>
                <a:schemeClr val="tx1"/>
              </a:solidFill>
              <a:cs typeface="Ali_K_Alwand" pitchFamily="2" charset="-78"/>
            </a:endParaRPr>
          </a:p>
        </p:txBody>
      </p:sp>
    </p:spTree>
    <p:extLst>
      <p:ext uri="{BB962C8B-B14F-4D97-AF65-F5344CB8AC3E}">
        <p14:creationId xmlns:p14="http://schemas.microsoft.com/office/powerpoint/2010/main" val="305371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 calcmode="lin" valueType="num">
                                      <p:cBhvr>
                                        <p:cTn id="42"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txBody>
          <a:bodyPr wrap="square">
            <a:spAutoFit/>
          </a:bodyPr>
          <a:lstStyle/>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en-US" dirty="0"/>
          </a:p>
        </p:txBody>
      </p:sp>
      <p:sp>
        <p:nvSpPr>
          <p:cNvPr id="3" name="Rectangle 2"/>
          <p:cNvSpPr/>
          <p:nvPr/>
        </p:nvSpPr>
        <p:spPr>
          <a:xfrm>
            <a:off x="0" y="6824"/>
            <a:ext cx="9144000" cy="13647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rtl="1"/>
            <a:r>
              <a:rPr lang="ar-IQ" dirty="0" smtClean="0"/>
              <a:t> </a:t>
            </a:r>
            <a:r>
              <a:rPr lang="ar-IQ" sz="3200">
                <a:solidFill>
                  <a:schemeClr val="tx1"/>
                </a:solidFill>
                <a:cs typeface="Ali_K_Alwand" pitchFamily="2" charset="-78"/>
              </a:rPr>
              <a:t>فةتح </a:t>
            </a:r>
            <a:r>
              <a:rPr lang="ar-IQ" sz="3200" smtClean="0">
                <a:solidFill>
                  <a:schemeClr val="tx1"/>
                </a:solidFill>
                <a:cs typeface="Ali_K_Alwand" pitchFamily="2" charset="-78"/>
              </a:rPr>
              <a:t>كردنى </a:t>
            </a:r>
            <a:r>
              <a:rPr lang="ar-IQ" sz="3200" dirty="0">
                <a:solidFill>
                  <a:schemeClr val="tx1"/>
                </a:solidFill>
                <a:cs typeface="Ali_K_Alwand" pitchFamily="2" charset="-78"/>
              </a:rPr>
              <a:t>ناوضةكانى جةزيرة لةلايةن </a:t>
            </a:r>
            <a:r>
              <a:rPr lang="ar-IQ" sz="3200" dirty="0">
                <a:solidFill>
                  <a:schemeClr val="tx1"/>
                </a:solidFill>
                <a:cs typeface="Ali-A-Alwand" pitchFamily="2" charset="-78"/>
              </a:rPr>
              <a:t>(</a:t>
            </a:r>
            <a:r>
              <a:rPr lang="ar-IQ" sz="3200" dirty="0">
                <a:solidFill>
                  <a:srgbClr val="0070C0"/>
                </a:solidFill>
                <a:cs typeface="Ali-A-Alwand" pitchFamily="2" charset="-78"/>
              </a:rPr>
              <a:t>عياض بن غنم </a:t>
            </a:r>
            <a:r>
              <a:rPr lang="ar-IQ" sz="3200" dirty="0">
                <a:solidFill>
                  <a:schemeClr val="tx1"/>
                </a:solidFill>
                <a:cs typeface="Ali-A-Alwand" pitchFamily="2" charset="-78"/>
              </a:rPr>
              <a:t>) </a:t>
            </a:r>
            <a:r>
              <a:rPr lang="ar-IQ" sz="3200" dirty="0">
                <a:solidFill>
                  <a:schemeClr val="tx1"/>
                </a:solidFill>
                <a:cs typeface="Ali_K_Alwand" pitchFamily="2" charset="-78"/>
              </a:rPr>
              <a:t>لة</a:t>
            </a:r>
            <a:r>
              <a:rPr lang="ar-IQ" sz="3200" dirty="0" smtClean="0">
                <a:solidFill>
                  <a:schemeClr val="tx1"/>
                </a:solidFill>
                <a:cs typeface="Ali-A-Alwand" pitchFamily="2" charset="-78"/>
              </a:rPr>
              <a:t> </a:t>
            </a:r>
            <a:r>
              <a:rPr lang="ar-IQ" sz="3200" dirty="0" smtClean="0">
                <a:solidFill>
                  <a:schemeClr val="tx1"/>
                </a:solidFill>
                <a:cs typeface="Ali_K_Alwand" pitchFamily="2" charset="-78"/>
              </a:rPr>
              <a:t>(</a:t>
            </a:r>
            <a:r>
              <a:rPr lang="en-US" sz="3200" dirty="0">
                <a:solidFill>
                  <a:schemeClr val="tx1"/>
                </a:solidFill>
                <a:cs typeface="Ali_K_Alwand" pitchFamily="2" charset="-78"/>
              </a:rPr>
              <a:t>18</a:t>
            </a:r>
            <a:r>
              <a:rPr lang="ar-IQ" sz="3200" dirty="0">
                <a:solidFill>
                  <a:schemeClr val="tx1"/>
                </a:solidFill>
                <a:cs typeface="Ali_K_Alwand" pitchFamily="2" charset="-78"/>
              </a:rPr>
              <a:t>ك) </a:t>
            </a:r>
            <a:endParaRPr lang="ar-IQ" sz="3200" dirty="0" smtClean="0">
              <a:solidFill>
                <a:schemeClr val="tx1"/>
              </a:solidFill>
              <a:cs typeface="Ali_K_Alwand" pitchFamily="2" charset="-78"/>
            </a:endParaRPr>
          </a:p>
          <a:p>
            <a:pPr algn="just" rtl="1"/>
            <a:r>
              <a:rPr lang="ar-IQ" sz="3200" dirty="0" smtClean="0">
                <a:solidFill>
                  <a:schemeClr val="tx1"/>
                </a:solidFill>
                <a:cs typeface="Ali_K_Alwand" pitchFamily="2" charset="-78"/>
              </a:rPr>
              <a:t>  (</a:t>
            </a:r>
            <a:r>
              <a:rPr lang="ar-IQ" sz="3200" dirty="0" smtClean="0">
                <a:solidFill>
                  <a:srgbClr val="FF0000"/>
                </a:solidFill>
                <a:cs typeface="Ali_K_Alwand" pitchFamily="2" charset="-78"/>
              </a:rPr>
              <a:t>رقة، حران، رها، قرقيسيا، نصيبين، سنجار، ماردين</a:t>
            </a:r>
            <a:r>
              <a:rPr lang="ar-IQ" sz="3200" dirty="0" smtClean="0">
                <a:solidFill>
                  <a:schemeClr val="tx1"/>
                </a:solidFill>
                <a:cs typeface="Ali_K_Alwand" pitchFamily="2" charset="-78"/>
              </a:rPr>
              <a:t>)</a:t>
            </a:r>
            <a:endParaRPr lang="en-US" sz="3200" dirty="0">
              <a:solidFill>
                <a:schemeClr val="tx1"/>
              </a:solidFill>
              <a:cs typeface="Ali_K_Alwand" pitchFamily="2" charset="-78"/>
            </a:endParaRPr>
          </a:p>
        </p:txBody>
      </p:sp>
      <p:sp>
        <p:nvSpPr>
          <p:cNvPr id="4" name="Rectangle 3"/>
          <p:cNvSpPr/>
          <p:nvPr/>
        </p:nvSpPr>
        <p:spPr>
          <a:xfrm>
            <a:off x="0" y="1384110"/>
            <a:ext cx="9144000" cy="12066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rtl="1"/>
            <a:r>
              <a:rPr lang="ar-IQ" dirty="0" smtClean="0"/>
              <a:t>  </a:t>
            </a:r>
            <a:r>
              <a:rPr lang="ar-IQ" sz="3200" dirty="0">
                <a:solidFill>
                  <a:schemeClr val="tx1"/>
                </a:solidFill>
                <a:cs typeface="Ali_K_Alwand" pitchFamily="2" charset="-78"/>
              </a:rPr>
              <a:t>جةنطى نةهاوةند لةلايةن(</a:t>
            </a:r>
            <a:r>
              <a:rPr lang="ar-IQ" sz="3200" dirty="0">
                <a:solidFill>
                  <a:srgbClr val="0070C0"/>
                </a:solidFill>
                <a:cs typeface="Ali-A-Alwand" pitchFamily="2" charset="-78"/>
              </a:rPr>
              <a:t>نعمان بن مقرن بن مزني</a:t>
            </a:r>
            <a:r>
              <a:rPr lang="ar-IQ" dirty="0" smtClean="0"/>
              <a:t>) </a:t>
            </a:r>
            <a:r>
              <a:rPr lang="ar-IQ" sz="3200" dirty="0" smtClean="0">
                <a:solidFill>
                  <a:schemeClr val="tx1"/>
                </a:solidFill>
                <a:cs typeface="Ali_K_Alwand" pitchFamily="2" charset="-78"/>
              </a:rPr>
              <a:t>لة</a:t>
            </a:r>
            <a:r>
              <a:rPr lang="en-US" sz="3200" dirty="0" smtClean="0">
                <a:solidFill>
                  <a:schemeClr val="tx1"/>
                </a:solidFill>
                <a:cs typeface="Ali_K_Alwand" pitchFamily="2" charset="-78"/>
              </a:rPr>
              <a:t> </a:t>
            </a:r>
            <a:r>
              <a:rPr lang="ar-IQ" sz="3200" dirty="0" smtClean="0">
                <a:solidFill>
                  <a:schemeClr val="tx1"/>
                </a:solidFill>
                <a:cs typeface="Ali_K_Alwand" pitchFamily="2" charset="-78"/>
              </a:rPr>
              <a:t>(</a:t>
            </a:r>
            <a:r>
              <a:rPr lang="en-US" sz="3200" dirty="0" smtClean="0">
                <a:solidFill>
                  <a:schemeClr val="tx1"/>
                </a:solidFill>
                <a:cs typeface="Ali_K_Alwand" pitchFamily="2" charset="-78"/>
              </a:rPr>
              <a:t>21</a:t>
            </a:r>
            <a:r>
              <a:rPr lang="ar-IQ" sz="3200" dirty="0" smtClean="0">
                <a:solidFill>
                  <a:schemeClr val="tx1"/>
                </a:solidFill>
                <a:cs typeface="Ali_K_Alwand" pitchFamily="2" charset="-78"/>
              </a:rPr>
              <a:t>) </a:t>
            </a:r>
            <a:endParaRPr lang="en-US" sz="3200" dirty="0">
              <a:solidFill>
                <a:schemeClr val="tx1"/>
              </a:solidFill>
              <a:cs typeface="Ali_K_Alwand" pitchFamily="2" charset="-78"/>
            </a:endParaRPr>
          </a:p>
        </p:txBody>
      </p:sp>
      <p:sp>
        <p:nvSpPr>
          <p:cNvPr id="5" name="Flowchart: Punched Tape 4"/>
          <p:cNvSpPr/>
          <p:nvPr/>
        </p:nvSpPr>
        <p:spPr>
          <a:xfrm>
            <a:off x="1066800" y="2971800"/>
            <a:ext cx="7162800" cy="1676400"/>
          </a:xfrm>
          <a:prstGeom prst="flowChartPunchedTap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dirty="0" smtClean="0"/>
              <a:t>  </a:t>
            </a:r>
            <a:r>
              <a:rPr lang="ar-IQ" dirty="0" smtClean="0"/>
              <a:t>  </a:t>
            </a:r>
            <a:r>
              <a:rPr lang="en-US" sz="3600" b="1" spc="50" dirty="0">
                <a:ln w="11430"/>
                <a:solidFill>
                  <a:srgbClr val="FFFF00"/>
                </a:solidFill>
                <a:effectLst>
                  <a:outerShdw blurRad="76200" dist="50800" dir="5400000" algn="tl" rotWithShape="0">
                    <a:srgbClr val="000000">
                      <a:alpha val="65000"/>
                    </a:srgbClr>
                  </a:outerShdw>
                </a:effectLst>
                <a:cs typeface="Ali_K_Jiddah" pitchFamily="2" charset="-78"/>
              </a:rPr>
              <a:t>2</a:t>
            </a:r>
            <a:r>
              <a:rPr lang="ar-IQ" sz="3600" b="1" spc="50" dirty="0">
                <a:ln w="11430"/>
                <a:solidFill>
                  <a:srgbClr val="FFFF00"/>
                </a:solidFill>
                <a:effectLst>
                  <a:outerShdw blurRad="76200" dist="50800" dir="5400000" algn="tl" rotWithShape="0">
                    <a:srgbClr val="000000">
                      <a:alpha val="65000"/>
                    </a:srgbClr>
                  </a:outerShdw>
                </a:effectLst>
                <a:cs typeface="Ali_K_Jiddah" pitchFamily="2" charset="-78"/>
              </a:rPr>
              <a:t>- جةنطة ئازاديخوازةكانى بةرةى شام </a:t>
            </a:r>
            <a:endParaRPr lang="en-US" sz="3600" b="1" spc="50" dirty="0">
              <a:ln w="11430"/>
              <a:solidFill>
                <a:srgbClr val="FFFF00"/>
              </a:solidFill>
              <a:effectLst>
                <a:outerShdw blurRad="76200" dist="50800" dir="5400000" algn="tl" rotWithShape="0">
                  <a:srgbClr val="000000">
                    <a:alpha val="65000"/>
                  </a:srgbClr>
                </a:outerShdw>
              </a:effectLst>
              <a:cs typeface="Ali_K_Jiddah" pitchFamily="2" charset="-78"/>
            </a:endParaRPr>
          </a:p>
        </p:txBody>
      </p:sp>
      <p:sp>
        <p:nvSpPr>
          <p:cNvPr id="7" name="Rounded Rectangle 6"/>
          <p:cNvSpPr/>
          <p:nvPr/>
        </p:nvSpPr>
        <p:spPr>
          <a:xfrm>
            <a:off x="4572000" y="5181600"/>
            <a:ext cx="40386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rtl="1"/>
            <a:r>
              <a:rPr lang="ar-IQ" sz="3200" dirty="0" smtClean="0">
                <a:solidFill>
                  <a:schemeClr val="tx1"/>
                </a:solidFill>
                <a:cs typeface="Ali_K_Alwand" pitchFamily="2" charset="-78"/>
              </a:rPr>
              <a:t>   فةتح </a:t>
            </a:r>
            <a:r>
              <a:rPr lang="ar-IQ" sz="3200" dirty="0">
                <a:solidFill>
                  <a:schemeClr val="tx1"/>
                </a:solidFill>
                <a:cs typeface="Ali_K_Alwand" pitchFamily="2" charset="-78"/>
              </a:rPr>
              <a:t>كردنى (</a:t>
            </a:r>
            <a:r>
              <a:rPr lang="ar-IQ" sz="3200" dirty="0">
                <a:solidFill>
                  <a:srgbClr val="FF0000"/>
                </a:solidFill>
                <a:cs typeface="Ali_K_Alwand" pitchFamily="2" charset="-78"/>
              </a:rPr>
              <a:t>ديمةشق</a:t>
            </a:r>
            <a:r>
              <a:rPr lang="ar-IQ" sz="3200" dirty="0">
                <a:solidFill>
                  <a:schemeClr val="tx1"/>
                </a:solidFill>
                <a:cs typeface="Ali_K_Alwand" pitchFamily="2" charset="-78"/>
              </a:rPr>
              <a:t>) </a:t>
            </a:r>
            <a:r>
              <a:rPr lang="ar-IQ" sz="3200" dirty="0" smtClean="0">
                <a:solidFill>
                  <a:schemeClr val="tx1"/>
                </a:solidFill>
                <a:cs typeface="Ali_K_Alwand" pitchFamily="2" charset="-78"/>
              </a:rPr>
              <a:t>بة</a:t>
            </a:r>
          </a:p>
          <a:p>
            <a:pPr algn="just" rtl="1"/>
            <a:r>
              <a:rPr lang="ar-IQ" sz="3200" dirty="0">
                <a:solidFill>
                  <a:schemeClr val="tx1"/>
                </a:solidFill>
                <a:cs typeface="Ali_K_Alwand" pitchFamily="2" charset="-78"/>
              </a:rPr>
              <a:t> </a:t>
            </a:r>
            <a:r>
              <a:rPr lang="ar-IQ" sz="3200" dirty="0" smtClean="0">
                <a:solidFill>
                  <a:schemeClr val="tx1"/>
                </a:solidFill>
                <a:cs typeface="Ali_K_Alwand" pitchFamily="2" charset="-78"/>
              </a:rPr>
              <a:t>    ريكةوتن لة(</a:t>
            </a:r>
            <a:r>
              <a:rPr lang="en-US" sz="3200" dirty="0" smtClean="0">
                <a:solidFill>
                  <a:srgbClr val="FF0000"/>
                </a:solidFill>
                <a:cs typeface="Ali_K_Alwand" pitchFamily="2" charset="-78"/>
              </a:rPr>
              <a:t>14</a:t>
            </a:r>
            <a:r>
              <a:rPr lang="ar-IQ" sz="3200" dirty="0" smtClean="0">
                <a:solidFill>
                  <a:srgbClr val="FF0000"/>
                </a:solidFill>
                <a:cs typeface="Ali_K_Alwand" pitchFamily="2" charset="-78"/>
              </a:rPr>
              <a:t>ك</a:t>
            </a:r>
            <a:r>
              <a:rPr lang="ar-IQ" dirty="0" smtClean="0"/>
              <a:t>) </a:t>
            </a:r>
            <a:endParaRPr lang="en-US" dirty="0"/>
          </a:p>
        </p:txBody>
      </p:sp>
      <p:sp>
        <p:nvSpPr>
          <p:cNvPr id="8" name="Rounded Rectangle 7"/>
          <p:cNvSpPr/>
          <p:nvPr/>
        </p:nvSpPr>
        <p:spPr>
          <a:xfrm>
            <a:off x="185382" y="5181600"/>
            <a:ext cx="41910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rtl="1"/>
            <a:r>
              <a:rPr lang="ar-IQ" sz="3200" dirty="0">
                <a:solidFill>
                  <a:schemeClr val="tx1"/>
                </a:solidFill>
                <a:cs typeface="Ali_K_Alwand" pitchFamily="2" charset="-78"/>
              </a:rPr>
              <a:t> </a:t>
            </a:r>
            <a:r>
              <a:rPr lang="ar-IQ" sz="3200" dirty="0" smtClean="0">
                <a:solidFill>
                  <a:schemeClr val="tx1"/>
                </a:solidFill>
                <a:cs typeface="Ali_K_Alwand" pitchFamily="2" charset="-78"/>
              </a:rPr>
              <a:t>     فةتـــح كــردنى </a:t>
            </a:r>
            <a:r>
              <a:rPr lang="ar-IQ" sz="3200" dirty="0" smtClean="0">
                <a:solidFill>
                  <a:srgbClr val="FF0000"/>
                </a:solidFill>
                <a:cs typeface="Ali_K_Alwand" pitchFamily="2" charset="-78"/>
              </a:rPr>
              <a:t>قــودس </a:t>
            </a:r>
          </a:p>
          <a:p>
            <a:pPr algn="just" rtl="1"/>
            <a:r>
              <a:rPr lang="ar-IQ" sz="3200" dirty="0" smtClean="0">
                <a:solidFill>
                  <a:srgbClr val="FF0000"/>
                </a:solidFill>
                <a:cs typeface="Ali_K_Alwand" pitchFamily="2" charset="-78"/>
              </a:rPr>
              <a:t>       </a:t>
            </a:r>
            <a:r>
              <a:rPr lang="ar-IQ" sz="3200" dirty="0" smtClean="0">
                <a:solidFill>
                  <a:schemeClr val="tx1"/>
                </a:solidFill>
                <a:cs typeface="Ali_K_Alwand" pitchFamily="2" charset="-78"/>
              </a:rPr>
              <a:t>بةريَكةوتن لة(</a:t>
            </a:r>
            <a:r>
              <a:rPr lang="en-US" sz="3200" dirty="0" smtClean="0">
                <a:solidFill>
                  <a:srgbClr val="FF0000"/>
                </a:solidFill>
                <a:cs typeface="Ali_K_Alwand" pitchFamily="2" charset="-78"/>
              </a:rPr>
              <a:t>17</a:t>
            </a:r>
            <a:r>
              <a:rPr lang="ar-IQ" sz="3200" dirty="0" smtClean="0">
                <a:solidFill>
                  <a:srgbClr val="FF0000"/>
                </a:solidFill>
                <a:cs typeface="Ali_K_Alwand" pitchFamily="2" charset="-78"/>
              </a:rPr>
              <a:t>ك</a:t>
            </a:r>
            <a:r>
              <a:rPr lang="ar-IQ" dirty="0" smtClean="0"/>
              <a:t>)</a:t>
            </a:r>
            <a:endParaRPr lang="en-US" dirty="0"/>
          </a:p>
        </p:txBody>
      </p:sp>
    </p:spTree>
    <p:extLst>
      <p:ext uri="{BB962C8B-B14F-4D97-AF65-F5344CB8AC3E}">
        <p14:creationId xmlns:p14="http://schemas.microsoft.com/office/powerpoint/2010/main" val="40915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5"/>
                                        </p:tgtEl>
                                        <p:attrNameLst>
                                          <p:attrName>style.visibility</p:attrName>
                                        </p:attrNameLst>
                                      </p:cBhvr>
                                      <p:to>
                                        <p:strVal val="visible"/>
                                      </p:to>
                                    </p:set>
                                    <p:anim by="(-#ppt_w*2)" calcmode="lin" valueType="num">
                                      <p:cBhvr rctx="PPT">
                                        <p:cTn id="32" dur="500" autoRev="1" fill="hold">
                                          <p:stCondLst>
                                            <p:cond delay="0"/>
                                          </p:stCondLst>
                                        </p:cTn>
                                        <p:tgtEl>
                                          <p:spTgt spid="5"/>
                                        </p:tgtEl>
                                        <p:attrNameLst>
                                          <p:attrName>ppt_w</p:attrName>
                                        </p:attrNameLst>
                                      </p:cBhvr>
                                    </p:anim>
                                    <p:anim by="(#ppt_w*0.50)" calcmode="lin" valueType="num">
                                      <p:cBhvr>
                                        <p:cTn id="33" dur="500" decel="50000" autoRev="1" fill="hold">
                                          <p:stCondLst>
                                            <p:cond delay="0"/>
                                          </p:stCondLst>
                                        </p:cTn>
                                        <p:tgtEl>
                                          <p:spTgt spid="5"/>
                                        </p:tgtEl>
                                        <p:attrNameLst>
                                          <p:attrName>ppt_x</p:attrName>
                                        </p:attrNameLst>
                                      </p:cBhvr>
                                    </p:anim>
                                    <p:anim from="(-#ppt_h/2)" to="(#ppt_y)" calcmode="lin" valueType="num">
                                      <p:cBhvr>
                                        <p:cTn id="34" dur="1000" fill="hold">
                                          <p:stCondLst>
                                            <p:cond delay="0"/>
                                          </p:stCondLst>
                                        </p:cTn>
                                        <p:tgtEl>
                                          <p:spTgt spid="5"/>
                                        </p:tgtEl>
                                        <p:attrNameLst>
                                          <p:attrName>ppt_y</p:attrName>
                                        </p:attrNameLst>
                                      </p:cBhvr>
                                    </p:anim>
                                    <p:animRot by="21600000">
                                      <p:cBhvr>
                                        <p:cTn id="35" dur="1000" fill="hold">
                                          <p:stCondLst>
                                            <p:cond delay="0"/>
                                          </p:stCondLst>
                                        </p:cTn>
                                        <p:tgtEl>
                                          <p:spTgt spid="5"/>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800" decel="100000"/>
                                        <p:tgtEl>
                                          <p:spTgt spid="7"/>
                                        </p:tgtEl>
                                      </p:cBhvr>
                                    </p:animEffect>
                                    <p:anim calcmode="lin" valueType="num">
                                      <p:cBhvr>
                                        <p:cTn id="41" dur="800" decel="100000" fill="hold"/>
                                        <p:tgtEl>
                                          <p:spTgt spid="7"/>
                                        </p:tgtEl>
                                        <p:attrNameLst>
                                          <p:attrName>style.rotation</p:attrName>
                                        </p:attrNameLst>
                                      </p:cBhvr>
                                      <p:tavLst>
                                        <p:tav tm="0">
                                          <p:val>
                                            <p:fltVal val="-90"/>
                                          </p:val>
                                        </p:tav>
                                        <p:tav tm="100000">
                                          <p:val>
                                            <p:fltVal val="0"/>
                                          </p:val>
                                        </p:tav>
                                      </p:tavLst>
                                    </p:anim>
                                    <p:anim calcmode="lin" valueType="num">
                                      <p:cBhvr>
                                        <p:cTn id="42" dur="800" decel="100000" fill="hold"/>
                                        <p:tgtEl>
                                          <p:spTgt spid="7"/>
                                        </p:tgtEl>
                                        <p:attrNameLst>
                                          <p:attrName>ppt_x</p:attrName>
                                        </p:attrNameLst>
                                      </p:cBhvr>
                                      <p:tavLst>
                                        <p:tav tm="0">
                                          <p:val>
                                            <p:strVal val="#ppt_x+0.4"/>
                                          </p:val>
                                        </p:tav>
                                        <p:tav tm="100000">
                                          <p:val>
                                            <p:strVal val="#ppt_x-0.05"/>
                                          </p:val>
                                        </p:tav>
                                      </p:tavLst>
                                    </p:anim>
                                    <p:anim calcmode="lin" valueType="num">
                                      <p:cBhvr>
                                        <p:cTn id="43" dur="800" decel="100000" fill="hold"/>
                                        <p:tgtEl>
                                          <p:spTgt spid="7"/>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800" decel="100000"/>
                                        <p:tgtEl>
                                          <p:spTgt spid="8"/>
                                        </p:tgtEl>
                                      </p:cBhvr>
                                    </p:animEffect>
                                    <p:anim calcmode="lin" valueType="num">
                                      <p:cBhvr>
                                        <p:cTn id="51" dur="800" decel="100000" fill="hold"/>
                                        <p:tgtEl>
                                          <p:spTgt spid="8"/>
                                        </p:tgtEl>
                                        <p:attrNameLst>
                                          <p:attrName>style.rotation</p:attrName>
                                        </p:attrNameLst>
                                      </p:cBhvr>
                                      <p:tavLst>
                                        <p:tav tm="0">
                                          <p:val>
                                            <p:fltVal val="-90"/>
                                          </p:val>
                                        </p:tav>
                                        <p:tav tm="100000">
                                          <p:val>
                                            <p:fltVal val="0"/>
                                          </p:val>
                                        </p:tav>
                                      </p:tavLst>
                                    </p:anim>
                                    <p:anim calcmode="lin" valueType="num">
                                      <p:cBhvr>
                                        <p:cTn id="52" dur="800" decel="100000" fill="hold"/>
                                        <p:tgtEl>
                                          <p:spTgt spid="8"/>
                                        </p:tgtEl>
                                        <p:attrNameLst>
                                          <p:attrName>ppt_x</p:attrName>
                                        </p:attrNameLst>
                                      </p:cBhvr>
                                      <p:tavLst>
                                        <p:tav tm="0">
                                          <p:val>
                                            <p:strVal val="#ppt_x+0.4"/>
                                          </p:val>
                                        </p:tav>
                                        <p:tav tm="100000">
                                          <p:val>
                                            <p:strVal val="#ppt_x-0.05"/>
                                          </p:val>
                                        </p:tav>
                                      </p:tavLst>
                                    </p:anim>
                                    <p:anim calcmode="lin" valueType="num">
                                      <p:cBhvr>
                                        <p:cTn id="53" dur="800" decel="100000" fill="hold"/>
                                        <p:tgtEl>
                                          <p:spTgt spid="8"/>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9" cy="7017306"/>
          </a:xfrm>
          <a:prstGeom prst="rect">
            <a:avLst/>
          </a:prstGeom>
        </p:spPr>
        <p:txBody>
          <a:bodyPr wrap="square">
            <a:spAutoFit/>
          </a:bodyPr>
          <a:lstStyle/>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en-US" dirty="0"/>
          </a:p>
        </p:txBody>
      </p:sp>
      <p:sp>
        <p:nvSpPr>
          <p:cNvPr id="4" name="Horizontal Scroll 3"/>
          <p:cNvSpPr/>
          <p:nvPr/>
        </p:nvSpPr>
        <p:spPr>
          <a:xfrm>
            <a:off x="533400" y="304800"/>
            <a:ext cx="8077200" cy="1600200"/>
          </a:xfrm>
          <a:prstGeom prst="horizontalScroll">
            <a:avLst/>
          </a:prstGeom>
          <a:blipFill>
            <a:blip r:embed="rId2"/>
            <a:tile tx="0" ty="0" sx="100000" sy="100000" flip="none" algn="tl"/>
          </a:blipFill>
        </p:spPr>
        <p:style>
          <a:lnRef idx="1">
            <a:schemeClr val="accent6"/>
          </a:lnRef>
          <a:fillRef idx="3">
            <a:schemeClr val="accent6"/>
          </a:fillRef>
          <a:effectRef idx="2">
            <a:schemeClr val="accent6"/>
          </a:effectRef>
          <a:fontRef idx="minor">
            <a:schemeClr val="lt1"/>
          </a:fontRef>
        </p:style>
        <p:txBody>
          <a:bodyPr rtlCol="0" anchor="ctr"/>
          <a:lstStyle/>
          <a:p>
            <a:pPr algn="just" rtl="1"/>
            <a:r>
              <a:rPr lang="ar-IQ" sz="3600" b="1" spc="50" dirty="0">
                <a:ln w="11430"/>
                <a:solidFill>
                  <a:srgbClr val="FFFF00"/>
                </a:solidFill>
                <a:effectLst>
                  <a:outerShdw blurRad="76200" dist="50800" dir="5400000" algn="tl" rotWithShape="0">
                    <a:srgbClr val="000000">
                      <a:alpha val="65000"/>
                    </a:srgbClr>
                  </a:outerShdw>
                </a:effectLst>
                <a:cs typeface="Ali_K_Jiddah" pitchFamily="2" charset="-78"/>
              </a:rPr>
              <a:t>  </a:t>
            </a:r>
            <a:r>
              <a:rPr lang="en-US" sz="3600" b="1" spc="50" dirty="0">
                <a:ln w="11430"/>
                <a:solidFill>
                  <a:srgbClr val="FFFF00"/>
                </a:solidFill>
                <a:effectLst>
                  <a:outerShdw blurRad="76200" dist="50800" dir="5400000" algn="tl" rotWithShape="0">
                    <a:srgbClr val="000000">
                      <a:alpha val="65000"/>
                    </a:srgbClr>
                  </a:outerShdw>
                </a:effectLst>
                <a:cs typeface="Ali_K_Jiddah" pitchFamily="2" charset="-78"/>
              </a:rPr>
              <a:t>3</a:t>
            </a:r>
            <a:r>
              <a:rPr lang="ar-IQ" sz="3600" b="1" spc="50" dirty="0">
                <a:ln w="11430"/>
                <a:solidFill>
                  <a:srgbClr val="FFFF00"/>
                </a:solidFill>
                <a:effectLst>
                  <a:outerShdw blurRad="76200" dist="50800" dir="5400000" algn="tl" rotWithShape="0">
                    <a:srgbClr val="000000">
                      <a:alpha val="65000"/>
                    </a:srgbClr>
                  </a:outerShdw>
                </a:effectLst>
                <a:cs typeface="Ali_K_Jiddah" pitchFamily="2" charset="-78"/>
              </a:rPr>
              <a:t>- جةنطى رزطاريخوازى بةرةى ئةفريقيا </a:t>
            </a:r>
            <a:endParaRPr lang="en-US" sz="3600" b="1" spc="50" dirty="0">
              <a:ln w="11430"/>
              <a:solidFill>
                <a:srgbClr val="FFFF00"/>
              </a:solidFill>
              <a:effectLst>
                <a:outerShdw blurRad="76200" dist="50800" dir="5400000" algn="tl" rotWithShape="0">
                  <a:srgbClr val="000000">
                    <a:alpha val="65000"/>
                  </a:srgbClr>
                </a:outerShdw>
              </a:effectLst>
              <a:cs typeface="Ali_K_Jiddah" pitchFamily="2" charset="-78"/>
            </a:endParaRPr>
          </a:p>
        </p:txBody>
      </p:sp>
      <p:sp>
        <p:nvSpPr>
          <p:cNvPr id="5" name="Rounded Rectangle 4"/>
          <p:cNvSpPr/>
          <p:nvPr/>
        </p:nvSpPr>
        <p:spPr>
          <a:xfrm>
            <a:off x="1981200" y="1949356"/>
            <a:ext cx="5486400" cy="1676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rtl="1"/>
            <a:r>
              <a:rPr lang="ar-IQ" dirty="0" smtClean="0"/>
              <a:t> </a:t>
            </a:r>
            <a:r>
              <a:rPr lang="ar-IQ" sz="3200" dirty="0" smtClean="0">
                <a:solidFill>
                  <a:schemeClr val="tx1"/>
                </a:solidFill>
                <a:cs typeface="Ali_K_Alwand" pitchFamily="2" charset="-78"/>
              </a:rPr>
              <a:t>فةتح </a:t>
            </a:r>
            <a:r>
              <a:rPr lang="ar-IQ" sz="3200" dirty="0">
                <a:solidFill>
                  <a:schemeClr val="tx1"/>
                </a:solidFill>
                <a:cs typeface="Ali_K_Alwand" pitchFamily="2" charset="-78"/>
              </a:rPr>
              <a:t>كردنى ميسر لةلايةن </a:t>
            </a:r>
            <a:r>
              <a:rPr lang="ar-IQ" sz="3200" dirty="0">
                <a:solidFill>
                  <a:srgbClr val="FF0000"/>
                </a:solidFill>
                <a:cs typeface="Ali_K_Alwand" pitchFamily="2" charset="-78"/>
              </a:rPr>
              <a:t>عمرو بن عاص </a:t>
            </a:r>
            <a:endParaRPr lang="ar-IQ" sz="3200" dirty="0" smtClean="0">
              <a:solidFill>
                <a:srgbClr val="FF0000"/>
              </a:solidFill>
              <a:cs typeface="Ali_K_Alwand" pitchFamily="2" charset="-78"/>
            </a:endParaRPr>
          </a:p>
          <a:p>
            <a:pPr algn="just" rtl="1"/>
            <a:r>
              <a:rPr lang="ar-IQ" sz="3200" dirty="0">
                <a:solidFill>
                  <a:schemeClr val="tx1"/>
                </a:solidFill>
                <a:cs typeface="Ali_K_Alwand" pitchFamily="2" charset="-78"/>
              </a:rPr>
              <a:t> </a:t>
            </a:r>
            <a:r>
              <a:rPr lang="ar-IQ" sz="3200" dirty="0" smtClean="0">
                <a:solidFill>
                  <a:schemeClr val="tx1"/>
                </a:solidFill>
                <a:cs typeface="Ali_K_Alwand" pitchFamily="2" charset="-78"/>
              </a:rPr>
              <a:t>       </a:t>
            </a:r>
            <a:r>
              <a:rPr lang="ar-IQ" sz="3200" dirty="0" smtClean="0">
                <a:solidFill>
                  <a:srgbClr val="FF0000"/>
                </a:solidFill>
                <a:cs typeface="Ali_K_Alwand" pitchFamily="2" charset="-78"/>
              </a:rPr>
              <a:t>(</a:t>
            </a:r>
            <a:r>
              <a:rPr lang="ar-IQ" sz="3200" dirty="0">
                <a:solidFill>
                  <a:srgbClr val="FF0000"/>
                </a:solidFill>
                <a:cs typeface="Ali_K_Alwand" pitchFamily="2" charset="-78"/>
              </a:rPr>
              <a:t>عةريش، فرما، بابليون</a:t>
            </a:r>
            <a:r>
              <a:rPr lang="ar-IQ"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13131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462"/>
            <a:ext cx="9143999" cy="7386638"/>
          </a:xfrm>
          <a:prstGeom prst="rect">
            <a:avLst/>
          </a:prstGeom>
        </p:spPr>
        <p:txBody>
          <a:bodyPr wrap="square">
            <a:spAutoFit/>
          </a:bodyPr>
          <a:lstStyle/>
          <a:p>
            <a:pPr algn="just" rtl="1"/>
            <a:endParaRPr lang="ar-IQ" sz="3200" b="1" spc="50" dirty="0" smtClean="0">
              <a:ln w="11430"/>
              <a:solidFill>
                <a:srgbClr val="FF0000"/>
              </a:solidFill>
              <a:effectLst>
                <a:outerShdw blurRad="76200" dist="50800" dir="5400000" algn="tl" rotWithShape="0">
                  <a:srgbClr val="000000">
                    <a:alpha val="65000"/>
                  </a:srgbClr>
                </a:outerShdw>
              </a:effectLst>
              <a:cs typeface="Ali_K_Jiddah" pitchFamily="2" charset="-78"/>
            </a:endParaRPr>
          </a:p>
          <a:p>
            <a:pPr algn="just" rtl="1"/>
            <a:r>
              <a:rPr lang="ar-IQ" sz="3200" b="1" spc="50" dirty="0" smtClean="0">
                <a:ln w="11430"/>
                <a:solidFill>
                  <a:srgbClr val="FF0000"/>
                </a:solidFill>
                <a:effectLst>
                  <a:outerShdw blurRad="76200" dist="50800" dir="5400000" algn="tl" rotWithShape="0">
                    <a:srgbClr val="000000">
                      <a:alpha val="65000"/>
                    </a:srgbClr>
                  </a:outerShdw>
                </a:effectLst>
                <a:cs typeface="Ali_K_Jiddah" pitchFamily="2" charset="-78"/>
              </a:rPr>
              <a:t>دووةم </a:t>
            </a:r>
            <a:r>
              <a:rPr lang="ar-IQ" sz="3200" b="1" spc="50" dirty="0">
                <a:ln w="11430"/>
                <a:solidFill>
                  <a:srgbClr val="FF0000"/>
                </a:solidFill>
                <a:effectLst>
                  <a:outerShdw blurRad="76200" dist="50800" dir="5400000" algn="tl" rotWithShape="0">
                    <a:srgbClr val="000000">
                      <a:alpha val="65000"/>
                    </a:srgbClr>
                  </a:outerShdw>
                </a:effectLst>
                <a:cs typeface="Ali_K_Jiddah" pitchFamily="2" charset="-78"/>
              </a:rPr>
              <a:t>/ ريَكخستن و ثيَشخستنى دامةزراوةكانى دةولَةت </a:t>
            </a:r>
          </a:p>
          <a:p>
            <a:pPr algn="just" rtl="1"/>
            <a:r>
              <a:rPr lang="ar-IQ" dirty="0">
                <a:cs typeface="Ali_K_Alwand" pitchFamily="2" charset="-78"/>
              </a:rPr>
              <a:t> </a:t>
            </a:r>
            <a:r>
              <a:rPr lang="ar-IQ" dirty="0" smtClean="0">
                <a:cs typeface="Ali_K_Alwand" pitchFamily="2" charset="-78"/>
              </a:rPr>
              <a:t>       </a:t>
            </a:r>
          </a:p>
          <a:p>
            <a:pPr algn="just" rtl="1"/>
            <a:r>
              <a:rPr lang="ar-IQ" sz="3200" dirty="0">
                <a:solidFill>
                  <a:schemeClr val="accent3">
                    <a:lumMod val="75000"/>
                  </a:schemeClr>
                </a:solidFill>
                <a:cs typeface="Zanest_Monotype Koufi Bold" pitchFamily="2" charset="-78"/>
              </a:rPr>
              <a:t>      </a:t>
            </a:r>
            <a:r>
              <a:rPr lang="ar-IQ" sz="3200" dirty="0" smtClean="0">
                <a:solidFill>
                  <a:schemeClr val="accent3">
                    <a:lumMod val="75000"/>
                  </a:schemeClr>
                </a:solidFill>
                <a:cs typeface="Zanest_Monotype Koufi Bold" pitchFamily="2" charset="-78"/>
              </a:rPr>
              <a:t>يةكةم </a:t>
            </a:r>
            <a:r>
              <a:rPr lang="ar-IQ" sz="3200" dirty="0">
                <a:solidFill>
                  <a:schemeClr val="accent3">
                    <a:lumMod val="75000"/>
                  </a:schemeClr>
                </a:solidFill>
                <a:cs typeface="Zanest_Monotype Koufi Bold" pitchFamily="2" charset="-78"/>
              </a:rPr>
              <a:t>/ ديوان</a:t>
            </a:r>
          </a:p>
          <a:p>
            <a:pPr algn="just" rtl="1"/>
            <a:r>
              <a:rPr lang="ar-IQ" sz="3200" dirty="0">
                <a:cs typeface="Ali_K_Alwand" pitchFamily="2" charset="-78"/>
              </a:rPr>
              <a:t>       </a:t>
            </a:r>
            <a:r>
              <a:rPr lang="en-US" sz="3200" dirty="0">
                <a:cs typeface="Ali_K_Alwand" pitchFamily="2" charset="-78"/>
              </a:rPr>
              <a:t>1</a:t>
            </a:r>
            <a:r>
              <a:rPr lang="ar-IQ" sz="3200" dirty="0">
                <a:cs typeface="Ali_K_Alwand" pitchFamily="2" charset="-78"/>
              </a:rPr>
              <a:t>- ديوانى بةخشين    </a:t>
            </a:r>
            <a:r>
              <a:rPr lang="en-US" sz="3200" dirty="0" smtClean="0">
                <a:cs typeface="Ali_K_Alwand" pitchFamily="2" charset="-78"/>
              </a:rPr>
              <a:t>2</a:t>
            </a:r>
            <a:r>
              <a:rPr lang="ar-IQ" sz="3200" dirty="0" smtClean="0">
                <a:cs typeface="Ali_K_Alwand" pitchFamily="2" charset="-78"/>
              </a:rPr>
              <a:t>- </a:t>
            </a:r>
            <a:r>
              <a:rPr lang="ar-IQ" sz="3200" dirty="0">
                <a:cs typeface="Ali_K_Alwand" pitchFamily="2" charset="-78"/>
              </a:rPr>
              <a:t>ديوانى سةرباز  </a:t>
            </a:r>
            <a:r>
              <a:rPr lang="ar-IQ" sz="3200" dirty="0" smtClean="0">
                <a:cs typeface="Ali_K_Alwand" pitchFamily="2" charset="-78"/>
              </a:rPr>
              <a:t>   </a:t>
            </a:r>
            <a:r>
              <a:rPr lang="en-US" sz="3200" dirty="0">
                <a:cs typeface="Ali_K_Alwand" pitchFamily="2" charset="-78"/>
              </a:rPr>
              <a:t>3</a:t>
            </a:r>
            <a:r>
              <a:rPr lang="ar-IQ" sz="3200" dirty="0">
                <a:cs typeface="Ali_K_Alwand" pitchFamily="2" charset="-78"/>
              </a:rPr>
              <a:t>- ديوانى خةراج</a:t>
            </a:r>
          </a:p>
          <a:p>
            <a:pPr algn="just" rtl="1"/>
            <a:r>
              <a:rPr lang="ar-IQ" sz="3200" dirty="0">
                <a:cs typeface="Ali_K_Alwand" pitchFamily="2" charset="-78"/>
              </a:rPr>
              <a:t>        </a:t>
            </a:r>
          </a:p>
          <a:p>
            <a:pPr algn="just" rtl="1"/>
            <a:r>
              <a:rPr lang="ar-IQ" sz="3200" dirty="0">
                <a:cs typeface="Ali_K_Alwand" pitchFamily="2" charset="-78"/>
              </a:rPr>
              <a:t>     </a:t>
            </a:r>
            <a:r>
              <a:rPr lang="ar-IQ" sz="3200" dirty="0">
                <a:solidFill>
                  <a:schemeClr val="accent3">
                    <a:lumMod val="75000"/>
                  </a:schemeClr>
                </a:solidFill>
                <a:cs typeface="Zanest_Monotype Koufi Bold" pitchFamily="2" charset="-78"/>
              </a:rPr>
              <a:t> دووةم/ بيت المال</a:t>
            </a:r>
          </a:p>
          <a:p>
            <a:pPr algn="just" rtl="1"/>
            <a:r>
              <a:rPr lang="ar-IQ" sz="3200" dirty="0">
                <a:cs typeface="Ali_K_Alwand" pitchFamily="2" charset="-78"/>
              </a:rPr>
              <a:t>      </a:t>
            </a:r>
            <a:r>
              <a:rPr lang="en-US" sz="3200" dirty="0">
                <a:cs typeface="Ali_K_Alwand" pitchFamily="2" charset="-78"/>
              </a:rPr>
              <a:t>1</a:t>
            </a:r>
            <a:r>
              <a:rPr lang="ar-IQ" sz="3200" dirty="0">
                <a:cs typeface="Ali_K_Alwand" pitchFamily="2" charset="-78"/>
              </a:rPr>
              <a:t>- خةراج      </a:t>
            </a:r>
            <a:r>
              <a:rPr lang="en-US" sz="3200" dirty="0">
                <a:cs typeface="Ali_K_Alwand" pitchFamily="2" charset="-78"/>
              </a:rPr>
              <a:t>2</a:t>
            </a:r>
            <a:r>
              <a:rPr lang="ar-IQ" sz="3200" dirty="0">
                <a:cs typeface="Ali_K_Alwand" pitchFamily="2" charset="-78"/>
              </a:rPr>
              <a:t>- سةرانة(</a:t>
            </a:r>
            <a:r>
              <a:rPr lang="ar-IQ" sz="3200" dirty="0">
                <a:cs typeface="Ali-A-Alwand" pitchFamily="2" charset="-78"/>
              </a:rPr>
              <a:t>الجزية</a:t>
            </a:r>
            <a:r>
              <a:rPr lang="ar-IQ" sz="3200" dirty="0">
                <a:cs typeface="Ali_K_Alwand" pitchFamily="2" charset="-78"/>
              </a:rPr>
              <a:t>)    </a:t>
            </a:r>
            <a:r>
              <a:rPr lang="en-US" sz="3200" dirty="0">
                <a:cs typeface="Ali_K_Alwand" pitchFamily="2" charset="-78"/>
              </a:rPr>
              <a:t>3</a:t>
            </a:r>
            <a:r>
              <a:rPr lang="ar-IQ" sz="3200" dirty="0">
                <a:cs typeface="Ali_K_Alwand" pitchFamily="2" charset="-78"/>
              </a:rPr>
              <a:t>- زةكات     </a:t>
            </a:r>
            <a:r>
              <a:rPr lang="en-US" sz="3200" dirty="0">
                <a:cs typeface="Ali_K_Alwand" pitchFamily="2" charset="-78"/>
              </a:rPr>
              <a:t>4</a:t>
            </a:r>
            <a:r>
              <a:rPr lang="ar-IQ" sz="3200" dirty="0">
                <a:cs typeface="Ali_K_Alwand" pitchFamily="2" charset="-78"/>
              </a:rPr>
              <a:t>- </a:t>
            </a:r>
            <a:r>
              <a:rPr lang="ar-IQ" sz="3200" dirty="0">
                <a:cs typeface="Ali-A-Alwand" pitchFamily="2" charset="-78"/>
              </a:rPr>
              <a:t>الفيء</a:t>
            </a:r>
            <a:r>
              <a:rPr lang="ar-IQ" sz="3200" dirty="0">
                <a:cs typeface="Ali_K_Alwand" pitchFamily="2" charset="-78"/>
              </a:rPr>
              <a:t>   </a:t>
            </a:r>
            <a:endParaRPr lang="ar-IQ" sz="3200" dirty="0" smtClean="0">
              <a:cs typeface="Ali_K_Alwand" pitchFamily="2" charset="-78"/>
            </a:endParaRPr>
          </a:p>
          <a:p>
            <a:pPr algn="just" rtl="1"/>
            <a:r>
              <a:rPr lang="ar-IQ" sz="3200" dirty="0">
                <a:cs typeface="Ali_K_Alwand" pitchFamily="2" charset="-78"/>
              </a:rPr>
              <a:t> </a:t>
            </a:r>
            <a:r>
              <a:rPr lang="ar-IQ" sz="3200" dirty="0" smtClean="0">
                <a:cs typeface="Ali_K_Alwand" pitchFamily="2" charset="-78"/>
              </a:rPr>
              <a:t>     </a:t>
            </a:r>
            <a:r>
              <a:rPr lang="en-US" sz="3200" dirty="0">
                <a:cs typeface="Ali_K_Alwand" pitchFamily="2" charset="-78"/>
              </a:rPr>
              <a:t>5</a:t>
            </a:r>
            <a:r>
              <a:rPr lang="ar-IQ" sz="3200" dirty="0">
                <a:cs typeface="Ali_K_Alwand" pitchFamily="2" charset="-78"/>
              </a:rPr>
              <a:t>- دةيةك</a:t>
            </a:r>
            <a:r>
              <a:rPr lang="ar-IQ" sz="3200" dirty="0">
                <a:cs typeface="Ali-A-Alwand" pitchFamily="2" charset="-78"/>
              </a:rPr>
              <a:t>(العشور</a:t>
            </a:r>
            <a:r>
              <a:rPr lang="ar-IQ" sz="3200" dirty="0">
                <a:cs typeface="Ali_K_Alwand" pitchFamily="2" charset="-78"/>
              </a:rPr>
              <a:t>)   </a:t>
            </a:r>
            <a:endParaRPr lang="ar-IQ" sz="3200" dirty="0" smtClean="0">
              <a:cs typeface="Ali_K_Alwand" pitchFamily="2" charset="-78"/>
            </a:endParaRPr>
          </a:p>
          <a:p>
            <a:pPr algn="just" rtl="1"/>
            <a:r>
              <a:rPr lang="ar-IQ" sz="3200" dirty="0">
                <a:cs typeface="Ali_K_Alwand" pitchFamily="2" charset="-78"/>
              </a:rPr>
              <a:t> </a:t>
            </a:r>
            <a:r>
              <a:rPr lang="ar-IQ" sz="3200" dirty="0" smtClean="0">
                <a:cs typeface="Ali_K_Alwand" pitchFamily="2" charset="-78"/>
              </a:rPr>
              <a:t>   </a:t>
            </a:r>
          </a:p>
          <a:p>
            <a:pPr algn="just" rtl="1"/>
            <a:r>
              <a:rPr lang="ar-IQ" sz="3200" dirty="0">
                <a:cs typeface="Ali_K_Alwand" pitchFamily="2" charset="-78"/>
              </a:rPr>
              <a:t> </a:t>
            </a:r>
            <a:r>
              <a:rPr lang="ar-IQ" sz="3200" dirty="0" smtClean="0">
                <a:cs typeface="Ali_K_Alwand" pitchFamily="2" charset="-78"/>
              </a:rPr>
              <a:t>    </a:t>
            </a:r>
            <a:r>
              <a:rPr lang="ar-IQ" sz="3200" dirty="0">
                <a:solidFill>
                  <a:schemeClr val="accent3">
                    <a:lumMod val="75000"/>
                  </a:schemeClr>
                </a:solidFill>
                <a:cs typeface="Zanest_Monotype Koufi Bold" pitchFamily="2" charset="-78"/>
              </a:rPr>
              <a:t>سيَيةم/ </a:t>
            </a:r>
            <a:r>
              <a:rPr lang="ar-IQ" sz="3200" dirty="0" smtClean="0">
                <a:solidFill>
                  <a:schemeClr val="accent3">
                    <a:lumMod val="75000"/>
                  </a:schemeClr>
                </a:solidFill>
                <a:cs typeface="Zanest_Monotype Koufi Bold" pitchFamily="2" charset="-78"/>
              </a:rPr>
              <a:t>دراو </a:t>
            </a:r>
          </a:p>
          <a:p>
            <a:pPr algn="just" rtl="1"/>
            <a:endParaRPr lang="ar-IQ" sz="3200" dirty="0">
              <a:solidFill>
                <a:schemeClr val="accent3">
                  <a:lumMod val="75000"/>
                </a:schemeClr>
              </a:solidFill>
              <a:cs typeface="Zanest_Monotype Koufi Bold" pitchFamily="2" charset="-78"/>
            </a:endParaRPr>
          </a:p>
          <a:p>
            <a:pPr algn="just" rtl="1"/>
            <a:r>
              <a:rPr lang="ar-IQ" sz="3200" dirty="0" smtClean="0">
                <a:solidFill>
                  <a:schemeClr val="accent3">
                    <a:lumMod val="75000"/>
                  </a:schemeClr>
                </a:solidFill>
                <a:cs typeface="Zanest_Monotype Koufi Bold" pitchFamily="2" charset="-78"/>
              </a:rPr>
              <a:t>     ضوارةم/ ريَكخستنى كاروبارى كارطيَرِى</a:t>
            </a:r>
            <a:endParaRPr lang="en-US" sz="3200" dirty="0">
              <a:solidFill>
                <a:schemeClr val="accent3">
                  <a:lumMod val="75000"/>
                </a:schemeClr>
              </a:solidFill>
              <a:cs typeface="Zanest_Monotype Koufi Bold" pitchFamily="2" charset="-78"/>
            </a:endParaRPr>
          </a:p>
          <a:p>
            <a:pPr algn="just" rtl="1"/>
            <a:endParaRPr lang="en-US" dirty="0">
              <a:cs typeface="Ali_K_Alwand" pitchFamily="2" charset="-78"/>
            </a:endParaRPr>
          </a:p>
          <a:p>
            <a:pPr algn="just" rtl="1"/>
            <a:endParaRPr lang="en-US" dirty="0" smtClean="0">
              <a:cs typeface="Ali_K_Alwand" pitchFamily="2" charset="-78"/>
            </a:endParaRPr>
          </a:p>
          <a:p>
            <a:pPr algn="just" rtl="1"/>
            <a:endParaRPr lang="en-US" dirty="0">
              <a:cs typeface="Ali_K_Alwand" pitchFamily="2" charset="-78"/>
            </a:endParaRPr>
          </a:p>
          <a:p>
            <a:pPr algn="just" rtl="1"/>
            <a:endParaRPr lang="en-US" dirty="0"/>
          </a:p>
        </p:txBody>
      </p:sp>
    </p:spTree>
    <p:extLst>
      <p:ext uri="{BB962C8B-B14F-4D97-AF65-F5344CB8AC3E}">
        <p14:creationId xmlns:p14="http://schemas.microsoft.com/office/powerpoint/2010/main" val="333231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9" cy="7017306"/>
          </a:xfrm>
          <a:prstGeom prst="rect">
            <a:avLst/>
          </a:prstGeom>
        </p:spPr>
        <p:txBody>
          <a:bodyPr wrap="square">
            <a:spAutoFit/>
          </a:bodyPr>
          <a:lstStyle/>
          <a:p>
            <a:pPr algn="just" rtl="1"/>
            <a:endParaRPr lang="en-US" dirty="0" smtClean="0">
              <a:cs typeface="Ali_K_Alwand" pitchFamily="2" charset="-78"/>
            </a:endParaRPr>
          </a:p>
          <a:p>
            <a:pPr algn="just" rtl="1"/>
            <a:r>
              <a:rPr lang="ar-IQ" dirty="0">
                <a:cs typeface="Ali_K_Alwand" pitchFamily="2" charset="-78"/>
              </a:rPr>
              <a:t> </a:t>
            </a:r>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a:cs typeface="Ali_K_Alwand" pitchFamily="2" charset="-78"/>
            </a:endParaRPr>
          </a:p>
          <a:p>
            <a:pPr algn="just" rtl="1"/>
            <a:endParaRPr lang="ar-IQ" dirty="0" smtClean="0">
              <a:cs typeface="Ali_K_Alwand" pitchFamily="2" charset="-78"/>
            </a:endParaRPr>
          </a:p>
          <a:p>
            <a:pPr algn="just" rtl="1"/>
            <a:endParaRPr lang="ar-IQ" dirty="0" smtClean="0"/>
          </a:p>
        </p:txBody>
      </p:sp>
      <p:sp>
        <p:nvSpPr>
          <p:cNvPr id="3" name="Horizontal Scroll 2"/>
          <p:cNvSpPr/>
          <p:nvPr/>
        </p:nvSpPr>
        <p:spPr>
          <a:xfrm>
            <a:off x="152400" y="152400"/>
            <a:ext cx="8839200" cy="1066800"/>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600" b="1" spc="50" dirty="0">
                <a:ln w="11430"/>
                <a:solidFill>
                  <a:srgbClr val="FFFF00"/>
                </a:solidFill>
                <a:effectLst>
                  <a:outerShdw blurRad="76200" dist="50800" dir="5400000" algn="tl" rotWithShape="0">
                    <a:srgbClr val="000000">
                      <a:alpha val="65000"/>
                    </a:srgbClr>
                  </a:outerShdw>
                </a:effectLst>
                <a:cs typeface="Ali_K_Jiddah" pitchFamily="2" charset="-78"/>
              </a:rPr>
              <a:t>سةردةمى عوسمانى كورِى </a:t>
            </a:r>
            <a:r>
              <a:rPr lang="ar-IQ" sz="3600" b="1" spc="50" dirty="0" smtClean="0">
                <a:ln w="11430"/>
                <a:solidFill>
                  <a:srgbClr val="FFFF00"/>
                </a:solidFill>
                <a:effectLst>
                  <a:outerShdw blurRad="76200" dist="50800" dir="5400000" algn="tl" rotWithShape="0">
                    <a:srgbClr val="000000">
                      <a:alpha val="65000"/>
                    </a:srgbClr>
                  </a:outerShdw>
                </a:effectLst>
                <a:cs typeface="Ali_K_Jiddah" pitchFamily="2" charset="-78"/>
              </a:rPr>
              <a:t>عةفان(</a:t>
            </a:r>
            <a:r>
              <a:rPr lang="en-US" sz="3600" b="1" spc="50" dirty="0" smtClean="0">
                <a:ln w="11430"/>
                <a:solidFill>
                  <a:srgbClr val="FFFF00"/>
                </a:solidFill>
                <a:effectLst>
                  <a:outerShdw blurRad="76200" dist="50800" dir="5400000" algn="tl" rotWithShape="0">
                    <a:srgbClr val="000000">
                      <a:alpha val="65000"/>
                    </a:srgbClr>
                  </a:outerShdw>
                </a:effectLst>
                <a:cs typeface="Ali_K_Jiddah" pitchFamily="2" charset="-78"/>
              </a:rPr>
              <a:t>35-24</a:t>
            </a:r>
            <a:r>
              <a:rPr lang="ar-IQ" sz="3600" b="1" spc="50" dirty="0" smtClean="0">
                <a:ln w="11430"/>
                <a:solidFill>
                  <a:srgbClr val="FFFF00"/>
                </a:solidFill>
                <a:effectLst>
                  <a:outerShdw blurRad="76200" dist="50800" dir="5400000" algn="tl" rotWithShape="0">
                    <a:srgbClr val="000000">
                      <a:alpha val="65000"/>
                    </a:srgbClr>
                  </a:outerShdw>
                </a:effectLst>
                <a:cs typeface="Ali_K_Jiddah" pitchFamily="2" charset="-78"/>
              </a:rPr>
              <a:t>ك)</a:t>
            </a:r>
            <a:endParaRPr lang="en-US" sz="3600" b="1" spc="50" dirty="0">
              <a:ln w="11430"/>
              <a:solidFill>
                <a:srgbClr val="FFFF00"/>
              </a:solidFill>
              <a:effectLst>
                <a:outerShdw blurRad="76200" dist="50800" dir="5400000" algn="tl" rotWithShape="0">
                  <a:srgbClr val="000000">
                    <a:alpha val="65000"/>
                  </a:srgbClr>
                </a:outerShdw>
              </a:effectLst>
              <a:cs typeface="Ali_K_Jiddah" pitchFamily="2" charset="-78"/>
            </a:endParaRPr>
          </a:p>
        </p:txBody>
      </p:sp>
      <p:sp>
        <p:nvSpPr>
          <p:cNvPr id="4" name="Down Arrow Callout 3"/>
          <p:cNvSpPr/>
          <p:nvPr/>
        </p:nvSpPr>
        <p:spPr>
          <a:xfrm>
            <a:off x="2951328" y="1066800"/>
            <a:ext cx="3505200" cy="2362200"/>
          </a:xfrm>
          <a:prstGeom prst="downArrowCallou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IQ" sz="3200" dirty="0">
                <a:solidFill>
                  <a:schemeClr val="bg1"/>
                </a:solidFill>
                <a:cs typeface="Zanest_Monotype Koufi Bold" pitchFamily="2" charset="-78"/>
              </a:rPr>
              <a:t>كارةكانى </a:t>
            </a:r>
            <a:r>
              <a:rPr lang="ar-IQ" sz="3200" dirty="0" smtClean="0">
                <a:solidFill>
                  <a:schemeClr val="bg1"/>
                </a:solidFill>
                <a:cs typeface="Zanest_Monotype Koufi Bold" pitchFamily="2" charset="-78"/>
              </a:rPr>
              <a:t>عوسمانى كورِى </a:t>
            </a:r>
            <a:r>
              <a:rPr lang="ar-IQ" sz="3200" dirty="0">
                <a:solidFill>
                  <a:schemeClr val="bg1"/>
                </a:solidFill>
                <a:cs typeface="Zanest_Monotype Koufi Bold" pitchFamily="2" charset="-78"/>
              </a:rPr>
              <a:t>عةفان</a:t>
            </a:r>
            <a:endParaRPr lang="en-US" sz="3200" dirty="0">
              <a:solidFill>
                <a:schemeClr val="bg1"/>
              </a:solidFill>
              <a:cs typeface="Zanest_Monotype Koufi Bold" pitchFamily="2" charset="-78"/>
            </a:endParaRPr>
          </a:p>
        </p:txBody>
      </p:sp>
      <p:sp>
        <p:nvSpPr>
          <p:cNvPr id="5" name="Rectangle 4"/>
          <p:cNvSpPr/>
          <p:nvPr/>
        </p:nvSpPr>
        <p:spPr>
          <a:xfrm>
            <a:off x="5181600" y="3205579"/>
            <a:ext cx="3810000" cy="60614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IQ" sz="3600" dirty="0" smtClean="0">
                <a:solidFill>
                  <a:schemeClr val="tx1"/>
                </a:solidFill>
                <a:cs typeface="Ali_K_Alwand" pitchFamily="2" charset="-78"/>
              </a:rPr>
              <a:t>  </a:t>
            </a:r>
            <a:r>
              <a:rPr lang="ar-IQ" sz="3600" dirty="0">
                <a:solidFill>
                  <a:schemeClr val="tx1"/>
                </a:solidFill>
                <a:cs typeface="Ali_K_Alwand" pitchFamily="2" charset="-78"/>
              </a:rPr>
              <a:t>يةكةم- سياسةتى دةرةكى </a:t>
            </a:r>
            <a:endParaRPr lang="en-US" sz="3600" dirty="0">
              <a:solidFill>
                <a:schemeClr val="tx1"/>
              </a:solidFill>
              <a:cs typeface="Ali_K_Alwand" pitchFamily="2" charset="-78"/>
            </a:endParaRPr>
          </a:p>
        </p:txBody>
      </p:sp>
      <p:sp>
        <p:nvSpPr>
          <p:cNvPr id="6" name="Rectangle 5"/>
          <p:cNvSpPr/>
          <p:nvPr/>
        </p:nvSpPr>
        <p:spPr>
          <a:xfrm>
            <a:off x="474260" y="3202126"/>
            <a:ext cx="356434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IQ" sz="3600" dirty="0" smtClean="0">
                <a:solidFill>
                  <a:schemeClr val="tx1"/>
                </a:solidFill>
                <a:cs typeface="Ali_K_Alwand" pitchFamily="2" charset="-78"/>
              </a:rPr>
              <a:t> دووةم- سياسةتى ناوخؤ</a:t>
            </a:r>
            <a:endParaRPr lang="en-US" sz="3600" dirty="0">
              <a:solidFill>
                <a:schemeClr val="tx1"/>
              </a:solidFill>
              <a:cs typeface="Ali_K_Alwand" pitchFamily="2" charset="-78"/>
            </a:endParaRPr>
          </a:p>
        </p:txBody>
      </p:sp>
      <p:sp>
        <p:nvSpPr>
          <p:cNvPr id="7" name="Rectangle 6"/>
          <p:cNvSpPr/>
          <p:nvPr/>
        </p:nvSpPr>
        <p:spPr>
          <a:xfrm>
            <a:off x="0" y="4038600"/>
            <a:ext cx="9144000" cy="609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rtl="1"/>
            <a:r>
              <a:rPr lang="ar-IQ" sz="3600" dirty="0">
                <a:solidFill>
                  <a:schemeClr val="tx1"/>
                </a:solidFill>
                <a:cs typeface="Ali_K_Alwand" pitchFamily="2" charset="-78"/>
              </a:rPr>
              <a:t> </a:t>
            </a:r>
            <a:r>
              <a:rPr lang="ar-IQ" sz="3600" dirty="0" smtClean="0">
                <a:solidFill>
                  <a:schemeClr val="tx1"/>
                </a:solidFill>
                <a:cs typeface="Ali_K_Alwand" pitchFamily="2" charset="-78"/>
              </a:rPr>
              <a:t>  </a:t>
            </a:r>
            <a:r>
              <a:rPr lang="en-US" sz="3600" dirty="0" smtClean="0">
                <a:solidFill>
                  <a:schemeClr val="tx1"/>
                </a:solidFill>
                <a:cs typeface="Ali_K_Alwand" pitchFamily="2" charset="-78"/>
              </a:rPr>
              <a:t>1</a:t>
            </a:r>
            <a:r>
              <a:rPr lang="ar-IQ" sz="3600" dirty="0" smtClean="0">
                <a:solidFill>
                  <a:schemeClr val="tx1"/>
                </a:solidFill>
                <a:cs typeface="Ali_K_Alwand" pitchFamily="2" charset="-78"/>
              </a:rPr>
              <a:t>- </a:t>
            </a:r>
            <a:r>
              <a:rPr lang="ar-IQ" sz="3600" dirty="0">
                <a:solidFill>
                  <a:schemeClr val="tx1"/>
                </a:solidFill>
                <a:cs typeface="Ali_K_Alwand" pitchFamily="2" charset="-78"/>
              </a:rPr>
              <a:t>دريَذةدان بةفتوحات لةبةرةى رؤذهةلاَت و </a:t>
            </a:r>
            <a:r>
              <a:rPr lang="ar-IQ" sz="3600" dirty="0" smtClean="0">
                <a:solidFill>
                  <a:schemeClr val="tx1"/>
                </a:solidFill>
                <a:cs typeface="Ali_K_Alwand" pitchFamily="2" charset="-78"/>
              </a:rPr>
              <a:t>رؤذئاوا </a:t>
            </a:r>
            <a:endParaRPr lang="en-US" sz="3600" dirty="0">
              <a:solidFill>
                <a:schemeClr val="tx1"/>
              </a:solidFill>
              <a:cs typeface="Ali_K_Alwand" pitchFamily="2" charset="-78"/>
            </a:endParaRPr>
          </a:p>
        </p:txBody>
      </p:sp>
      <p:sp>
        <p:nvSpPr>
          <p:cNvPr id="10" name="Rectangle 9"/>
          <p:cNvSpPr/>
          <p:nvPr/>
        </p:nvSpPr>
        <p:spPr>
          <a:xfrm>
            <a:off x="2" y="4648200"/>
            <a:ext cx="9143999" cy="685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rtl="1"/>
            <a:r>
              <a:rPr lang="ar-IQ" sz="3600" dirty="0" smtClean="0">
                <a:solidFill>
                  <a:schemeClr val="tx1"/>
                </a:solidFill>
                <a:cs typeface="Ali_K_Alwand" pitchFamily="2" charset="-78"/>
              </a:rPr>
              <a:t>  </a:t>
            </a:r>
          </a:p>
          <a:p>
            <a:pPr algn="just" rtl="1"/>
            <a:r>
              <a:rPr lang="ar-IQ" sz="3600" dirty="0" smtClean="0">
                <a:solidFill>
                  <a:schemeClr val="tx1"/>
                </a:solidFill>
                <a:cs typeface="Ali_K_Alwand" pitchFamily="2" charset="-78"/>
              </a:rPr>
              <a:t>   </a:t>
            </a:r>
            <a:r>
              <a:rPr lang="en-US" sz="3600" dirty="0" smtClean="0">
                <a:solidFill>
                  <a:schemeClr val="tx1"/>
                </a:solidFill>
                <a:cs typeface="Ali_K_Alwand" pitchFamily="2" charset="-78"/>
              </a:rPr>
              <a:t>2</a:t>
            </a:r>
            <a:r>
              <a:rPr lang="ar-IQ" sz="3600" dirty="0" smtClean="0">
                <a:solidFill>
                  <a:schemeClr val="tx1"/>
                </a:solidFill>
                <a:cs typeface="Ali_K_Alwand" pitchFamily="2" charset="-78"/>
              </a:rPr>
              <a:t>- </a:t>
            </a:r>
            <a:r>
              <a:rPr lang="ar-IQ" sz="3600" dirty="0">
                <a:solidFill>
                  <a:schemeClr val="tx1"/>
                </a:solidFill>
                <a:cs typeface="Ali_K_Alwand" pitchFamily="2" charset="-78"/>
              </a:rPr>
              <a:t>فراونكردنى مزطةوتى حةرام و مزطةوتى ثيَغةمبةر(د.خ)</a:t>
            </a:r>
            <a:endParaRPr lang="en-US" sz="3600" dirty="0">
              <a:solidFill>
                <a:schemeClr val="tx1"/>
              </a:solidFill>
              <a:cs typeface="Ali_K_Alwand" pitchFamily="2" charset="-78"/>
            </a:endParaRPr>
          </a:p>
          <a:p>
            <a:pPr algn="just" rtl="1"/>
            <a:endParaRPr lang="en-US" sz="3600" dirty="0">
              <a:solidFill>
                <a:schemeClr val="tx1"/>
              </a:solidFill>
              <a:cs typeface="Ali_K_Alwand" pitchFamily="2" charset="-78"/>
            </a:endParaRPr>
          </a:p>
        </p:txBody>
      </p:sp>
      <p:sp>
        <p:nvSpPr>
          <p:cNvPr id="11" name="Rectangle 10"/>
          <p:cNvSpPr/>
          <p:nvPr/>
        </p:nvSpPr>
        <p:spPr>
          <a:xfrm>
            <a:off x="-3412" y="5344804"/>
            <a:ext cx="9144000" cy="7199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rtl="1"/>
            <a:r>
              <a:rPr lang="ar-IQ" sz="3600" dirty="0" smtClean="0">
                <a:solidFill>
                  <a:schemeClr val="tx1"/>
                </a:solidFill>
                <a:cs typeface="Ali_K_Alwand" pitchFamily="2" charset="-78"/>
              </a:rPr>
              <a:t>   </a:t>
            </a:r>
            <a:r>
              <a:rPr lang="en-US" sz="3600" dirty="0" smtClean="0">
                <a:solidFill>
                  <a:schemeClr val="tx1"/>
                </a:solidFill>
                <a:cs typeface="Ali_K_Alwand" pitchFamily="2" charset="-78"/>
              </a:rPr>
              <a:t>3</a:t>
            </a:r>
            <a:r>
              <a:rPr lang="ar-IQ" sz="3600" dirty="0" smtClean="0">
                <a:solidFill>
                  <a:schemeClr val="tx1"/>
                </a:solidFill>
                <a:cs typeface="Ali_K_Alwand" pitchFamily="2" charset="-78"/>
              </a:rPr>
              <a:t>- </a:t>
            </a:r>
            <a:r>
              <a:rPr lang="ar-IQ" sz="3600" dirty="0">
                <a:solidFill>
                  <a:schemeClr val="tx1"/>
                </a:solidFill>
                <a:cs typeface="Ali_K_Alwand" pitchFamily="2" charset="-78"/>
              </a:rPr>
              <a:t>كؤكردنةوةى موسلَمانان لةسةر يةك نوسخةى قورئانى </a:t>
            </a:r>
            <a:r>
              <a:rPr lang="ar-IQ" sz="3600" dirty="0" smtClean="0">
                <a:solidFill>
                  <a:schemeClr val="tx1"/>
                </a:solidFill>
                <a:cs typeface="Ali_K_Alwand" pitchFamily="2" charset="-78"/>
              </a:rPr>
              <a:t>ثيرؤز</a:t>
            </a:r>
            <a:endParaRPr lang="ar-IQ" sz="3600" dirty="0">
              <a:solidFill>
                <a:schemeClr val="tx1"/>
              </a:solidFill>
              <a:cs typeface="Ali_K_Alwand" pitchFamily="2" charset="-78"/>
            </a:endParaRPr>
          </a:p>
        </p:txBody>
      </p:sp>
    </p:spTree>
    <p:extLst>
      <p:ext uri="{BB962C8B-B14F-4D97-AF65-F5344CB8AC3E}">
        <p14:creationId xmlns:p14="http://schemas.microsoft.com/office/powerpoint/2010/main" val="3227392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by="(-#ppt_w*2)" calcmode="lin" valueType="num">
                                      <p:cBhvr rctx="PPT">
                                        <p:cTn id="16" dur="500" autoRev="1" fill="hold">
                                          <p:stCondLst>
                                            <p:cond delay="0"/>
                                          </p:stCondLst>
                                        </p:cTn>
                                        <p:tgtEl>
                                          <p:spTgt spid="4"/>
                                        </p:tgtEl>
                                        <p:attrNameLst>
                                          <p:attrName>ppt_w</p:attrName>
                                        </p:attrNameLst>
                                      </p:cBhvr>
                                    </p:anim>
                                    <p:anim by="(#ppt_w*0.50)" calcmode="lin" valueType="num">
                                      <p:cBhvr>
                                        <p:cTn id="17" dur="500" decel="50000" autoRev="1" fill="hold">
                                          <p:stCondLst>
                                            <p:cond delay="0"/>
                                          </p:stCondLst>
                                        </p:cTn>
                                        <p:tgtEl>
                                          <p:spTgt spid="4"/>
                                        </p:tgtEl>
                                        <p:attrNameLst>
                                          <p:attrName>ppt_x</p:attrName>
                                        </p:attrNameLst>
                                      </p:cBhvr>
                                    </p:anim>
                                    <p:anim from="(-#ppt_h/2)" to="(#ppt_y)" calcmode="lin" valueType="num">
                                      <p:cBhvr>
                                        <p:cTn id="18" dur="1000" fill="hold">
                                          <p:stCondLst>
                                            <p:cond delay="0"/>
                                          </p:stCondLst>
                                        </p:cTn>
                                        <p:tgtEl>
                                          <p:spTgt spid="4"/>
                                        </p:tgtEl>
                                        <p:attrNameLst>
                                          <p:attrName>ppt_y</p:attrName>
                                        </p:attrNameLst>
                                      </p:cBhvr>
                                    </p:anim>
                                    <p:animRot by="21600000">
                                      <p:cBhvr>
                                        <p:cTn id="19" dur="1000" fill="hold">
                                          <p:stCondLst>
                                            <p:cond delay="0"/>
                                          </p:stCondLst>
                                        </p:cTn>
                                        <p:tgtEl>
                                          <p:spTgt spid="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500" autoRev="1" fill="hold">
                                          <p:stCondLst>
                                            <p:cond delay="0"/>
                                          </p:stCondLst>
                                        </p:cTn>
                                        <p:tgtEl>
                                          <p:spTgt spid="5"/>
                                        </p:tgtEl>
                                        <p:attrNameLst>
                                          <p:attrName>ppt_w</p:attrName>
                                        </p:attrNameLst>
                                      </p:cBhvr>
                                    </p:anim>
                                    <p:anim by="(#ppt_w*0.50)" calcmode="lin" valueType="num">
                                      <p:cBhvr>
                                        <p:cTn id="25" dur="500" decel="50000" autoRev="1" fill="hold">
                                          <p:stCondLst>
                                            <p:cond delay="0"/>
                                          </p:stCondLst>
                                        </p:cTn>
                                        <p:tgtEl>
                                          <p:spTgt spid="5"/>
                                        </p:tgtEl>
                                        <p:attrNameLst>
                                          <p:attrName>ppt_x</p:attrName>
                                        </p:attrNameLst>
                                      </p:cBhvr>
                                    </p:anim>
                                    <p:anim from="(-#ppt_h/2)" to="(#ppt_y)" calcmode="lin" valueType="num">
                                      <p:cBhvr>
                                        <p:cTn id="26" dur="1000" fill="hold">
                                          <p:stCondLst>
                                            <p:cond delay="0"/>
                                          </p:stCondLst>
                                        </p:cTn>
                                        <p:tgtEl>
                                          <p:spTgt spid="5"/>
                                        </p:tgtEl>
                                        <p:attrNameLst>
                                          <p:attrName>ppt_y</p:attrName>
                                        </p:attrNameLst>
                                      </p:cBhvr>
                                    </p:anim>
                                    <p:animRot by="21600000">
                                      <p:cBhvr>
                                        <p:cTn id="27" dur="1000" fill="hold">
                                          <p:stCondLst>
                                            <p:cond delay="0"/>
                                          </p:stCondLst>
                                        </p:cTn>
                                        <p:tgtEl>
                                          <p:spTgt spid="5"/>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style.rotation</p:attrName>
                                        </p:attrNameLst>
                                      </p:cBhvr>
                                      <p:tavLst>
                                        <p:tav tm="0">
                                          <p:val>
                                            <p:fltVal val="720"/>
                                          </p:val>
                                        </p:tav>
                                        <p:tav tm="100000">
                                          <p:val>
                                            <p:fltVal val="0"/>
                                          </p:val>
                                        </p:tav>
                                      </p:tavLst>
                                    </p:anim>
                                    <p:anim calcmode="lin" valueType="num">
                                      <p:cBhvr>
                                        <p:cTn id="34" dur="2000" fill="hold"/>
                                        <p:tgtEl>
                                          <p:spTgt spid="6"/>
                                        </p:tgtEl>
                                        <p:attrNameLst>
                                          <p:attrName>ppt_h</p:attrName>
                                        </p:attrNameLst>
                                      </p:cBhvr>
                                      <p:tavLst>
                                        <p:tav tm="0">
                                          <p:val>
                                            <p:fltVal val="0"/>
                                          </p:val>
                                        </p:tav>
                                        <p:tav tm="100000">
                                          <p:val>
                                            <p:strVal val="#ppt_h"/>
                                          </p:val>
                                        </p:tav>
                                      </p:tavLst>
                                    </p:anim>
                                    <p:anim calcmode="lin" valueType="num">
                                      <p:cBhvr>
                                        <p:cTn id="35"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800" decel="100000"/>
                                        <p:tgtEl>
                                          <p:spTgt spid="10"/>
                                        </p:tgtEl>
                                      </p:cBhvr>
                                    </p:animEffect>
                                    <p:anim calcmode="lin" valueType="num">
                                      <p:cBhvr>
                                        <p:cTn id="59" dur="800" decel="100000" fill="hold"/>
                                        <p:tgtEl>
                                          <p:spTgt spid="10"/>
                                        </p:tgtEl>
                                        <p:attrNameLst>
                                          <p:attrName>style.rotation</p:attrName>
                                        </p:attrNameLst>
                                      </p:cBhvr>
                                      <p:tavLst>
                                        <p:tav tm="0">
                                          <p:val>
                                            <p:fltVal val="-90"/>
                                          </p:val>
                                        </p:tav>
                                        <p:tav tm="100000">
                                          <p:val>
                                            <p:fltVal val="0"/>
                                          </p:val>
                                        </p:tav>
                                      </p:tavLst>
                                    </p:anim>
                                    <p:anim calcmode="lin" valueType="num">
                                      <p:cBhvr>
                                        <p:cTn id="60" dur="800" decel="100000" fill="hold"/>
                                        <p:tgtEl>
                                          <p:spTgt spid="10"/>
                                        </p:tgtEl>
                                        <p:attrNameLst>
                                          <p:attrName>ppt_x</p:attrName>
                                        </p:attrNameLst>
                                      </p:cBhvr>
                                      <p:tavLst>
                                        <p:tav tm="0">
                                          <p:val>
                                            <p:strVal val="#ppt_x+0.4"/>
                                          </p:val>
                                        </p:tav>
                                        <p:tav tm="100000">
                                          <p:val>
                                            <p:strVal val="#ppt_x-0.05"/>
                                          </p:val>
                                        </p:tav>
                                      </p:tavLst>
                                    </p:anim>
                                    <p:anim calcmode="lin" valueType="num">
                                      <p:cBhvr>
                                        <p:cTn id="61" dur="800" decel="100000" fill="hold"/>
                                        <p:tgtEl>
                                          <p:spTgt spid="10"/>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1000" fill="hold"/>
                                        <p:tgtEl>
                                          <p:spTgt spid="11"/>
                                        </p:tgtEl>
                                        <p:attrNameLst>
                                          <p:attrName>ppt_w</p:attrName>
                                        </p:attrNameLst>
                                      </p:cBhvr>
                                      <p:tavLst>
                                        <p:tav tm="0">
                                          <p:val>
                                            <p:fltVal val="0"/>
                                          </p:val>
                                        </p:tav>
                                        <p:tav tm="100000">
                                          <p:val>
                                            <p:strVal val="#ppt_w"/>
                                          </p:val>
                                        </p:tav>
                                      </p:tavLst>
                                    </p:anim>
                                    <p:anim calcmode="lin" valueType="num">
                                      <p:cBhvr>
                                        <p:cTn id="69" dur="1000" fill="hold"/>
                                        <p:tgtEl>
                                          <p:spTgt spid="11"/>
                                        </p:tgtEl>
                                        <p:attrNameLst>
                                          <p:attrName>ppt_h</p:attrName>
                                        </p:attrNameLst>
                                      </p:cBhvr>
                                      <p:tavLst>
                                        <p:tav tm="0">
                                          <p:val>
                                            <p:fltVal val="0"/>
                                          </p:val>
                                        </p:tav>
                                        <p:tav tm="100000">
                                          <p:val>
                                            <p:strVal val="#ppt_h"/>
                                          </p:val>
                                        </p:tav>
                                      </p:tavLst>
                                    </p:anim>
                                    <p:anim calcmode="lin" valueType="num">
                                      <p:cBhvr>
                                        <p:cTn id="7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animBg="1"/>
      <p:bldP spid="11"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34" y="20431"/>
            <a:ext cx="9144000" cy="6555641"/>
          </a:xfrm>
          <a:prstGeom prst="rect">
            <a:avLst/>
          </a:prstGeom>
        </p:spPr>
        <p:txBody>
          <a:bodyPr wrap="square">
            <a:spAutoFit/>
          </a:bodyPr>
          <a:lstStyle/>
          <a:p>
            <a:pPr algn="just" rtl="1"/>
            <a:r>
              <a:rPr lang="ar-IQ" sz="3600" b="1" spc="50" dirty="0" smtClean="0">
                <a:ln w="11430"/>
                <a:solidFill>
                  <a:srgbClr val="FF0000"/>
                </a:solidFill>
                <a:effectLst>
                  <a:outerShdw blurRad="76200" dist="50800" dir="5400000" algn="tl" rotWithShape="0">
                    <a:srgbClr val="000000">
                      <a:alpha val="65000"/>
                    </a:srgbClr>
                  </a:outerShdw>
                </a:effectLst>
                <a:cs typeface="Ali_K_Jiddah" pitchFamily="2" charset="-78"/>
              </a:rPr>
              <a:t> يةكةم/ </a:t>
            </a:r>
            <a:r>
              <a:rPr lang="ar-IQ" sz="3600" b="1" spc="50" dirty="0">
                <a:ln w="11430"/>
                <a:solidFill>
                  <a:srgbClr val="FF0000"/>
                </a:solidFill>
                <a:effectLst>
                  <a:outerShdw blurRad="76200" dist="50800" dir="5400000" algn="tl" rotWithShape="0">
                    <a:srgbClr val="000000">
                      <a:alpha val="65000"/>
                    </a:srgbClr>
                  </a:outerShdw>
                </a:effectLst>
                <a:cs typeface="Ali_K_Jiddah" pitchFamily="2" charset="-78"/>
              </a:rPr>
              <a:t>سياسةتى دةرةكى عوسمان:</a:t>
            </a:r>
            <a:endParaRPr lang="en-US" sz="3600" b="1" spc="50" dirty="0">
              <a:ln w="11430"/>
              <a:solidFill>
                <a:srgbClr val="FF0000"/>
              </a:solidFill>
              <a:effectLst>
                <a:outerShdw blurRad="76200" dist="50800" dir="5400000" algn="tl" rotWithShape="0">
                  <a:srgbClr val="000000">
                    <a:alpha val="65000"/>
                  </a:srgbClr>
                </a:outerShdw>
              </a:effectLst>
              <a:cs typeface="Ali_K_Jiddah" pitchFamily="2" charset="-78"/>
            </a:endParaRPr>
          </a:p>
          <a:p>
            <a:pPr algn="just" rtl="1"/>
            <a:r>
              <a:rPr lang="en-US" sz="3200" dirty="0" smtClean="0">
                <a:cs typeface="Zanest_Monotype Koufi Bold" pitchFamily="2" charset="-78"/>
              </a:rPr>
              <a:t>  1</a:t>
            </a:r>
            <a:r>
              <a:rPr lang="ar-IQ" sz="3200" dirty="0" smtClean="0">
                <a:cs typeface="Zanest_Monotype Koufi Bold" pitchFamily="2" charset="-78"/>
              </a:rPr>
              <a:t>- </a:t>
            </a:r>
            <a:r>
              <a:rPr lang="ar-IQ" sz="3200" dirty="0">
                <a:cs typeface="Zanest_Monotype Koufi Bold" pitchFamily="2" charset="-78"/>
              </a:rPr>
              <a:t>فةتحكردنى ئةرمينياو رؤذئاواى عةرةب (ئةفريقيا): </a:t>
            </a:r>
            <a:endParaRPr lang="en-US" sz="3200" dirty="0">
              <a:cs typeface="Zanest_Monotype Koufi Bold" pitchFamily="2" charset="-78"/>
            </a:endParaRPr>
          </a:p>
          <a:p>
            <a:pPr algn="just" rtl="1"/>
            <a:r>
              <a:rPr lang="ar-IQ" sz="3200" dirty="0">
                <a:cs typeface="Ali_K_Alwand" pitchFamily="2" charset="-78"/>
              </a:rPr>
              <a:t>عوسمانى كورِى عةفان لة سياسةتى دةرةوةيدا دريَذةى بة كارى فتوحات داو ئةو ناوضانةى فةتح كرد كة لة سةردةمى عومةردا فةتح نةكرابوون. ئةرمينيا ناوضةيةكى فراوانة كة كة لة دةرياى رةشةوة لة </a:t>
            </a:r>
            <a:r>
              <a:rPr lang="ar-IQ" sz="3200" dirty="0" smtClean="0">
                <a:cs typeface="Ali_K_Alwand" pitchFamily="2" charset="-78"/>
              </a:rPr>
              <a:t>باكوور </a:t>
            </a:r>
            <a:r>
              <a:rPr lang="ar-IQ" sz="3200" dirty="0">
                <a:cs typeface="Ali_K_Alwand" pitchFamily="2" charset="-78"/>
              </a:rPr>
              <a:t>دريَذ دةبيَتةوة تا جةزيرة لة </a:t>
            </a:r>
            <a:r>
              <a:rPr lang="ar-IQ" sz="3200" dirty="0" smtClean="0">
                <a:cs typeface="Ali_K_Alwand" pitchFamily="2" charset="-78"/>
              </a:rPr>
              <a:t>باشوورو </a:t>
            </a:r>
            <a:r>
              <a:rPr lang="ar-IQ" sz="3200" dirty="0">
                <a:cs typeface="Ali_K_Alwand" pitchFamily="2" charset="-78"/>
              </a:rPr>
              <a:t>دةرياى قةزوين لة رؤذهةلاَت و ئاسياى بضووك لة رؤذئاوا. طرنطترين هؤكارةكانى فةتحكردنى ئةرمينيا لةلايةن موسلَمانانةوة بؤ ئةوة دةطةرِيَنةوة تا سنوورةكةيان ثاريَزراو بيَت، هةروةها بةم هؤيةوة موسلَمانان دةيانويست ضواردةورى بيَزةنتيةكان بدةن و بيانخةنة ذيَر فشارى خؤيان. لة سالَى (</a:t>
            </a:r>
            <a:r>
              <a:rPr lang="en-US" sz="3200" dirty="0" smtClean="0">
                <a:cs typeface="Ali_K_Alwand" pitchFamily="2" charset="-78"/>
              </a:rPr>
              <a:t>25</a:t>
            </a:r>
            <a:r>
              <a:rPr lang="ar-IQ" sz="3200" dirty="0" smtClean="0">
                <a:cs typeface="Ali_K_Alwand" pitchFamily="2" charset="-78"/>
              </a:rPr>
              <a:t>ك) </a:t>
            </a:r>
            <a:r>
              <a:rPr lang="ar-IQ" sz="3200" dirty="0">
                <a:cs typeface="Ali_K_Alwand" pitchFamily="2" charset="-78"/>
              </a:rPr>
              <a:t>ضةند لةشكريَك لة بةرةى سورياو عيَراق و حيجاز لةذيَر سةركردايةتى (</a:t>
            </a:r>
            <a:r>
              <a:rPr lang="ar-IQ" sz="3200" dirty="0">
                <a:solidFill>
                  <a:srgbClr val="FF0000"/>
                </a:solidFill>
                <a:cs typeface="Ali-A-Alwand" pitchFamily="2" charset="-78"/>
              </a:rPr>
              <a:t>حبيب بن مسلمة الفهرى</a:t>
            </a:r>
            <a:r>
              <a:rPr lang="ar-IQ" sz="3200" dirty="0">
                <a:cs typeface="Ali_K_Alwand" pitchFamily="2" charset="-78"/>
              </a:rPr>
              <a:t>) بةرةو ئةرمينيا بةرِيَكةوتن كة ذمارةيان لةنيَوان شةش تا هةشت هةزار جةنطاوةر دةبوو، دواى ضةند شةرِيَك لةطةلَ رؤمةكان، موسلَمانةكان توانيان </a:t>
            </a:r>
            <a:endParaRPr lang="en-US" sz="3200" dirty="0">
              <a:cs typeface="Ali_K_Alwand" pitchFamily="2" charset="-78"/>
            </a:endParaRPr>
          </a:p>
        </p:txBody>
      </p:sp>
    </p:spTree>
    <p:extLst>
      <p:ext uri="{BB962C8B-B14F-4D97-AF65-F5344CB8AC3E}">
        <p14:creationId xmlns:p14="http://schemas.microsoft.com/office/powerpoint/2010/main" val="4109685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2940</TotalTime>
  <Words>10161</Words>
  <Application>Microsoft Office PowerPoint</Application>
  <PresentationFormat>On-screen Show (4:3)</PresentationFormat>
  <Paragraphs>1770</Paragraphs>
  <Slides>134</Slides>
  <Notes>4</Notes>
  <HiddenSlides>0</HiddenSlides>
  <MMClips>0</MMClips>
  <ScaleCrop>false</ScaleCrop>
  <HeadingPairs>
    <vt:vector size="4" baseType="variant">
      <vt:variant>
        <vt:lpstr>Theme</vt:lpstr>
      </vt:variant>
      <vt:variant>
        <vt:i4>1</vt:i4>
      </vt:variant>
      <vt:variant>
        <vt:lpstr>Slide Titles</vt:lpstr>
      </vt:variant>
      <vt:variant>
        <vt:i4>134</vt:i4>
      </vt:variant>
    </vt:vector>
  </HeadingPairs>
  <TitlesOfParts>
    <vt:vector size="135" baseType="lpstr">
      <vt:lpstr>Office Theme</vt:lpstr>
      <vt:lpstr>                                                         سةردةمى ثيَغةمبةر و راشدى كؤرسي يةكةم/ سةردةمي ثيَغةمبةر(د.خ) بةشى يةكةم/ دةروازة 1- سنوور و طرنطى نيمضة دوورطةى عةرةبى 2- ناوى مةككة 3- شويَنى جوطرافى مةككة 4- ئاو و هةواى مةككة 5- تؤثؤطرافياى مةككة -6 ثيَكهاتةى دانيشتوانى مةككة 7- بارودؤخى مةككة ثيَش هاتنى ئاينى ئيسلام لة: أ- رووى سياسى ب- لةرووى كؤمةلاَيةتى ج- لةرووى ئاينى  د- كارطيَرِى      </vt:lpstr>
      <vt:lpstr>PowerPoint Presentation</vt:lpstr>
      <vt:lpstr>PowerPoint Presentation</vt:lpstr>
      <vt:lpstr>         كؤرسي دووةم/ سةردةمي خةليفةكانى رِاشدي يةكةم/ سةردةمى ئةبوبةكرى سديق(11-13ك)    1-هةلَبذاردنى ئةبو بةكرى سديق بةخليفة      2-كارةكانى ئةبو بةكرى سديق           أ- بةرةنطار بوونةوةى بزووتنةوةى هةلَطةرِاوةكان                ب- كؤكردنةوةى قورئانى ثيرؤز               ج- فتوحاتى ئيسلامى لةبةرةى عيَراق و شام   </vt:lpstr>
      <vt:lpstr>دووةم/ سةردةمى عومةرى كورِى خةتاب(13-23ك)          1-هةلَبذاردنى عومةرى كورِى خةتاب بةخـــةليفة        2-كارةكانى عومةرى كورِى خةتاب           أ- دريَذةدان بةفتوحات                      ب- ريَكخستنى كارطيَرِى و داراى و دادطةرى    </vt:lpstr>
      <vt:lpstr>    سيَيةم/ سةردةمى عوسمانى كورِى عةفان(24- 35ك)                         كارةكانى عوسمانى كورِى عةفان                    يةكةم- سياسةتى دةرةكى                                          ديَذةدان بةفتوحات لةبةرةى رؤهةلاَت ورؤذئاوا                                                                                                       دووةم – سياسةتى ناوةخؤ            1- فراونكردنى مزطةوتى حةرام  و مزطةوتى ثيَغةمبةر(د.خ)  2            - كؤكردنةوةى موسلَمانان لةسةر يةك نوسخةى قورئانى ثيرؤز</vt:lpstr>
      <vt:lpstr> ضوارةم/سةردةمى خةلافةتى عةلى كورِى ئةبى تالَيب                                                 (35-40)                           كارةكانى عةلى كورِى ئةبى تالَيب                                                         1 - طؤرِينى واليةكان:                                   2- طؤرِينى بنكةى خةلافةت:                                  3- شةرِةكانى عةلى كورِى ئةبى تالَيب:    </vt:lpstr>
      <vt:lpstr>PowerPoint Presentation</vt:lpstr>
      <vt:lpstr>PowerPoint Presentation</vt:lpstr>
      <vt:lpstr>PowerPoint Presentation</vt:lpstr>
      <vt:lpstr>PowerPoint Presentation</vt:lpstr>
      <vt:lpstr>PowerPoint Presentation</vt:lpstr>
      <vt:lpstr> ثيَكهاتةىدانيشتوانىمةككة هةرضةندة هؤزى قورِةش زؤرينةى دانيشتوانى مةككةيا ثيَكدةهيَنا بةلاَم لةطةلَ ئةوةشدا ضةند هؤزيَكى ديكةش بةرةزامةندى و هاوثةيمانى قورةيش نيشتةجيَى مةككة بوون، لةوانة هؤزى(كنانة) و ضةندين هؤزيَكى تر كة بة(ئةحابيش) ناودةبران هؤزى قورِةيش بةرةضةلَةك دةطةرِيَنةوة بؤ عةرةبى باكوور كة بة(عةدنانى) ناسراون، لةسةرةتادا هؤزى قورِةيش هؤزيَكى كؤضةرى طةرِؤك بوون لةدةورووبةرى مةككة و توهامة دةذيان، بةلاَم كاتيَك سةرؤكى هؤزى خوزاعة(خليل الخزاعي) مرد، قوسةى كورِى كلاب دةسةلاَتى طرتة دةست و هؤزى خوزاعةى دةركرد و هؤزى قورِةيشى لةشويَنيان نيشتةجىَ كرد، قوسةى هؤزى قورِةيشى كردة دوو بةشةوة، بةشيَكيان لةمةككة نيشتةجىَ بوون كة بةقورِةيشى(بطاح) ناسران، بةشةكةى ديكةشيان لةدوورووبةرى مةككةدا مانةوة كة بةقورِةيشى(الظواهر) ناسران، قورِةيشى (الظواهر) بةهةذارى مانةوة و قورِةيشى (بطاح)يش كاروبارى مةككةيان طرتة دةست و.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سةردةمى ثيَغةمبةر و راشدى</dc:title>
  <dc:creator>Didam</dc:creator>
  <cp:lastModifiedBy>n0ak95</cp:lastModifiedBy>
  <cp:revision>622</cp:revision>
  <dcterms:created xsi:type="dcterms:W3CDTF">2013-12-03T22:40:03Z</dcterms:created>
  <dcterms:modified xsi:type="dcterms:W3CDTF">2022-10-19T16:53:15Z</dcterms:modified>
</cp:coreProperties>
</file>