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CB0A-2AC7-A114-6486-FA33393FE4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IQ" sz="8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الخدمات الائتمانية (التسهيلات المصرفية وأعمال القروض)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54281-DB68-DA25-FCE0-63D93CD69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6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أ.م. د. مراد جبار سعيد</a:t>
            </a:r>
            <a:endParaRPr lang="en-US" sz="66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043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E5C00-CBBB-2E46-D351-C91028F7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75" y="482599"/>
            <a:ext cx="11551920" cy="6502406"/>
          </a:xfrm>
        </p:spPr>
        <p:txBody>
          <a:bodyPr>
            <a:no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شروط بيع التقسيط: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يشترط لصحة بيع التقسيط ثلاثة شروط: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الشرط الأول: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أن يكون البائع مالكًا للسلعة، لقوله (عليه الصلاة والسلام) لحكيم بن حزام: "لا تبع ما ليس عندك". رواه الخمسة.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فأما إذا لم تكن السلعة مملوكة للبائع، وطلب منه المشتري أن يشتريها نقدًا بعشرة مثلاً.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ووعده بأن يشتريها منه باثني عشر إلى أجل، فهذا هو بيع المرابحة للواعد بالشراء الذي تجريه البنوك الإسلامية.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وقد اختلف أهل العلم في صحتة.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فذهب جمهور العلماء المعاصرين إلى جوازه.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وبه صدرت قرارات عدد من المجامع الفقهية بشرط ألا يعقد البائع مع المشتري عقد شراء قبل أن يتملك البائع السلعة، لئلا يكون من بيع ما لايملك.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endParaRPr lang="en-US" sz="36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4DFA8-88BC-5C9C-E56F-BD58326A3122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143000" y="6857999"/>
            <a:ext cx="9872871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0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CC16-8BBB-C8C8-D34F-D2229EF7B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0" y="350519"/>
            <a:ext cx="11663680" cy="6212841"/>
          </a:xfrm>
        </p:spPr>
        <p:txBody>
          <a:bodyPr anchor="t">
            <a:norm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وبشرط ألا يكون الوعد السابق بينهما ملزما للبائع ولا للمشتري.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فلو اشترى البائع السلعة ثم عدل  المشتري عنها، فليس للبائع أن يلزم المشتري بوعده السابق؛ لأن ذلك يخل بشرط الرضى في العقود.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ولا شك أن من شروط أيّ عقد التراضي بين الطرفين، فإذا كان أحدهما مرغما على الدخول فيه، فالعقد فاسد.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وعلى هذا فلا يصح في بيع المرابحة للواعد بالشراء أن يأخد البائع عربونا، أو يفرض على المشتري شرطا جزائيا في حال عدم شرائه منه.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الشرط الثانني: 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أن يكون البائع قابضا للسلعة، لقوله (عليه الصلاة والسلام) لحكيم بن حزام: "ابن أخي ابتعت شيئًا فلا تبعه حتى تقبضه". رواه أحمد.</a:t>
            </a:r>
            <a:endParaRPr lang="en-US" sz="36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F885-053D-32BA-36DA-8E8F1757F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731000"/>
            <a:ext cx="9872871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98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856C-1FA3-30CD-B308-6E8FAD1B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193041"/>
            <a:ext cx="11521440" cy="6324603"/>
          </a:xfrm>
        </p:spPr>
        <p:txBody>
          <a:bodyPr anchor="t">
            <a:no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وقبض السلع يختلف باختلافها:</a:t>
            </a:r>
            <a:br>
              <a:rPr lang="en-US" sz="3600" b="1" kern="100" dirty="0">
                <a:solidFill>
                  <a:schemeClr val="tx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en-US" sz="3600" b="1" kern="100" dirty="0">
                <a:solidFill>
                  <a:schemeClr val="tx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 فقبض الأسهم بأن تدخل في محفظة البنك.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2- قبض ما يكال ويوزن، كالحديد، والأرز ونحو ذلك، بكيله، أو وزنه مع تعيينه.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3- قبض البضائع البحرية بتسلم بوليصة الشحن.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4- قبض المعادن الدولية بتسلم شهادة الحيازة: (التخزين) المعينة للمعدن.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5- وقبض السيارات بواحد من الأمور الآتية: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أ- نقلها من مستودعات البائع.</a:t>
            </a:r>
            <a:r>
              <a:rPr lang="en-US" sz="3600" kern="100" dirty="0">
                <a:solidFill>
                  <a:schemeClr val="tx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 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ب- بتسليم البطاقة الجمركية الأصلية.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ج- بتسجيل ورقة رسمية، كالاستمارة، أو ورقة المبايعة تفيد تملك البنك للسيارة بعينها.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الشرط الثالث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 </a:t>
            </a: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ألا يزيد الدين بعد ثبوته في ذمة المشتري</a:t>
            </a:r>
            <a:r>
              <a:rPr lang="ar-IQ" sz="3600" b="1" kern="100" dirty="0">
                <a:solidFill>
                  <a:schemeClr val="tx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br>
              <a:rPr lang="ar-IQ" sz="3600" kern="100" dirty="0">
                <a:solidFill>
                  <a:schemeClr val="tx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فإذا وقع العقد المؤجل على ثمن معين، فلا يجوز أن يتفقا بعد ذلك على زيادته مقابل زيادة الأجل؛ لأن هذا من ربا الديون.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endParaRPr lang="en-US" sz="36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D7598-21E8-BD34-7646-E987C0095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731000"/>
            <a:ext cx="9872871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4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A8E09-366C-2300-5498-A14F35D0A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360045"/>
            <a:ext cx="11582400" cy="6109336"/>
          </a:xfrm>
        </p:spPr>
        <p:txBody>
          <a:bodyPr>
            <a:noAutofit/>
          </a:bodyPr>
          <a:lstStyle/>
          <a:p>
            <a:pPr marL="0" marR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         </a:t>
            </a: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الخدمات الائتمانية</a:t>
            </a:r>
            <a:r>
              <a:rPr lang="en-US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(التسهيلات المصرفية وأعمال القروض):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المقصود بالائتمان في العرف المصرفي: مبادلة قيمة حاضرة بقيمة آجلة</a:t>
            </a:r>
            <a: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وسمي بذلك لأن الطرفين يأتمن كل منهما الآخر، أي: يثق به</a:t>
            </a:r>
            <a: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فمن الأعمال الائتمانية التي تقوم بها المصارف بشكل معتاد:</a:t>
            </a:r>
            <a: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تقديم القروض والتسهيلات المصرفية.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والمقصود بالقروض: استلاف النقود سواء أكان ذلك بالدفع الفعلي، أم بالتمكين منه عند اللزوم،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أما التسهيل المصرفي: فهو مصطلح أعم من مصطلح القروض في التعبير المصرفي؛ لأن التسهيلات المصرفية تشمل: ما كان من قبيل الكفالات، والضمانات التي قد تنتهي إلى قرض بالفعل، وقد لا تنتهي إلى شيء من ذلك.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ويتاثر اعتماد البنك على هذا النوع من الخدمات بسعر الفائدة في السوق، فكلما ارتفع سعر الفائدة  كلما اتجهت البنوك نحو الخدمات الائتمانية.</a:t>
            </a:r>
            <a:endParaRPr lang="en-US" sz="36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D833B-E98C-D5D9-8F18-301A4AF45C05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143000" y="6705599"/>
            <a:ext cx="9872871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6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ADA1B-1501-F02B-DFC9-3390CA15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388619"/>
            <a:ext cx="11591926" cy="6145531"/>
          </a:xfrm>
        </p:spPr>
        <p:txBody>
          <a:bodyPr anchor="t">
            <a:norm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وإذا نقص سعر الفائدة توجهت البنوك نحو الخدمات الاستثمارية.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ومن المؤشرات المتداولة لسعر الفائدة: "السيبور"، وهو: مؤشر سعر الفائدة المحلي.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-  و "الليبور"، وهو: مؤشر سعر الفائدة على الدولار.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ويطلق على هذه الخدمات أيصا: </a:t>
            </a:r>
            <a:r>
              <a:rPr lang="ar-IQ" sz="3600" b="1" u="sng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عقود التمويل المصرفي. 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وينقسم التمويل المصرفي إلى قسمين: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1- تمويل الأفراد.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2- تمويل الشركات.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وتشمل هذه المجموعة عددًا من الأعمال المصرفية من أهمها: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endParaRPr lang="en-US" sz="36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4C96F-8413-9F1D-88E1-ACDF3D714DAE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143000" y="6724649"/>
            <a:ext cx="9872871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6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B94C4-3CCC-3D29-9087-7081F81F8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49" y="361950"/>
            <a:ext cx="11572875" cy="6191250"/>
          </a:xfrm>
        </p:spPr>
        <p:txBody>
          <a:bodyPr anchor="t">
            <a:no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أولاً: الإقراض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المباشر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 وهذا هو التمويل المعتاد في البنوك التقليدية: (الربوية).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حيث يكون القرض بفائدة للأفراد، والشركات، والهيئات الحكومية، وهي: إما: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1- قروض قصيرة الأجل تستحق في سنة أو أقل.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2- أو  متوسطة الأجل تستحق خلال فترة تتراوح بين سنة إلى خمس سنوات.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3- أو طويلة الأجل تستحق في مدة تزيد على خمس سنوات.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  </a:t>
            </a: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حكمه الشرعي: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القرض بفائدة محرم بإجماع العلماء، لافرق بين القروض الاستثمارية التي تقدم للشركات، والقروض الاستهلاكية التي تقدم للأفراد.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القرض بفائدة محرم بإجماع العلماء، لافرق بين القروض الاستثمارية التي تقدم للشركات، والقروض الاستهلاكية التي تقدم للأفراد.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endParaRPr lang="en-US" sz="36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6C5DD-8561-B428-BA7F-A9A1F057C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677025"/>
            <a:ext cx="9872871" cy="7619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5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7B597-566F-B87C-1765-D1A2976E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03" y="380016"/>
            <a:ext cx="11611897" cy="6187932"/>
          </a:xfrm>
        </p:spPr>
        <p:txBody>
          <a:bodyPr anchor="t">
            <a:normAutofit/>
          </a:bodyPr>
          <a:lstStyle/>
          <a:p>
            <a:pPr marL="0" marR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وقد نازع بعضهم في دعوى الإجماع هذه، بأن العلماء غير متفقين على جريان الربا في الأوراق النقدية المعاصرة، وعلى هذا فليس في المسألة إجماع.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وهذه المنازعة غير صحيحة، بل الإجماع منعقد على أن إقراض النقود الورقية بفائدة من الربا، حتى ولو قيل: إن الأوراق النقدية المعاصرة ليست من الأموال الربوية، ذلك أن القرض بفائدة من ربا الديون، وربا الديون يجري في جميع الأموال بلا استثناء.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ومما يدل على أن ربا الديون يجري في جميع الأموال أمران: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</a:t>
            </a: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الأمر الأول: 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أن الربا الذي نزل القران بتحريمه هو ربا الديون، وكان في الإبل، فعن زيد بن أسلم قال: إنما كان ربا الجاهلية في التضعيف، وفي السن، يكون للرجل فضل دين فيأتيه إذا حل الأجل، فيقول: تقضيني أو تزيدني؟ فإن كان عنده شيء قضاه، وإلا حوله إلى السن التي فوق ذلك.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رواه ابن أبي شيبة. </a:t>
            </a:r>
            <a:endParaRPr lang="en-US" sz="36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0663A-39A0-86C1-BA0E-6C46EFECA554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143000" y="6857999"/>
            <a:ext cx="9872871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8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6A41D-8017-0B4A-2481-300430D0D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640080"/>
            <a:ext cx="11135360" cy="5894070"/>
          </a:xfrm>
        </p:spPr>
        <p:txBody>
          <a:bodyPr anchor="t">
            <a:normAutofit/>
          </a:bodyPr>
          <a:lstStyle/>
          <a:p>
            <a:pPr marL="0" marR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ومن المعلوم أن الإبل ليست من الأموال الربوية، يدل على ذلك حديث عبد الله بن عمر، وفي شرائه البعير بالبعيرن، والثلاثة من إبل الصدقة.  رواه أحمد وأبوداود بإسناد صحيح.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</a:t>
            </a: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والأمر الثاني: 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إجماع الأمة على أن أيّ قرض جر نفعا فهو ربا، سواء أكان المال المقرض من الأموال الربوية أم لم يكن.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وممن حكى الإجماع: ابن حزم، والنووي، وابن تيمية، والقرطبي: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يقول القرطبي: "أجمع المسلمون نقلاً عن نبيهم "صلى الله عليه وسلم" أن اشتراط الزيادة في السلف ربا، ولو كان قبضة من علف".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endParaRPr lang="en-US" sz="36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21DEE-C541-2B63-52C0-8C40A92CD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715125"/>
            <a:ext cx="9872871" cy="7619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1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7886C-E52A-FDE8-3DA1-ECF7B9B8F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45441"/>
            <a:ext cx="11511280" cy="6202680"/>
          </a:xfrm>
        </p:spPr>
        <p:txBody>
          <a:bodyPr anchor="t">
            <a:norm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ثانيًا- بيع التقسيط: وهو من عقود التمويل في المصارف الإسلامية.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تعريفه: "عقد على مبيع حال، بثمن مؤجل، يسدد مفرقا على أجزاء معلومة، في أوقات معلومة".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حكمه من حيث الأصل: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الأصل فيه الجواز، لقوله تعالى: "يا أيها الذين آمنوا إذا تداينتم بدين إلى أجل مسمى فاكتبوه".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-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فبيع التقسيط من عقود المداينات، فهو بيع آجل، ويختلف عن سائر بيوع الأجل بأمرين: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الأمر الأول: أن الثمن يسدد مقسطًا.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والأمر الثاني: أن الثمن الآجل يزيد عادة على الثمن الحال</a:t>
            </a:r>
            <a:r>
              <a:rPr lang="en-US" sz="3600" b="1" kern="100" dirty="0">
                <a:solidFill>
                  <a:schemeClr val="tx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br>
              <a:rPr lang="en-US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en-US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</a:t>
            </a: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فالبائع يضع سعرين للسلعة: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-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أحدهما في حال بيعها نقدًا</a:t>
            </a:r>
            <a:r>
              <a:rPr lang="en-US" sz="3600" kern="100" dirty="0">
                <a:solidFill>
                  <a:schemeClr val="tx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br>
              <a:rPr lang="en-US" sz="3600" kern="100" dirty="0">
                <a:solidFill>
                  <a:schemeClr val="tx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en-US" sz="3600" kern="100" dirty="0">
                <a:solidFill>
                  <a:schemeClr val="tx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والآخر أكثر في حال بيعها بالأجل.</a:t>
            </a:r>
            <a:endParaRPr lang="en-US" sz="36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5DB02-1E5A-F15C-E3E6-48D52DDC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720840"/>
            <a:ext cx="9872871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1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D31A1-AF35-8ED3-834A-EA599909C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72439"/>
            <a:ext cx="11541760" cy="6080761"/>
          </a:xfrm>
        </p:spPr>
        <p:txBody>
          <a:bodyPr>
            <a:no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وكلا هذين الأمرين جائز.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ودليل الأمر الأول: 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ما جاء في الصحيحين في قصة بريرة (رضي الله عنها) أنها قالت لعائشة: "إني كاتبت أهلي على تسع أواق في كل عام أوقية..".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b="1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وأدلة الأمر الثاني: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1- ما جاء في مسند أحمد</a:t>
            </a:r>
            <a:r>
              <a:rPr lang="ar-IQ" sz="3600" kern="100" dirty="0">
                <a:solidFill>
                  <a:schemeClr val="tx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،</a:t>
            </a: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وسنن أبي داود عن عبد الله بن عمرو أن النبي (صلى الله عليه وسلم): "أمره أن يجهز جيشًا فنفدت الإبل،  فأمره أن يأخذ البعير بالبعيرين، والثلاثة من إبل الصدقة".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ووجه الدلالة: أن الثمن الحال للبعير هو بعير واحد، فلما أجل الثمن صارت قيمة البعير بعيرين وثلاثة.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2- الإجماع:  فقد حكى غير واحد الإجماع على جواز ذلك.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endParaRPr lang="en-US" sz="36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A6108-79E5-8A83-781E-D5004ADA9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741160"/>
            <a:ext cx="9872871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5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13AE7-C55F-9186-6A27-4F5BE57E9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35280"/>
            <a:ext cx="11582400" cy="6197600"/>
          </a:xfrm>
        </p:spPr>
        <p:txBody>
          <a:bodyPr anchor="t">
            <a:norm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وقد خالف في هذه المسألة من المتأخرين: الألباني، فحرم الزيادة مقابل التأجيل.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واستدل بحديث: "نهى  عن بيعتين في بيعة". رواه الخمسة، 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والصحيح ما ذهب إليه عامة أهل العلم.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وأما النهي عن البيعتين في بيعة، فهو محمول على ما إذا فارقه من دون أن يتفقا على أحد السعرين.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قال الخطابي: حكي عن طاوس أنه قال: "لا بأس أن يقول له هذا الثوب نقدًا بعشرة، وإلى شهر بخمسة عشر،  فيذهب به إلى أحدهما".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وقال الحكم وحماد: "لا بأس به ما لم يتفرقا"</a:t>
            </a:r>
            <a:b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IQ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وقال الأوزاعي: "لا بأس به، ولكن لا يفارقة حتى يباته بأحد الثمنيين".</a:t>
            </a:r>
            <a:br>
              <a:rPr lang="en-US" sz="36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endParaRPr lang="en-US" sz="36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3529F-CC06-644B-1956-97C95E3CD83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143000" y="6695439"/>
            <a:ext cx="9872871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9764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95</TotalTime>
  <Words>1423</Words>
  <Application>Microsoft Office PowerPoint</Application>
  <PresentationFormat>Widescreen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Corbel</vt:lpstr>
      <vt:lpstr>Traditional Arabic</vt:lpstr>
      <vt:lpstr>Basis</vt:lpstr>
      <vt:lpstr>الخدمات الائتمانية (التسهيلات المصرفية وأعمال القروض)</vt:lpstr>
      <vt:lpstr>            الخدمات الائتمانية: (التسهيلات المصرفية وأعمال القروض): المقصود بالائتمان في العرف المصرفي: مبادلة قيمة حاضرة بقيمة آجلة. - وسمي بذلك لأن الطرفين يأتمن كل منهما الآخر، أي: يثق به. - فمن الأعمال الائتمانية التي تقوم بها المصارف بشكل معتاد:   تقديم القروض والتسهيلات المصرفية. - والمقصود بالقروض: استلاف النقود سواء أكان ذلك بالدفع الفعلي، أم بالتمكين منه عند اللزوم، - أما التسهيل المصرفي: فهو مصطلح أعم من مصطلح القروض في التعبير المصرفي؛ لأن التسهيلات المصرفية تشمل: ما كان من قبيل الكفالات، والضمانات التي قد تنتهي إلى قرض بالفعل، وقد لا تنتهي إلى شيء من ذلك. - ويتاثر اعتماد البنك على هذا النوع من الخدمات بسعر الفائدة في السوق، فكلما ارتفع سعر الفائدة  كلما اتجهت البنوك نحو الخدمات الائتمانية.</vt:lpstr>
      <vt:lpstr>- وإذا نقص سعر الفائدة توجهت البنوك نحو الخدمات الاستثمارية. - ومن المؤشرات المتداولة لسعر الفائدة: "السيبور"، وهو: مؤشر سعر الفائدة المحلي.  -  و "الليبور"، وهو: مؤشر سعر الفائدة على الدولار.  - ويطلق على هذه الخدمات أيصا: عقود التمويل المصرفي.   - وينقسم التمويل المصرفي إلى قسمين:  1- تمويل الأفراد.  2- تمويل الشركات. - وتشمل هذه المجموعة عددًا من الأعمال المصرفية من أهمها: </vt:lpstr>
      <vt:lpstr>أولاً: الإقراض المباشر: وهذا هو التمويل المعتاد في البنوك التقليدية: (الربوية). - حيث يكون القرض بفائدة للأفراد، والشركات، والهيئات الحكومية، وهي: إما: 1- قروض قصيرة الأجل تستحق في سنة أو أقل. 2- أو  متوسطة الأجل تستحق خلال فترة تتراوح بين سنة إلى خمس سنوات.  3- أو طويلة الأجل تستحق في مدة تزيد على خمس سنوات.   حكمه الشرعي: - القرض بفائدة محرم بإجماع العلماء، لافرق بين القروض الاستثمارية التي تقدم للشركات، والقروض الاستهلاكية التي تقدم للأفراد. - القرض بفائدة محرم بإجماع العلماء، لافرق بين القروض الاستثمارية التي تقدم للشركات، والقروض الاستهلاكية التي تقدم للأفراد.  </vt:lpstr>
      <vt:lpstr>- وقد نازع بعضهم في دعوى الإجماع هذه، بأن العلماء غير متفقين على جريان الربا في الأوراق النقدية المعاصرة، وعلى هذا فليس في المسألة إجماع. - وهذه المنازعة غير صحيحة، بل الإجماع منعقد على أن إقراض النقود الورقية بفائدة من الربا، حتى ولو قيل: إن الأوراق النقدية المعاصرة ليست من الأموال الربوية، ذلك أن القرض بفائدة من ربا الديون، وربا الديون يجري في جميع الأموال بلا استثناء.  - ومما يدل على أن ربا الديون يجري في جميع الأموال أمران:  - الأمر الأول: أن الربا الذي نزل القران بتحريمه هو ربا الديون، وكان في الإبل، فعن زيد بن أسلم قال: إنما كان ربا الجاهلية في التضعيف، وفي السن، يكون للرجل فضل دين فيأتيه إذا حل الأجل، فيقول: تقضيني أو تزيدني؟ فإن كان عنده شيء قضاه، وإلا حوله إلى السن التي فوق ذلك.  رواه ابن أبي شيبة. </vt:lpstr>
      <vt:lpstr>- ومن المعلوم أن الإبل ليست من الأموال الربوية، يدل على ذلك حديث عبد الله بن عمر، وفي شرائه البعير بالبعيرن، والثلاثة من إبل الصدقة.  رواه أحمد وأبوداود بإسناد صحيح.  - والأمر الثاني: إجماع الأمة على أن أيّ قرض جر نفعا فهو ربا، سواء أكان المال المقرض من الأموال الربوية أم لم يكن.  وممن حكى الإجماع: ابن حزم، والنووي، وابن تيمية، والقرطبي: - يقول القرطبي: "أجمع المسلمون نقلاً عن نبيهم "صلى الله عليه وسلم" أن اشتراط الزيادة في السلف ربا، ولو كان قبضة من علف".  </vt:lpstr>
      <vt:lpstr>ثانيًا- بيع التقسيط: وهو من عقود التمويل في المصارف الإسلامية. تعريفه: "عقد على مبيع حال، بثمن مؤجل، يسدد مفرقا على أجزاء معلومة، في أوقات معلومة".  حكمه من حيث الأصل: الأصل فيه الجواز، لقوله تعالى: "يا أيها الذين آمنوا إذا تداينتم بدين إلى أجل مسمى فاكتبوه".   -فبيع التقسيط من عقود المداينات، فهو بيع آجل، ويختلف عن سائر بيوع الأجل بأمرين: الأمر الأول: أن الثمن يسدد مقسطًا.  والأمر الثاني: أن الثمن الآجل يزيد عادة على الثمن الحال. - فالبائع يضع سعرين للسلعة:   -أحدهما في حال بيعها نقدًا. - والآخر أكثر في حال بيعها بالأجل.</vt:lpstr>
      <vt:lpstr>وكلا هذين الأمرين جائز. ودليل الأمر الأول: ما جاء في الصحيحين في قصة بريرة (رضي الله عنها) أنها قالت لعائشة: "إني كاتبت أهلي على تسع أواق في كل عام أوقية..". وأدلة الأمر الثاني: 1- ما جاء في مسند أحمد، وسنن أبي داود عن عبد الله بن عمرو أن النبي (صلى الله عليه وسلم): "أمره أن يجهز جيشًا فنفدت الإبل،  فأمره أن يأخذ البعير بالبعيرين، والثلاثة من إبل الصدقة".  ووجه الدلالة: أن الثمن الحال للبعير هو بعير واحد، فلما أجل الثمن صارت قيمة البعير بعيرين وثلاثة. 2- الإجماع:  فقد حكى غير واحد الإجماع على جواز ذلك. </vt:lpstr>
      <vt:lpstr>- وقد خالف في هذه المسألة من المتأخرين: الألباني، فحرم الزيادة مقابل التأجيل. - واستدل بحديث: "نهى  عن بيعتين في بيعة". رواه الخمسة،  - والصحيح ما ذهب إليه عامة أهل العلم. - وأما النهي عن البيعتين في بيعة، فهو محمول على ما إذا فارقه من دون أن يتفقا على أحد السعرين. - قال الخطابي: حكي عن طاوس أنه قال: "لا بأس أن يقول له هذا الثوب نقدًا بعشرة، وإلى شهر بخمسة عشر،  فيذهب به إلى أحدهما". - وقال الحكم وحماد: "لا بأس به ما لم يتفرقا" - وقال الأوزاعي: "لا بأس به، ولكن لا يفارقة حتى يباته بأحد الثمنيين". </vt:lpstr>
      <vt:lpstr>شروط بيع التقسيط: - يشترط لصحة بيع التقسيط ثلاثة شروط: الشرط الأول: أن يكون البائع مالكًا للسلعة، لقوله (عليه الصلاة والسلام) لحكيم بن حزام: "لا تبع ما ليس عندك". رواه الخمسة. - فأما إذا لم تكن السلعة مملوكة للبائع، وطلب منه المشتري أن يشتريها نقدًا بعشرة مثلاً. - ووعده بأن يشتريها منه باثني عشر إلى أجل، فهذا هو بيع المرابحة للواعد بالشراء الذي تجريه البنوك الإسلامية. - وقد اختلف أهل العلم في صحتة.  - فذهب جمهور العلماء المعاصرين إلى جوازه. - وبه صدرت قرارات عدد من المجامع الفقهية بشرط ألا يعقد البائع مع المشتري عقد شراء قبل أن يتملك البائع السلعة، لئلا يكون من بيع ما لايملك.  </vt:lpstr>
      <vt:lpstr>- وبشرط ألا يكون الوعد السابق بينهما ملزما للبائع ولا للمشتري. - فلو اشترى البائع السلعة ثم عدل  المشتري عنها، فليس للبائع أن يلزم المشتري بوعده السابق؛ لأن ذلك يخل بشرط الرضى في العقود. - ولا شك أن من شروط أيّ عقد التراضي بين الطرفين، فإذا كان أحدهما مرغما على الدخول فيه، فالعقد فاسد. - وعلى هذا فلا يصح في بيع المرابحة للواعد بالشراء أن يأخد البائع عربونا، أو يفرض على المشتري شرطا جزائيا في حال عدم شرائه منه.  الشرط الثانني: أن يكون البائع قابضا للسلعة، لقوله (عليه الصلاة والسلام) لحكيم بن حزام: "ابن أخي ابتعت شيئًا فلا تبعه حتى تقبضه". رواه أحمد.</vt:lpstr>
      <vt:lpstr>وقبض السلع يختلف باختلافها: 1-  فقبض الأسهم بأن تدخل في محفظة البنك. 2- قبض ما يكال ويوزن، كالحديد، والأرز ونحو ذلك، بكيله، أو وزنه مع تعيينه. 3- قبض البضائع البحرية بتسلم بوليصة الشحن. 4- قبض المعادن الدولية بتسلم شهادة الحيازة: (التخزين) المعينة للمعدن. 5- وقبض السيارات بواحد من الأمور الآتية: أ- نقلها من مستودعات البائع.    ب- بتسليم البطاقة الجمركية الأصلية. ج- بتسجيل ورقة رسمية، كالاستمارة، أو ورقة المبايعة تفيد تملك البنك للسيارة بعينها. الشرط الثالث: ألا يزيد الدين بعد ثبوته في ذمة المشتري. - فإذا وقع العقد المؤجل على ثمن معين، فلا يجوز أن يتفقا بعد ذلك على زيادته مقابل زيادة الأجل؛ لأن هذا من ربا الديون.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الخدمات الائتمانية (التسهيلات المصرفية وأعمال القروض)</dc:title>
  <dc:creator>asus</dc:creator>
  <cp:lastModifiedBy>asus</cp:lastModifiedBy>
  <cp:revision>8</cp:revision>
  <dcterms:created xsi:type="dcterms:W3CDTF">2024-01-27T13:30:43Z</dcterms:created>
  <dcterms:modified xsi:type="dcterms:W3CDTF">2024-02-04T14:32:28Z</dcterms:modified>
</cp:coreProperties>
</file>