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9" r:id="rId9"/>
    <p:sldId id="260" r:id="rId10"/>
    <p:sldId id="261" r:id="rId11"/>
    <p:sldId id="262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9" d="100"/>
          <a:sy n="69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mediate_filament" TargetMode="External"/><Relationship Id="rId2" Type="http://schemas.openxmlformats.org/officeDocument/2006/relationships/hyperlink" Target="http://en.wikipedia.org/wiki/Microtubul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Cell Biology</a:t>
            </a:r>
            <a:br>
              <a:rPr lang="en-US" dirty="0" smtClean="0"/>
            </a:br>
            <a:r>
              <a:rPr lang="en-US" dirty="0" smtClean="0"/>
              <a:t>Lab1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743200"/>
            <a:ext cx="7239000" cy="1905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6600" b="1" dirty="0">
                <a:solidFill>
                  <a:srgbClr val="000000"/>
                </a:solidFill>
                <a:latin typeface="Times New Roman"/>
                <a:ea typeface="Times New Roman"/>
              </a:rPr>
              <a:t>Introduction to cell</a:t>
            </a:r>
            <a:endParaRPr lang="en-US" sz="6600" dirty="0">
              <a:latin typeface="Times New Roman"/>
              <a:ea typeface="Times New Roman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en-US" sz="16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1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Cell shape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all cells are alike.  Even cells within the same organism show a number of diversity in size, shape, and internal organization</a:t>
            </a:r>
          </a:p>
        </p:txBody>
      </p:sp>
    </p:spTree>
    <p:extLst>
      <p:ext uri="{BB962C8B-B14F-4D97-AF65-F5344CB8AC3E}">
        <p14:creationId xmlns:p14="http://schemas.microsoft.com/office/powerpoint/2010/main" val="243551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Pleomorphism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7200" algn="just"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Times New Roman"/>
                <a:ea typeface="Times New Roman"/>
              </a:rPr>
              <a:t>Is the ability of some cells to alter their shape or size in response to environmental conditions. This property is seen in many bacteria and fungi.</a:t>
            </a:r>
            <a:endParaRPr lang="en-US" sz="2800" dirty="0">
              <a:latin typeface="Times New Roman"/>
              <a:ea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0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/>
                <a:ea typeface="Times New Roman"/>
                <a:cs typeface="Times New Roman"/>
              </a:rPr>
              <a:t>Importance of different shapes of plant cells:</a:t>
            </a:r>
            <a:r>
              <a:rPr lang="en-US" b="1" dirty="0">
                <a:latin typeface="Arial"/>
                <a:ea typeface="Times New Roman"/>
                <a:cs typeface="Times New Roman"/>
              </a:rPr>
              <a:t/>
            </a:r>
            <a:br>
              <a:rPr lang="en-US" b="1" dirty="0">
                <a:latin typeface="Arial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 smtClean="0">
                <a:latin typeface="Times New Roman"/>
                <a:ea typeface="Times New Roman"/>
                <a:cs typeface="Times New Roman"/>
              </a:rPr>
              <a:t>Extension 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of root hair cells help in both adhesion and absorption of water and ions.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Shapes of xylem and phloem allow them to transport water and food respectively.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Shape of guard cell help in gaseous exchange.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Times New Roman"/>
                <a:ea typeface="Times New Roman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7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lvl="0"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Role of different shapes of animal cells:</a:t>
            </a:r>
            <a:r>
              <a:rPr lang="en-US" sz="33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  <a:t/>
            </a:r>
            <a:br>
              <a:rPr lang="en-US" sz="3300" b="1" dirty="0">
                <a:solidFill>
                  <a:prstClr val="black"/>
                </a:solidFill>
                <a:latin typeface="Arial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dirty="0" smtClean="0">
                <a:latin typeface="Times New Roman"/>
                <a:ea typeface="Times New Roman"/>
                <a:cs typeface="Times New Roman"/>
              </a:rPr>
              <a:t>Shape </a:t>
            </a:r>
            <a:r>
              <a:rPr lang="en-US" dirty="0">
                <a:latin typeface="Times New Roman"/>
                <a:ea typeface="Times New Roman"/>
                <a:cs typeface="Times New Roman"/>
              </a:rPr>
              <a:t>of neuron helps it to transport signals.</a:t>
            </a:r>
            <a:endParaRPr lang="en-US" sz="3600" dirty="0">
              <a:latin typeface="Arial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Shape of RBCs helps them to flow through blood and protect them from pressure in the blood.</a:t>
            </a:r>
            <a:endParaRPr lang="en-US" sz="3600" dirty="0">
              <a:latin typeface="Arial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Cuboidal, columnar shaped cells help epithelial tissues to protect the internal part of our body.</a:t>
            </a:r>
            <a:endParaRPr lang="en-US" sz="3600" dirty="0">
              <a:latin typeface="Arial"/>
              <a:ea typeface="Times New Roman"/>
              <a:cs typeface="Times New Roman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US" dirty="0">
                <a:latin typeface="Times New Roman"/>
                <a:ea typeface="Times New Roman"/>
                <a:cs typeface="Times New Roman"/>
              </a:rPr>
              <a:t>Shape of the muscle fibers help in muscle contraction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524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Different shapes </a:t>
            </a:r>
            <a:r>
              <a:rPr lang="en-US" smtClean="0"/>
              <a:t>of cell: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Rod shape (bacteria)</a:t>
            </a:r>
          </a:p>
          <a:p>
            <a:pPr lvl="0"/>
            <a:r>
              <a:rPr lang="en-US" dirty="0"/>
              <a:t>Spherical shape (bacteria)</a:t>
            </a:r>
          </a:p>
          <a:p>
            <a:pPr lvl="0"/>
            <a:r>
              <a:rPr lang="en-US" dirty="0"/>
              <a:t>Oval shape (yeast)</a:t>
            </a:r>
          </a:p>
          <a:p>
            <a:pPr lvl="0"/>
            <a:r>
              <a:rPr lang="en-US" dirty="0"/>
              <a:t>Rectangular (onion or plant)</a:t>
            </a:r>
          </a:p>
          <a:p>
            <a:pPr lvl="0"/>
            <a:r>
              <a:rPr lang="en-US" dirty="0"/>
              <a:t>Columnar shaped cell (epithelium)</a:t>
            </a:r>
          </a:p>
          <a:p>
            <a:pPr lvl="0"/>
            <a:r>
              <a:rPr lang="en-US" dirty="0"/>
              <a:t>Elongated in shape (skeletal muscle)</a:t>
            </a:r>
          </a:p>
          <a:p>
            <a:pPr lvl="0"/>
            <a:r>
              <a:rPr lang="en-US" dirty="0"/>
              <a:t>Fusiform in shape (smooth muscle)</a:t>
            </a:r>
          </a:p>
          <a:p>
            <a:pPr lvl="0"/>
            <a:r>
              <a:rPr lang="en-US" dirty="0"/>
              <a:t>Thread like in shape (neuron)</a:t>
            </a:r>
          </a:p>
          <a:p>
            <a:pPr lvl="0"/>
            <a:r>
              <a:rPr lang="en-US" dirty="0"/>
              <a:t>Star shape (osteocyte)</a:t>
            </a:r>
          </a:p>
          <a:p>
            <a:pPr lvl="0"/>
            <a:r>
              <a:rPr lang="en-US" dirty="0"/>
              <a:t>Polyhedral shape (hepatocyte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74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48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en-US" sz="2800" dirty="0">
                <a:latin typeface="Times New Roman"/>
                <a:ea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</a:rPr>
            </a:b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Brief information about the cell</a:t>
            </a:r>
            <a:r>
              <a:rPr lang="en-US" sz="2800" dirty="0">
                <a:latin typeface="Times New Roman"/>
                <a:ea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are the basic unit of life, every living thing, from the tiniest bacterium to the largest Whale is made of one or more cells. The organisms are existing as a unicellular (Organisms that exist as single cells) or multicellular (organisms that are made up of groups of cells working together).</a:t>
            </a:r>
          </a:p>
        </p:txBody>
      </p:sp>
    </p:spTree>
    <p:extLst>
      <p:ext uri="{BB962C8B-B14F-4D97-AF65-F5344CB8AC3E}">
        <p14:creationId xmlns:p14="http://schemas.microsoft.com/office/powerpoint/2010/main" val="228699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Cell structure and internal organization</a:t>
            </a:r>
            <a:endParaRPr lang="en-US" dirty="0"/>
          </a:p>
        </p:txBody>
      </p:sp>
      <p:pic>
        <p:nvPicPr>
          <p:cNvPr id="4" name="Content Placeholder 3" descr="figure 5-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715000" cy="4038600"/>
          </a:xfrm>
          <a:prstGeom prst="rect">
            <a:avLst/>
          </a:prstGeom>
          <a:noFill/>
          <a:extLst/>
        </p:spPr>
      </p:pic>
      <p:sp>
        <p:nvSpPr>
          <p:cNvPr id="5" name="Rectangle 4"/>
          <p:cNvSpPr/>
          <p:nvPr/>
        </p:nvSpPr>
        <p:spPr>
          <a:xfrm>
            <a:off x="3124200" y="5562600"/>
            <a:ext cx="3429000" cy="685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Animal cell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7445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cell</a:t>
            </a:r>
            <a:endParaRPr lang="en-US" dirty="0"/>
          </a:p>
        </p:txBody>
      </p:sp>
      <p:pic>
        <p:nvPicPr>
          <p:cNvPr id="4" name="Content Placeholder 3" descr="figure 5-6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13" y="1600200"/>
            <a:ext cx="7095574" cy="4525963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010273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/>
              <a:t>Determination of the cell shape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ea typeface="Times New Roman"/>
              </a:rPr>
              <a:t>Cell shape changes are mediated by proteins of the cytoskeleton (microfilaments, microtubules and intermediate filaments)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1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en-US" b="1" dirty="0">
                <a:solidFill>
                  <a:srgbClr val="000000"/>
                </a:solidFill>
                <a:latin typeface="Times New Roman"/>
                <a:ea typeface="Times New Roman"/>
              </a:rPr>
              <a:t>Cytoskeleton</a:t>
            </a:r>
            <a:r>
              <a:rPr lang="en-US" sz="2800" dirty="0">
                <a:latin typeface="Times New Roman"/>
                <a:ea typeface="Times New Roman"/>
              </a:rPr>
              <a:t/>
            </a:r>
            <a:br>
              <a:rPr lang="en-US" sz="28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The cytoskeleton is an interconnected system of protein fibers and tubes that extends throughout the cytosol.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24138"/>
            <a:ext cx="8216729" cy="331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35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1"/>
            <a:ext cx="8534400" cy="2667000"/>
          </a:xfrm>
        </p:spPr>
        <p:txBody>
          <a:bodyPr>
            <a:normAutofit fontScale="85000" lnSpcReduction="10000"/>
          </a:bodyPr>
          <a:lstStyle/>
          <a:p>
            <a:pPr marL="228600" marR="0" indent="0" algn="just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latin typeface="Times New Roman"/>
                <a:ea typeface="Times New Roman"/>
                <a:cs typeface="Times New Roman"/>
              </a:rPr>
              <a:t>The cytoskeleton has three distinct elements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Times New Roman"/>
                <a:ea typeface="Times New Roman"/>
              </a:rPr>
              <a:t> </a:t>
            </a:r>
            <a:endParaRPr lang="en-US" sz="2800" dirty="0">
              <a:latin typeface="Times New Roman"/>
              <a:ea typeface="Times New Roman"/>
            </a:endParaRPr>
          </a:p>
          <a:p>
            <a:pPr lvl="0" algn="just"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en-US" dirty="0">
                <a:latin typeface="Times New Roman"/>
                <a:ea typeface="Times New Roman"/>
              </a:rPr>
              <a:t>Microfilaments, the thinnest class of the cytoskeletal fibers.</a:t>
            </a:r>
            <a:endParaRPr lang="en-US" sz="2800" dirty="0"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2"/>
              </a:rPr>
              <a:t>Microtubules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 are the thickest of the cytoskeletal fiber.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pPr lvl="0">
              <a:spcBef>
                <a:spcPts val="0"/>
              </a:spcBef>
              <a:buFont typeface="+mj-lt"/>
              <a:buAutoNum type="arabicPeriod"/>
              <a:tabLst>
                <a:tab pos="533400" algn="l"/>
              </a:tabLst>
            </a:pPr>
            <a:r>
              <a:rPr lang="en-US" b="1" dirty="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hlinkClick r:id="rId3"/>
              </a:rPr>
              <a:t>Intermediate filaments </a:t>
            </a:r>
            <a:r>
              <a:rPr lang="en-US" b="1" dirty="0">
                <a:latin typeface="Times New Roman"/>
                <a:ea typeface="Times New Roman"/>
                <a:cs typeface="Times New Roman"/>
              </a:rPr>
              <a:t>(these are sized in between the other two).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2050" name="Picture 2" descr="C:\Users\Rebar\Desktop\Cytoskeleton_f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6401" b="8566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8994" b="6932"/>
          <a:stretch/>
        </p:blipFill>
        <p:spPr bwMode="auto">
          <a:xfrm>
            <a:off x="2231707" y="2262051"/>
            <a:ext cx="4619625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191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prokaryotes have the cytoskeleton?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62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/>
                <a:ea typeface="Times New Roman"/>
                <a:cs typeface="Times New Roman"/>
              </a:rPr>
              <a:t>Prokaryotes, and the Eukaryotes.</a:t>
            </a:r>
            <a:r>
              <a:rPr lang="en-US" sz="4800" b="1" dirty="0">
                <a:latin typeface="Arial"/>
                <a:ea typeface="Times New Roman"/>
                <a:cs typeface="Times New Roman"/>
              </a:rPr>
              <a:t/>
            </a:r>
            <a:br>
              <a:rPr lang="en-US" sz="4800" b="1" dirty="0">
                <a:latin typeface="Arial"/>
                <a:ea typeface="Times New Roman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/>
                <a:ea typeface="Times New Roman"/>
                <a:cs typeface="Times New Roman"/>
              </a:rPr>
              <a:t>All living things are divided into two major groups these two groups are the Prokaryotes, and the Eukaryotes.</a:t>
            </a:r>
            <a:endParaRPr lang="en-US" sz="3600" b="1" dirty="0">
              <a:latin typeface="Arial"/>
              <a:ea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5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374</Words>
  <Application>Microsoft Office PowerPoint</Application>
  <PresentationFormat>On-screen Show (4:3)</PresentationFormat>
  <Paragraphs>45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Symbol</vt:lpstr>
      <vt:lpstr>Times New Roman</vt:lpstr>
      <vt:lpstr>Office Theme</vt:lpstr>
      <vt:lpstr>Cell Biology Lab1   </vt:lpstr>
      <vt:lpstr>  Brief information about the cell </vt:lpstr>
      <vt:lpstr>Cell structure and internal organization</vt:lpstr>
      <vt:lpstr>Plant cell</vt:lpstr>
      <vt:lpstr>  Determination of the cell shape </vt:lpstr>
      <vt:lpstr>Cytoskeleton </vt:lpstr>
      <vt:lpstr>PowerPoint Presentation</vt:lpstr>
      <vt:lpstr>PowerPoint Presentation</vt:lpstr>
      <vt:lpstr>Prokaryotes, and the Eukaryotes. </vt:lpstr>
      <vt:lpstr>Cell shape </vt:lpstr>
      <vt:lpstr>Pleomorphism</vt:lpstr>
      <vt:lpstr>Importance of different shapes of plant cells: </vt:lpstr>
      <vt:lpstr>Role of different shapes of animal cells: </vt:lpstr>
      <vt:lpstr>Different shapes of cell: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Biology Lab1   </dc:title>
  <dc:creator>Rebar</dc:creator>
  <cp:lastModifiedBy>DR.Ahmed Saker 2o1O</cp:lastModifiedBy>
  <cp:revision>5</cp:revision>
  <dcterms:created xsi:type="dcterms:W3CDTF">2006-08-16T00:00:00Z</dcterms:created>
  <dcterms:modified xsi:type="dcterms:W3CDTF">2022-09-17T21:18:44Z</dcterms:modified>
</cp:coreProperties>
</file>