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4" r:id="rId5"/>
    <p:sldId id="267" r:id="rId6"/>
    <p:sldId id="268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D17E-8244-48AA-BA8D-8AA99191212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91E49-5C1E-4FAB-82F9-FC6D06C4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3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CBA3-A442-491B-90AA-BEAC4A9C4A46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6355-BC83-40C7-B5AF-AB49C04473F9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195-ADA8-43B3-910A-C37BFE272248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3E0-1DC4-4263-9499-34723BB9FC82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9E4A-52B6-4051-9EB6-8501D1C7B6DF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3F4-6C56-43A1-9AD7-501EEED6D13D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7C45-C78F-4224-AF03-06FD2026D4D7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06B3-6ADB-48FE-BC89-28D687274851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4E80-38A8-4F82-AC84-BF39AB128719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4553-D5B6-44F0-A67F-D3DF7B39887A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35A-5440-44C0-A513-CB25AA5DB24A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5E16-DAA2-4B4C-8BB5-3521ACB11A6D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BC6D-29D6-43F6-A807-D4AD8482767E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6FA2-87A5-4DD7-9558-D7968BE159C0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E2CE-CF97-451F-B925-1C73CBA0C641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4A5D-09E4-4595-8936-2582F6BAC9FA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8116-B0DB-4523-BB00-0F8829319EC2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التعبير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ar-IQ" dirty="0"/>
          </a:p>
          <a:p>
            <a:pPr algn="ctr"/>
            <a:r>
              <a:rPr lang="ar-IQ" dirty="0" smtClean="0"/>
              <a:t>كلية التربية/ قسم اللغة العربية/ المرحلة الثانية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المحاضرة الأولى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3599"/>
            <a:ext cx="9022669" cy="45807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2400" dirty="0" smtClean="0"/>
              <a:t>الحروف التي تحذف في الكتابة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في اللغة العربية حروف تحذف من بعض الكلمات عند كتابتها منها: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1- الألف وتحذف من: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- كلمة (ابن) إذا وقعت بين علمين، ولم تكن في بداية السطر، مثل: (عثمان بن عفان).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- (ما) الاستفهامية إذا دخل عليها حرف جر، مثل: (فيمَ).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- (ها) التنبيه إذا دخلت على اسم الإشارة (هذا، هذه، هؤلاء، هكذا).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8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المحاضرة الأولى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3599"/>
            <a:ext cx="9022669" cy="45807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2400" dirty="0" smtClean="0"/>
              <a:t>الحروف التي </a:t>
            </a:r>
            <a:r>
              <a:rPr lang="ar-IQ" sz="2400" dirty="0"/>
              <a:t>تحذف في الكتابة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بعض الأسماء مثل: (طه).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بعض أسماء الله (الله، الإله، الرحمن).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اسم الإشارة (ذا) إذا لحقته اللام (ذلك) </a:t>
            </a:r>
            <a:r>
              <a:rPr lang="ar-IQ" sz="2400" dirty="0" smtClean="0"/>
              <a:t>و(أولاء) </a:t>
            </a:r>
            <a:r>
              <a:rPr lang="ar-IQ" sz="2400" dirty="0"/>
              <a:t>تحذف ألفها عند اتصالها بالكاف (أولئك).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IQ" sz="2400" dirty="0"/>
              <a:t>- الاسم المعرف بـ(أل) إذا دخلت عليه لام الجر أو لام الابتداء، مثل: للفقراء.</a:t>
            </a:r>
          </a:p>
          <a:p>
            <a:pPr algn="r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54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المحاضرة الأولى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3599"/>
            <a:ext cx="9022669" cy="45807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2400" dirty="0" smtClean="0"/>
              <a:t>الحروف التي تحذف في الكتابة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2- (أل) التعريف إذا دخلت عليها لام الجر أو لام الابتداء.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3- نون (مِن) و (عن) الجارتين إذا دخلتا على (من) و (ما) الموصولتين والاستفهاميتين، ونون (أن) الناصبة و (إن) الشرطية إذا لحقتهما (ما) أو (لا) مثل: (من العقل ألّا تصدق كل مايقال)، (إلّا تُذاكر ترسبْ</a:t>
            </a:r>
            <a:r>
              <a:rPr lang="ar-IQ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96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المحاضرة الأولى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3599"/>
            <a:ext cx="9022669" cy="45807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2400" dirty="0" smtClean="0"/>
              <a:t>تمرين 1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اكتب الكلمات الآتية التي تحتها خط بعد فصلها عن الجملة: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1- كان معاوية </a:t>
            </a:r>
            <a:r>
              <a:rPr lang="ar-IQ" sz="2400" u="sng" dirty="0" smtClean="0"/>
              <a:t>بنُ</a:t>
            </a:r>
            <a:r>
              <a:rPr lang="ar-IQ" sz="2400" dirty="0" smtClean="0"/>
              <a:t> أبي سفيان أميرا على الشام.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2- "لا تزول قدما عبد حتى يسأل عن عمره </a:t>
            </a:r>
            <a:r>
              <a:rPr lang="ar-IQ" sz="2400" u="sng" dirty="0" smtClean="0"/>
              <a:t>فيمَ</a:t>
            </a:r>
            <a:r>
              <a:rPr lang="ar-IQ" sz="2400" dirty="0" smtClean="0"/>
              <a:t> أفناه".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3- "ل</a:t>
            </a:r>
            <a:r>
              <a:rPr lang="ar-IQ" sz="2400" u="sng" dirty="0" smtClean="0"/>
              <a:t>له</a:t>
            </a:r>
            <a:r>
              <a:rPr lang="ar-IQ" sz="2400" dirty="0" smtClean="0"/>
              <a:t> الأمر من قبل ومن بعدُ".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50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المحاضرة الأولى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3599"/>
            <a:ext cx="9022669" cy="45807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2400" dirty="0" smtClean="0"/>
              <a:t>تمرين 2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ادخل ما يأتي في جملة مفيدة: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1- كلمة (ابن) واقعة بين علمين.</a:t>
            </a:r>
          </a:p>
          <a:p>
            <a:pPr algn="r">
              <a:lnSpc>
                <a:spcPct val="150000"/>
              </a:lnSpc>
            </a:pPr>
            <a:r>
              <a:rPr lang="ar-IQ" sz="2400" dirty="0" smtClean="0"/>
              <a:t>2- كلمة (ما) الاستفهامية مسبوقة بحرف جر.</a:t>
            </a:r>
          </a:p>
          <a:p>
            <a:pPr algn="r">
              <a:lnSpc>
                <a:spcPct val="150000"/>
              </a:lnSpc>
            </a:pPr>
            <a:r>
              <a:rPr lang="ar-IQ" sz="2400" smtClean="0"/>
              <a:t>3- كلمة (النبيّ) مسبوقة بلام الجر.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94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المحاضرة الأولى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3599"/>
            <a:ext cx="9022669" cy="45807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2400" dirty="0"/>
              <a:t>الحروف التي تزاد في بعض الكلمات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هناك حروف تزاد في الكتابة منها:</a:t>
            </a:r>
          </a:p>
          <a:p>
            <a:pPr algn="r">
              <a:lnSpc>
                <a:spcPct val="150000"/>
              </a:lnSpc>
            </a:pPr>
            <a:r>
              <a:rPr lang="ar-IQ" sz="2400" b="1" dirty="0"/>
              <a:t>الألف تزاد</a:t>
            </a:r>
            <a:r>
              <a:rPr lang="ar-IQ" sz="2400" dirty="0"/>
              <a:t>: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بعد واو الجماعة في الفعل المضارع والماضي والأمر.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في القافية إشباعا لحركة الفتح وتسمى ألف الإطلاق.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في آخر الاسم المنوّن الذي ليس آخره تاء مربوطة ولا همزة قبلها ألف، مثل: "إنّا فتحنا لك فتحا مبينا</a:t>
            </a:r>
            <a:r>
              <a:rPr lang="ar-IQ" sz="2400" dirty="0" smtClean="0"/>
              <a:t>".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43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المحاضرة الأولى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3599"/>
            <a:ext cx="9022669" cy="45807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2400"/>
              <a:t>الحروف التي تزاد في بعض الكلمات</a:t>
            </a:r>
          </a:p>
          <a:p>
            <a:pPr algn="r">
              <a:lnSpc>
                <a:spcPct val="150000"/>
              </a:lnSpc>
            </a:pPr>
            <a:r>
              <a:rPr lang="ar-IQ" sz="2400" b="1" smtClean="0"/>
              <a:t>الواو </a:t>
            </a:r>
            <a:r>
              <a:rPr lang="ar-IQ" sz="2400" b="1" dirty="0"/>
              <a:t>تزاد في</a:t>
            </a:r>
            <a:r>
              <a:rPr lang="ar-IQ" sz="2400" dirty="0"/>
              <a:t>: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اسمى الإشارة الذين حذفت منها هاء التنبيه (أولئك) و (أولاء).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(أولو) و (أولي) بمعنى أصحاب الملحقتين بجمع المذكر السالم، و (أولات) بمعنى صاحبات الملحقة بجمع المؤنث السالم.</a:t>
            </a:r>
          </a:p>
          <a:p>
            <a:pPr algn="r">
              <a:lnSpc>
                <a:spcPct val="150000"/>
              </a:lnSpc>
            </a:pPr>
            <a:r>
              <a:rPr lang="ar-IQ" sz="2400" dirty="0"/>
              <a:t>- كلمة (عمرو) تفريقا بينها وبين (عمر) إذا كان (عمرو) مرفوعا أو مجرورا أو منصوبا من غير تنوين، وتسمى الواو الفارقة</a:t>
            </a:r>
            <a:r>
              <a:rPr lang="ar-IQ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00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452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Tahoma</vt:lpstr>
      <vt:lpstr>Wingdings 3</vt:lpstr>
      <vt:lpstr>Wisp</vt:lpstr>
      <vt:lpstr>التعبير</vt:lpstr>
      <vt:lpstr> المحاضرة الأولى</vt:lpstr>
      <vt:lpstr> المحاضرة الأولى</vt:lpstr>
      <vt:lpstr> المحاضرة الأولى</vt:lpstr>
      <vt:lpstr> المحاضرة الأولى</vt:lpstr>
      <vt:lpstr> المحاضرة الأولى</vt:lpstr>
      <vt:lpstr> المحاضرة الأولى</vt:lpstr>
      <vt:lpstr> المحاضرة الأولى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</dc:creator>
  <cp:lastModifiedBy>ANAS</cp:lastModifiedBy>
  <cp:revision>12</cp:revision>
  <dcterms:created xsi:type="dcterms:W3CDTF">2020-04-16T19:34:41Z</dcterms:created>
  <dcterms:modified xsi:type="dcterms:W3CDTF">2020-04-20T06:51:04Z</dcterms:modified>
</cp:coreProperties>
</file>