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C52F4-941D-4753-895A-4231CA679EE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7958-60F4-4CED-B0CD-FE5B0B49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68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2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0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4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6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0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4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8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7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DF2E-F0B8-459A-B431-49274FEFB0FC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2D94-F964-48AB-8290-7C6755C40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7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1991"/>
            <a:ext cx="12192000" cy="6675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of Soft Drinks and Fruit Juices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four primary sectors of the global commercial beverage market (Figure 1):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Hot drinks</a:t>
            </a:r>
            <a:r>
              <a:rPr lang="en-US" sz="24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 as tea, coffee and hot malt-based products;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Milk drinks,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including white drinking milk and flavored  milk  products;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Soft drinks,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sector with five main subcategories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Bottled water;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Carbonated soft drinks;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Dilutables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also known as squash and including  powders, cordials and syrups;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100% fruit juice, and nectars with 25–99% juice content;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Still drinks, including  ready-to-drink (RTD) teas, sports drinks and other noncarbonated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products with less than 25% fruit juice;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Fourth</a:t>
            </a:r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Alcoholic drinks,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including beer, wine, spirits, cider, sake and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flavoured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alcoholic beverages –sometimes referred to as pre-mixed spirits.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41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27" y="1"/>
            <a:ext cx="11697558" cy="65681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03434"/>
            <a:ext cx="91440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ffectLst/>
                <a:latin typeface="Times-Bold"/>
                <a:ea typeface="Calibri" panose="020F0502020204030204" pitchFamily="34" charset="0"/>
                <a:cs typeface="Times-Bold"/>
              </a:rPr>
              <a:t>(Figure 1) </a:t>
            </a:r>
            <a:r>
              <a:rPr lang="en-US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Beverage sectors and segments.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700020" algn="l"/>
              </a:tabLst>
            </a:pPr>
            <a:r>
              <a:rPr lang="en-US" i="1" dirty="0">
                <a:effectLst/>
                <a:latin typeface="Times-Italic"/>
                <a:ea typeface="Calibri" panose="020F0502020204030204" pitchFamily="34" charset="0"/>
                <a:cs typeface="Times-Italic"/>
              </a:rPr>
              <a:t>Source</a:t>
            </a:r>
            <a:r>
              <a:rPr lang="en-US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: Zenith International.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3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163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Times-Bold</vt:lpstr>
      <vt:lpstr>Times-Italic</vt:lpstr>
      <vt:lpstr>Times-Roman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bawan</dc:creator>
  <cp:lastModifiedBy>9647504729357</cp:lastModifiedBy>
  <cp:revision>36</cp:revision>
  <dcterms:created xsi:type="dcterms:W3CDTF">2017-05-13T08:12:02Z</dcterms:created>
  <dcterms:modified xsi:type="dcterms:W3CDTF">2022-06-03T13:06:52Z</dcterms:modified>
</cp:coreProperties>
</file>