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1" r:id="rId3"/>
    <p:sldId id="314" r:id="rId4"/>
    <p:sldId id="321" r:id="rId5"/>
    <p:sldId id="32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4" d="100"/>
          <a:sy n="64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8076A-79E4-4E2E-94BA-ED0DF9E7ADDC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C3908-9D95-47F4-B099-019117BF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C3908-9D95-47F4-B099-019117BF02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09"/>
            <a:ext cx="7772400" cy="58189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Dehydration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5" y="609600"/>
            <a:ext cx="8686800" cy="3733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	Dehydration (or drying) is defined as the application of heat under controlled conditions to remove the majority of the water normally present in a food by evaporation’ (or in the case of freeze drying by sublimation). </a:t>
            </a:r>
          </a:p>
          <a:p>
            <a:pPr algn="just"/>
            <a:r>
              <a:rPr lang="en-US" dirty="0"/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Optimum drying temperature for food is 140°F.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157" y="4122914"/>
            <a:ext cx="4866844" cy="273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4103866"/>
            <a:ext cx="4366164" cy="2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C08D-D302-9975-D563-3E0F6DDE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THERMAL PROCESSING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C5B4-50E7-BA91-D5FE-49C14A05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Thermal processing is defined as the combination of temperature and time required to eliminate a desired number of microorganisms from a food product. 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The heat treatment can be done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single preservation technique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it can be used as one step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conjunction with other preservation techniques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 The extent of heat treatment varies depending upon;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specific objective concerning the preserving action of the heat treatment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nature of the product.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Thermal processing operations can further be divided into ;</a:t>
            </a:r>
            <a:b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Blanching, Cooking, Pasteurization and Sterilization 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process where food is briefly heated by ;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Immersing in boiling water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Steam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Microwave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4)Ohmic heating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971800" algn="ctr"/>
                <a:tab pos="5943600" algn="r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5) Hot gas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4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58C5-08ED-A9D5-0617-B3F51F4F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IRRADIATION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CB3F-A38A-C906-069E-E25758B2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Food irradiation is a cold, non-chemical process that exposes food to ionizing radiation that can penetrate food to kill, or prevent reproduction of microorganisms, insects and pests.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Treatment of foods by subjecting them to ionizing radiation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Ionising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Radiation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Radiation that has the ability to produce ions - electrically charged particles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Examples: alpha particle, beta particle, high energy electron, gamma ray, and x-ray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Nonionizing Radiation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Does not have sufficient energy to create ions - instead tends to excite molecules without removing electrons . Examples: visible light, television waves, radio waves, and microwaves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2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5" y="682933"/>
            <a:ext cx="8751627" cy="152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8" y="2256417"/>
            <a:ext cx="4029342" cy="29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638" y="300794"/>
            <a:ext cx="1736517" cy="44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</a:pP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endParaRPr lang="en-US" sz="2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638" y="2831012"/>
            <a:ext cx="9143999" cy="27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Isotope irradiation plant:</a:t>
            </a:r>
            <a:r>
              <a:rPr lang="en-US" sz="13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Irradiation chamber </a:t>
            </a:r>
          </a:p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Control room</a:t>
            </a:r>
          </a:p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In feed conveyor </a:t>
            </a:r>
          </a:p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Outlet conveyor </a:t>
            </a:r>
          </a:p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Raw food store</a:t>
            </a:r>
          </a:p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Irradiated product store </a:t>
            </a:r>
          </a:p>
          <a:p>
            <a:pPr rtl="1">
              <a:lnSpc>
                <a:spcPct val="115000"/>
              </a:lnSpc>
              <a:spcAft>
                <a:spcPts val="750"/>
              </a:spcAft>
              <a:tabLst>
                <a:tab pos="-476" algn="l"/>
              </a:tabLst>
            </a:pPr>
            <a:r>
              <a:rPr lang="en-U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Concrete shielding wall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81" y="2743980"/>
            <a:ext cx="4206110" cy="2880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341" y="2716107"/>
            <a:ext cx="3206659" cy="3029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44B50-CF48-E4D9-AAA2-18147FC3BBA9}"/>
              </a:ext>
            </a:extLst>
          </p:cNvPr>
          <p:cNvSpPr txBox="1"/>
          <p:nvPr/>
        </p:nvSpPr>
        <p:spPr>
          <a:xfrm>
            <a:off x="-7495" y="5832963"/>
            <a:ext cx="9144000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irradiated foods safe to eat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rtl="1"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Foods cannot become radioactive at energies used in irradiation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rtl="1"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 10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kGy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there are no known toxicological, microbiological, or nutritional problems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irradiated - international symbol">
            <a:extLst>
              <a:ext uri="{FF2B5EF4-FFF2-40B4-BE49-F238E27FC236}">
                <a16:creationId xmlns:a16="http://schemas.microsoft.com/office/drawing/2014/main" id="{34C5B901-99DB-2AAA-21F6-47129645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55" y="5602261"/>
            <a:ext cx="1376961" cy="10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3C9D55-6789-3703-65F1-AA4059735065}"/>
              </a:ext>
            </a:extLst>
          </p:cNvPr>
          <p:cNvSpPr txBox="1"/>
          <p:nvPr/>
        </p:nvSpPr>
        <p:spPr>
          <a:xfrm>
            <a:off x="-22485" y="152400"/>
            <a:ext cx="9144000" cy="209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HYDROSTATIC HIGH PRESSURE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 "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Hydrostatic High pressure (HHP), a non-thermal technology, which typically uses water as a pressure transfer medium, is characterized by a minimal impact on food characteristics (sensory, nutritional, and functional). Today, this technology, present in many food companies, can effectively inactivate bacterial cells and many enzymes.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 "/>
              <a:tabLst>
                <a:tab pos="2286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HPP systems are available in two types: 1. Batch process       2- Semi-Continuous process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815318-4D65-0A13-1FD4-3BBC4567A2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9864"/>
            <a:ext cx="4370705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6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436</Words>
  <Application>Microsoft Office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Office Theme</vt:lpstr>
      <vt:lpstr>Dehydration</vt:lpstr>
      <vt:lpstr>THERMAL PROCESSING </vt:lpstr>
      <vt:lpstr>IRRADIATION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Dehydration</dc:title>
  <dc:creator>bawan</dc:creator>
  <cp:lastModifiedBy>Reviewer </cp:lastModifiedBy>
  <cp:revision>93</cp:revision>
  <dcterms:created xsi:type="dcterms:W3CDTF">2006-08-16T00:00:00Z</dcterms:created>
  <dcterms:modified xsi:type="dcterms:W3CDTF">2023-03-03T12:47:02Z</dcterms:modified>
</cp:coreProperties>
</file>