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68" r:id="rId5"/>
    <p:sldId id="257" r:id="rId6"/>
    <p:sldId id="258" r:id="rId7"/>
    <p:sldId id="259" r:id="rId8"/>
    <p:sldId id="339"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4E7486-F64F-4241-84DB-166242BE8286}">
          <p14:sldIdLst>
            <p14:sldId id="256"/>
            <p14:sldId id="266"/>
            <p14:sldId id="267"/>
            <p14:sldId id="268"/>
            <p14:sldId id="257"/>
            <p14:sldId id="258"/>
            <p14:sldId id="259"/>
            <p14:sldId id="339"/>
            <p14:sldId id="260"/>
          </p14:sldIdLst>
        </p14:section>
        <p14:section name="Untitled Section" id="{6A797B5C-1D89-470F-9E14-881B14A29E6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05"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C87EB-2906-4A6A-A9BF-781E4BC4829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199F3E0E-1868-40FA-A19D-2B2EA2B141AA}">
      <dgm:prSet phldrT="[Text]" custT="1"/>
      <dgm:spPr/>
      <dgm:t>
        <a:bodyPr/>
        <a:lstStyle/>
        <a:p>
          <a:r>
            <a:rPr lang="ar-IQ" sz="2000" dirty="0" smtClean="0">
              <a:cs typeface="Ali_K_Alwand" pitchFamily="2" charset="-78"/>
            </a:rPr>
            <a:t>دةستةي كارطيَرِي</a:t>
          </a:r>
          <a:endParaRPr lang="en-US" sz="2000" dirty="0">
            <a:cs typeface="Ali_K_Alwand" pitchFamily="2" charset="-78"/>
          </a:endParaRPr>
        </a:p>
      </dgm:t>
    </dgm:pt>
    <dgm:pt modelId="{0F7E288D-4D1E-4989-99D6-E0C141A561F6}" type="parTrans" cxnId="{AC47789B-EF87-44AE-BD99-59630732AB36}">
      <dgm:prSet/>
      <dgm:spPr/>
      <dgm:t>
        <a:bodyPr/>
        <a:lstStyle/>
        <a:p>
          <a:endParaRPr lang="en-US"/>
        </a:p>
      </dgm:t>
    </dgm:pt>
    <dgm:pt modelId="{727C1F98-90B9-4CD7-A169-C01816C83C39}" type="sibTrans" cxnId="{AC47789B-EF87-44AE-BD99-59630732AB36}">
      <dgm:prSet/>
      <dgm:spPr/>
      <dgm:t>
        <a:bodyPr/>
        <a:lstStyle/>
        <a:p>
          <a:endParaRPr lang="en-US"/>
        </a:p>
      </dgm:t>
    </dgm:pt>
    <dgm:pt modelId="{A6BD6E46-1AEA-4C23-B2CC-FFB2E468E1CC}">
      <dgm:prSet phldrT="[Text]" phldr="1"/>
      <dgm:spPr/>
      <dgm:t>
        <a:bodyPr/>
        <a:lstStyle/>
        <a:p>
          <a:endParaRPr lang="en-US"/>
        </a:p>
      </dgm:t>
    </dgm:pt>
    <dgm:pt modelId="{ED04A218-CE81-432F-8BC7-42BFEBEAA4BE}" type="parTrans" cxnId="{30918003-1D67-4B1F-9801-4A013ACB3EBD}">
      <dgm:prSet/>
      <dgm:spPr/>
      <dgm:t>
        <a:bodyPr/>
        <a:lstStyle/>
        <a:p>
          <a:endParaRPr lang="en-US"/>
        </a:p>
      </dgm:t>
    </dgm:pt>
    <dgm:pt modelId="{D587738A-6D02-48D5-AD34-3F653BA6469C}" type="sibTrans" cxnId="{30918003-1D67-4B1F-9801-4A013ACB3EBD}">
      <dgm:prSet/>
      <dgm:spPr/>
      <dgm:t>
        <a:bodyPr/>
        <a:lstStyle/>
        <a:p>
          <a:endParaRPr lang="en-US"/>
        </a:p>
      </dgm:t>
    </dgm:pt>
    <dgm:pt modelId="{51D87D30-1265-4E22-A61B-8BB04A62C912}">
      <dgm:prSet phldrT="[Text]" custT="1"/>
      <dgm:spPr/>
      <dgm:t>
        <a:bodyPr/>
        <a:lstStyle/>
        <a:p>
          <a:r>
            <a:rPr lang="ar-IQ" sz="1800" dirty="0" smtClean="0">
              <a:cs typeface="Ali_K_Alwand" pitchFamily="2" charset="-78"/>
            </a:rPr>
            <a:t>كارة كارطيَرِييةكان بؤ جي بةجيَ كردن</a:t>
          </a:r>
          <a:endParaRPr lang="en-US" sz="1800" dirty="0">
            <a:cs typeface="Ali_K_Alwand" pitchFamily="2" charset="-78"/>
          </a:endParaRPr>
        </a:p>
      </dgm:t>
    </dgm:pt>
    <dgm:pt modelId="{F4266073-9BEB-4D2E-8C08-7615ACC83361}" type="parTrans" cxnId="{8D319B72-A7D6-4FAC-B671-3E8924DCCD4E}">
      <dgm:prSet/>
      <dgm:spPr/>
      <dgm:t>
        <a:bodyPr/>
        <a:lstStyle/>
        <a:p>
          <a:endParaRPr lang="en-US"/>
        </a:p>
      </dgm:t>
    </dgm:pt>
    <dgm:pt modelId="{C242F6B0-012E-4065-93FE-16573A97C832}" type="sibTrans" cxnId="{8D319B72-A7D6-4FAC-B671-3E8924DCCD4E}">
      <dgm:prSet/>
      <dgm:spPr/>
      <dgm:t>
        <a:bodyPr/>
        <a:lstStyle/>
        <a:p>
          <a:endParaRPr lang="en-US"/>
        </a:p>
      </dgm:t>
    </dgm:pt>
    <dgm:pt modelId="{23D10CBB-75E4-464A-BA1E-70645625EC9F}">
      <dgm:prSet phldrT="[Text]" phldr="1"/>
      <dgm:spPr/>
      <dgm:t>
        <a:bodyPr/>
        <a:lstStyle/>
        <a:p>
          <a:endParaRPr lang="en-US"/>
        </a:p>
      </dgm:t>
    </dgm:pt>
    <dgm:pt modelId="{9A0E583C-A992-4183-8FE0-3E26E589FF4E}" type="parTrans" cxnId="{E39A1CC8-404D-4CD3-B843-3B2AFCE48EAF}">
      <dgm:prSet/>
      <dgm:spPr/>
      <dgm:t>
        <a:bodyPr/>
        <a:lstStyle/>
        <a:p>
          <a:endParaRPr lang="en-US"/>
        </a:p>
      </dgm:t>
    </dgm:pt>
    <dgm:pt modelId="{83188326-C9E2-4375-85E7-6502B80ECCFF}" type="sibTrans" cxnId="{E39A1CC8-404D-4CD3-B843-3B2AFCE48EAF}">
      <dgm:prSet/>
      <dgm:spPr/>
      <dgm:t>
        <a:bodyPr/>
        <a:lstStyle/>
        <a:p>
          <a:endParaRPr lang="en-US"/>
        </a:p>
      </dgm:t>
    </dgm:pt>
    <dgm:pt modelId="{4FDA1535-4FC9-436C-B3AD-B3D5FCD36935}">
      <dgm:prSet phldrT="[Text]" custT="1"/>
      <dgm:spPr/>
      <dgm:t>
        <a:bodyPr/>
        <a:lstStyle/>
        <a:p>
          <a:r>
            <a:rPr lang="ar-IQ" sz="2000" dirty="0" smtClean="0">
              <a:cs typeface="Ali_K_Alwand" pitchFamily="2" charset="-78"/>
            </a:rPr>
            <a:t>زانست و هونةري بةجيَ هيَنراو</a:t>
          </a:r>
          <a:endParaRPr lang="en-US" sz="2000" dirty="0">
            <a:cs typeface="Ali_K_Alwand" pitchFamily="2" charset="-78"/>
          </a:endParaRPr>
        </a:p>
      </dgm:t>
    </dgm:pt>
    <dgm:pt modelId="{A78E52AD-D12A-4E15-817B-A195E90CDAA2}" type="parTrans" cxnId="{B2A85F8E-3488-4469-8FC5-0B11E24686B1}">
      <dgm:prSet/>
      <dgm:spPr/>
      <dgm:t>
        <a:bodyPr/>
        <a:lstStyle/>
        <a:p>
          <a:endParaRPr lang="en-US"/>
        </a:p>
      </dgm:t>
    </dgm:pt>
    <dgm:pt modelId="{3C49FD19-E769-407C-801E-812CE941B45B}" type="sibTrans" cxnId="{B2A85F8E-3488-4469-8FC5-0B11E24686B1}">
      <dgm:prSet/>
      <dgm:spPr/>
      <dgm:t>
        <a:bodyPr/>
        <a:lstStyle/>
        <a:p>
          <a:endParaRPr lang="en-US"/>
        </a:p>
      </dgm:t>
    </dgm:pt>
    <dgm:pt modelId="{F7B260E2-E652-44D1-A6DB-78DF6CD68FE6}">
      <dgm:prSet phldrT="[Text]" phldr="1"/>
      <dgm:spPr/>
      <dgm:t>
        <a:bodyPr/>
        <a:lstStyle/>
        <a:p>
          <a:endParaRPr lang="en-US"/>
        </a:p>
      </dgm:t>
    </dgm:pt>
    <dgm:pt modelId="{3AFE534D-7FB8-4025-A098-50396B629FD7}" type="parTrans" cxnId="{6DB9A510-67C1-4895-9D50-D0EAFAC104DB}">
      <dgm:prSet/>
      <dgm:spPr/>
      <dgm:t>
        <a:bodyPr/>
        <a:lstStyle/>
        <a:p>
          <a:endParaRPr lang="en-US"/>
        </a:p>
      </dgm:t>
    </dgm:pt>
    <dgm:pt modelId="{0DC33A50-AE4F-43B5-8670-6C137262DA67}" type="sibTrans" cxnId="{6DB9A510-67C1-4895-9D50-D0EAFAC104DB}">
      <dgm:prSet/>
      <dgm:spPr/>
      <dgm:t>
        <a:bodyPr/>
        <a:lstStyle/>
        <a:p>
          <a:endParaRPr lang="en-US"/>
        </a:p>
      </dgm:t>
    </dgm:pt>
    <dgm:pt modelId="{EDD47EBD-E61D-49B3-A938-76B2799226AD}" type="pres">
      <dgm:prSet presAssocID="{CB3C87EB-2906-4A6A-A9BF-781E4BC4829D}" presName="rootnode" presStyleCnt="0">
        <dgm:presLayoutVars>
          <dgm:chMax/>
          <dgm:chPref/>
          <dgm:dir/>
          <dgm:animLvl val="lvl"/>
        </dgm:presLayoutVars>
      </dgm:prSet>
      <dgm:spPr/>
      <dgm:t>
        <a:bodyPr/>
        <a:lstStyle/>
        <a:p>
          <a:endParaRPr lang="en-US"/>
        </a:p>
      </dgm:t>
    </dgm:pt>
    <dgm:pt modelId="{FC666C3F-CFB2-480D-8385-1454CF528597}" type="pres">
      <dgm:prSet presAssocID="{199F3E0E-1868-40FA-A19D-2B2EA2B141AA}" presName="composite" presStyleCnt="0"/>
      <dgm:spPr/>
    </dgm:pt>
    <dgm:pt modelId="{4766DFB5-BB66-46F4-9CBB-0319E0C23D1D}" type="pres">
      <dgm:prSet presAssocID="{199F3E0E-1868-40FA-A19D-2B2EA2B141AA}" presName="bentUpArrow1" presStyleLbl="alignImgPlace1" presStyleIdx="0" presStyleCnt="2"/>
      <dgm:spPr/>
    </dgm:pt>
    <dgm:pt modelId="{114E23FA-9DD7-47B4-8204-9C3706CCDA38}" type="pres">
      <dgm:prSet presAssocID="{199F3E0E-1868-40FA-A19D-2B2EA2B141AA}" presName="ParentText" presStyleLbl="node1" presStyleIdx="0" presStyleCnt="3">
        <dgm:presLayoutVars>
          <dgm:chMax val="1"/>
          <dgm:chPref val="1"/>
          <dgm:bulletEnabled val="1"/>
        </dgm:presLayoutVars>
      </dgm:prSet>
      <dgm:spPr/>
      <dgm:t>
        <a:bodyPr/>
        <a:lstStyle/>
        <a:p>
          <a:endParaRPr lang="en-US"/>
        </a:p>
      </dgm:t>
    </dgm:pt>
    <dgm:pt modelId="{420DD847-2F5B-4BB3-8BFE-FEC178E2EBE1}" type="pres">
      <dgm:prSet presAssocID="{199F3E0E-1868-40FA-A19D-2B2EA2B141AA}" presName="ChildText" presStyleLbl="revTx" presStyleIdx="0" presStyleCnt="3">
        <dgm:presLayoutVars>
          <dgm:chMax val="0"/>
          <dgm:chPref val="0"/>
          <dgm:bulletEnabled val="1"/>
        </dgm:presLayoutVars>
      </dgm:prSet>
      <dgm:spPr/>
      <dgm:t>
        <a:bodyPr/>
        <a:lstStyle/>
        <a:p>
          <a:endParaRPr lang="en-US"/>
        </a:p>
      </dgm:t>
    </dgm:pt>
    <dgm:pt modelId="{AE8CD283-B633-45AA-B4B2-10B9C7201EC0}" type="pres">
      <dgm:prSet presAssocID="{727C1F98-90B9-4CD7-A169-C01816C83C39}" presName="sibTrans" presStyleCnt="0"/>
      <dgm:spPr/>
    </dgm:pt>
    <dgm:pt modelId="{26E52B93-6D3B-4C47-BA45-AD47394AD755}" type="pres">
      <dgm:prSet presAssocID="{51D87D30-1265-4E22-A61B-8BB04A62C912}" presName="composite" presStyleCnt="0"/>
      <dgm:spPr/>
    </dgm:pt>
    <dgm:pt modelId="{9ABC51E0-2E4D-4EA0-8C86-84C6DA2DACA0}" type="pres">
      <dgm:prSet presAssocID="{51D87D30-1265-4E22-A61B-8BB04A62C912}" presName="bentUpArrow1" presStyleLbl="alignImgPlace1" presStyleIdx="1" presStyleCnt="2"/>
      <dgm:spPr/>
    </dgm:pt>
    <dgm:pt modelId="{62E3EE87-6194-4B13-8202-2645FBFC9D72}" type="pres">
      <dgm:prSet presAssocID="{51D87D30-1265-4E22-A61B-8BB04A62C912}" presName="ParentText" presStyleLbl="node1" presStyleIdx="1" presStyleCnt="3">
        <dgm:presLayoutVars>
          <dgm:chMax val="1"/>
          <dgm:chPref val="1"/>
          <dgm:bulletEnabled val="1"/>
        </dgm:presLayoutVars>
      </dgm:prSet>
      <dgm:spPr/>
      <dgm:t>
        <a:bodyPr/>
        <a:lstStyle/>
        <a:p>
          <a:endParaRPr lang="en-US"/>
        </a:p>
      </dgm:t>
    </dgm:pt>
    <dgm:pt modelId="{F85EDD98-6846-496F-84C1-A5743E93A3D5}" type="pres">
      <dgm:prSet presAssocID="{51D87D30-1265-4E22-A61B-8BB04A62C912}" presName="ChildText" presStyleLbl="revTx" presStyleIdx="1" presStyleCnt="3">
        <dgm:presLayoutVars>
          <dgm:chMax val="0"/>
          <dgm:chPref val="0"/>
          <dgm:bulletEnabled val="1"/>
        </dgm:presLayoutVars>
      </dgm:prSet>
      <dgm:spPr/>
      <dgm:t>
        <a:bodyPr/>
        <a:lstStyle/>
        <a:p>
          <a:endParaRPr lang="en-US"/>
        </a:p>
      </dgm:t>
    </dgm:pt>
    <dgm:pt modelId="{22761E05-C6D4-4524-8A8A-CAF147F61ABA}" type="pres">
      <dgm:prSet presAssocID="{C242F6B0-012E-4065-93FE-16573A97C832}" presName="sibTrans" presStyleCnt="0"/>
      <dgm:spPr/>
    </dgm:pt>
    <dgm:pt modelId="{9727A060-B4E1-4E56-8CD5-0FA2D3D1CA84}" type="pres">
      <dgm:prSet presAssocID="{4FDA1535-4FC9-436C-B3AD-B3D5FCD36935}" presName="composite" presStyleCnt="0"/>
      <dgm:spPr/>
    </dgm:pt>
    <dgm:pt modelId="{18528143-10DD-40E5-8497-1092F20991DD}" type="pres">
      <dgm:prSet presAssocID="{4FDA1535-4FC9-436C-B3AD-B3D5FCD36935}" presName="ParentText" presStyleLbl="node1" presStyleIdx="2" presStyleCnt="3">
        <dgm:presLayoutVars>
          <dgm:chMax val="1"/>
          <dgm:chPref val="1"/>
          <dgm:bulletEnabled val="1"/>
        </dgm:presLayoutVars>
      </dgm:prSet>
      <dgm:spPr/>
      <dgm:t>
        <a:bodyPr/>
        <a:lstStyle/>
        <a:p>
          <a:endParaRPr lang="en-US"/>
        </a:p>
      </dgm:t>
    </dgm:pt>
    <dgm:pt modelId="{84786E1A-5798-42CF-9CFB-26C0DD1001CA}" type="pres">
      <dgm:prSet presAssocID="{4FDA1535-4FC9-436C-B3AD-B3D5FCD36935}" presName="FinalChildText" presStyleLbl="revTx" presStyleIdx="2" presStyleCnt="3">
        <dgm:presLayoutVars>
          <dgm:chMax val="0"/>
          <dgm:chPref val="0"/>
          <dgm:bulletEnabled val="1"/>
        </dgm:presLayoutVars>
      </dgm:prSet>
      <dgm:spPr/>
      <dgm:t>
        <a:bodyPr/>
        <a:lstStyle/>
        <a:p>
          <a:endParaRPr lang="en-US"/>
        </a:p>
      </dgm:t>
    </dgm:pt>
  </dgm:ptLst>
  <dgm:cxnLst>
    <dgm:cxn modelId="{81FFB2F0-0573-4255-97CF-9EF764B6E6D6}" type="presOf" srcId="{51D87D30-1265-4E22-A61B-8BB04A62C912}" destId="{62E3EE87-6194-4B13-8202-2645FBFC9D72}" srcOrd="0" destOrd="0" presId="urn:microsoft.com/office/officeart/2005/8/layout/StepDownProcess"/>
    <dgm:cxn modelId="{676A3478-8BB4-4955-B613-FAE574E4DBF8}" type="presOf" srcId="{A6BD6E46-1AEA-4C23-B2CC-FFB2E468E1CC}" destId="{420DD847-2F5B-4BB3-8BFE-FEC178E2EBE1}" srcOrd="0" destOrd="0" presId="urn:microsoft.com/office/officeart/2005/8/layout/StepDownProcess"/>
    <dgm:cxn modelId="{0AF2E897-A06B-41F5-9A5D-B0E79C091935}" type="presOf" srcId="{F7B260E2-E652-44D1-A6DB-78DF6CD68FE6}" destId="{84786E1A-5798-42CF-9CFB-26C0DD1001CA}" srcOrd="0" destOrd="0" presId="urn:microsoft.com/office/officeart/2005/8/layout/StepDownProcess"/>
    <dgm:cxn modelId="{B2A85F8E-3488-4469-8FC5-0B11E24686B1}" srcId="{CB3C87EB-2906-4A6A-A9BF-781E4BC4829D}" destId="{4FDA1535-4FC9-436C-B3AD-B3D5FCD36935}" srcOrd="2" destOrd="0" parTransId="{A78E52AD-D12A-4E15-817B-A195E90CDAA2}" sibTransId="{3C49FD19-E769-407C-801E-812CE941B45B}"/>
    <dgm:cxn modelId="{E39A1CC8-404D-4CD3-B843-3B2AFCE48EAF}" srcId="{51D87D30-1265-4E22-A61B-8BB04A62C912}" destId="{23D10CBB-75E4-464A-BA1E-70645625EC9F}" srcOrd="0" destOrd="0" parTransId="{9A0E583C-A992-4183-8FE0-3E26E589FF4E}" sibTransId="{83188326-C9E2-4375-85E7-6502B80ECCFF}"/>
    <dgm:cxn modelId="{4E054BDB-37F0-4B8E-B403-B55C188DDE4C}" type="presOf" srcId="{CB3C87EB-2906-4A6A-A9BF-781E4BC4829D}" destId="{EDD47EBD-E61D-49B3-A938-76B2799226AD}" srcOrd="0" destOrd="0" presId="urn:microsoft.com/office/officeart/2005/8/layout/StepDownProcess"/>
    <dgm:cxn modelId="{AC47789B-EF87-44AE-BD99-59630732AB36}" srcId="{CB3C87EB-2906-4A6A-A9BF-781E4BC4829D}" destId="{199F3E0E-1868-40FA-A19D-2B2EA2B141AA}" srcOrd="0" destOrd="0" parTransId="{0F7E288D-4D1E-4989-99D6-E0C141A561F6}" sibTransId="{727C1F98-90B9-4CD7-A169-C01816C83C39}"/>
    <dgm:cxn modelId="{6DB9A510-67C1-4895-9D50-D0EAFAC104DB}" srcId="{4FDA1535-4FC9-436C-B3AD-B3D5FCD36935}" destId="{F7B260E2-E652-44D1-A6DB-78DF6CD68FE6}" srcOrd="0" destOrd="0" parTransId="{3AFE534D-7FB8-4025-A098-50396B629FD7}" sibTransId="{0DC33A50-AE4F-43B5-8670-6C137262DA67}"/>
    <dgm:cxn modelId="{398077FD-07A8-498D-8BF3-66097485D43B}" type="presOf" srcId="{199F3E0E-1868-40FA-A19D-2B2EA2B141AA}" destId="{114E23FA-9DD7-47B4-8204-9C3706CCDA38}" srcOrd="0" destOrd="0" presId="urn:microsoft.com/office/officeart/2005/8/layout/StepDownProcess"/>
    <dgm:cxn modelId="{30918003-1D67-4B1F-9801-4A013ACB3EBD}" srcId="{199F3E0E-1868-40FA-A19D-2B2EA2B141AA}" destId="{A6BD6E46-1AEA-4C23-B2CC-FFB2E468E1CC}" srcOrd="0" destOrd="0" parTransId="{ED04A218-CE81-432F-8BC7-42BFEBEAA4BE}" sibTransId="{D587738A-6D02-48D5-AD34-3F653BA6469C}"/>
    <dgm:cxn modelId="{8D319B72-A7D6-4FAC-B671-3E8924DCCD4E}" srcId="{CB3C87EB-2906-4A6A-A9BF-781E4BC4829D}" destId="{51D87D30-1265-4E22-A61B-8BB04A62C912}" srcOrd="1" destOrd="0" parTransId="{F4266073-9BEB-4D2E-8C08-7615ACC83361}" sibTransId="{C242F6B0-012E-4065-93FE-16573A97C832}"/>
    <dgm:cxn modelId="{28DB07E0-2B20-4D6C-8E21-EEDED04AD1AB}" type="presOf" srcId="{23D10CBB-75E4-464A-BA1E-70645625EC9F}" destId="{F85EDD98-6846-496F-84C1-A5743E93A3D5}" srcOrd="0" destOrd="0" presId="urn:microsoft.com/office/officeart/2005/8/layout/StepDownProcess"/>
    <dgm:cxn modelId="{6B3BEF69-D720-45DE-B67F-B8893706CE34}" type="presOf" srcId="{4FDA1535-4FC9-436C-B3AD-B3D5FCD36935}" destId="{18528143-10DD-40E5-8497-1092F20991DD}" srcOrd="0" destOrd="0" presId="urn:microsoft.com/office/officeart/2005/8/layout/StepDownProcess"/>
    <dgm:cxn modelId="{7AADBBBC-D69D-481D-822A-00E8C0EBC4A4}" type="presParOf" srcId="{EDD47EBD-E61D-49B3-A938-76B2799226AD}" destId="{FC666C3F-CFB2-480D-8385-1454CF528597}" srcOrd="0" destOrd="0" presId="urn:microsoft.com/office/officeart/2005/8/layout/StepDownProcess"/>
    <dgm:cxn modelId="{687D9C4E-4F4D-4A92-A047-FE300E4F7578}" type="presParOf" srcId="{FC666C3F-CFB2-480D-8385-1454CF528597}" destId="{4766DFB5-BB66-46F4-9CBB-0319E0C23D1D}" srcOrd="0" destOrd="0" presId="urn:microsoft.com/office/officeart/2005/8/layout/StepDownProcess"/>
    <dgm:cxn modelId="{D5386502-DF4E-4CAE-A9B6-C1BD143808AB}" type="presParOf" srcId="{FC666C3F-CFB2-480D-8385-1454CF528597}" destId="{114E23FA-9DD7-47B4-8204-9C3706CCDA38}" srcOrd="1" destOrd="0" presId="urn:microsoft.com/office/officeart/2005/8/layout/StepDownProcess"/>
    <dgm:cxn modelId="{91F486F1-B003-4304-90D5-48770AFC78AD}" type="presParOf" srcId="{FC666C3F-CFB2-480D-8385-1454CF528597}" destId="{420DD847-2F5B-4BB3-8BFE-FEC178E2EBE1}" srcOrd="2" destOrd="0" presId="urn:microsoft.com/office/officeart/2005/8/layout/StepDownProcess"/>
    <dgm:cxn modelId="{1BB41E95-7B51-4FC9-8EC4-3849B754E72B}" type="presParOf" srcId="{EDD47EBD-E61D-49B3-A938-76B2799226AD}" destId="{AE8CD283-B633-45AA-B4B2-10B9C7201EC0}" srcOrd="1" destOrd="0" presId="urn:microsoft.com/office/officeart/2005/8/layout/StepDownProcess"/>
    <dgm:cxn modelId="{868080E2-EA65-42B2-AB81-345EE0D986AF}" type="presParOf" srcId="{EDD47EBD-E61D-49B3-A938-76B2799226AD}" destId="{26E52B93-6D3B-4C47-BA45-AD47394AD755}" srcOrd="2" destOrd="0" presId="urn:microsoft.com/office/officeart/2005/8/layout/StepDownProcess"/>
    <dgm:cxn modelId="{05F1DA24-958F-413C-B541-8E73F319C1EE}" type="presParOf" srcId="{26E52B93-6D3B-4C47-BA45-AD47394AD755}" destId="{9ABC51E0-2E4D-4EA0-8C86-84C6DA2DACA0}" srcOrd="0" destOrd="0" presId="urn:microsoft.com/office/officeart/2005/8/layout/StepDownProcess"/>
    <dgm:cxn modelId="{BE553421-974A-4CC5-8962-039B86A4E1BD}" type="presParOf" srcId="{26E52B93-6D3B-4C47-BA45-AD47394AD755}" destId="{62E3EE87-6194-4B13-8202-2645FBFC9D72}" srcOrd="1" destOrd="0" presId="urn:microsoft.com/office/officeart/2005/8/layout/StepDownProcess"/>
    <dgm:cxn modelId="{3FFE91BA-6797-4003-8B1A-443C47BEE267}" type="presParOf" srcId="{26E52B93-6D3B-4C47-BA45-AD47394AD755}" destId="{F85EDD98-6846-496F-84C1-A5743E93A3D5}" srcOrd="2" destOrd="0" presId="urn:microsoft.com/office/officeart/2005/8/layout/StepDownProcess"/>
    <dgm:cxn modelId="{7437425E-077B-4D1E-82B8-C2219DD7A04F}" type="presParOf" srcId="{EDD47EBD-E61D-49B3-A938-76B2799226AD}" destId="{22761E05-C6D4-4524-8A8A-CAF147F61ABA}" srcOrd="3" destOrd="0" presId="urn:microsoft.com/office/officeart/2005/8/layout/StepDownProcess"/>
    <dgm:cxn modelId="{9557D01E-30B0-4BAE-A9BF-7BDD30E699A2}" type="presParOf" srcId="{EDD47EBD-E61D-49B3-A938-76B2799226AD}" destId="{9727A060-B4E1-4E56-8CD5-0FA2D3D1CA84}" srcOrd="4" destOrd="0" presId="urn:microsoft.com/office/officeart/2005/8/layout/StepDownProcess"/>
    <dgm:cxn modelId="{4379C5FC-C2B0-429C-A6B1-2D1D0039189A}" type="presParOf" srcId="{9727A060-B4E1-4E56-8CD5-0FA2D3D1CA84}" destId="{18528143-10DD-40E5-8497-1092F20991DD}" srcOrd="0" destOrd="0" presId="urn:microsoft.com/office/officeart/2005/8/layout/StepDownProcess"/>
    <dgm:cxn modelId="{127BAD1D-3374-496C-813A-2F9B38325298}" type="presParOf" srcId="{9727A060-B4E1-4E56-8CD5-0FA2D3D1CA84}" destId="{84786E1A-5798-42CF-9CFB-26C0DD1001C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6DFB5-BB66-46F4-9CBB-0319E0C23D1D}">
      <dsp:nvSpPr>
        <dsp:cNvPr id="0" name=""/>
        <dsp:cNvSpPr/>
      </dsp:nvSpPr>
      <dsp:spPr>
        <a:xfrm rot="5400000">
          <a:off x="2584675" y="969380"/>
          <a:ext cx="857333" cy="976044"/>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4E23FA-9DD7-47B4-8204-9C3706CCDA38}">
      <dsp:nvSpPr>
        <dsp:cNvPr id="0" name=""/>
        <dsp:cNvSpPr/>
      </dsp:nvSpPr>
      <dsp:spPr>
        <a:xfrm>
          <a:off x="2357534" y="19009"/>
          <a:ext cx="1443245" cy="1010224"/>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IQ" sz="2000" kern="1200" dirty="0" smtClean="0">
              <a:cs typeface="Ali_K_Alwand" pitchFamily="2" charset="-78"/>
            </a:rPr>
            <a:t>دةستةي كارطيَرِي</a:t>
          </a:r>
          <a:endParaRPr lang="en-US" sz="2000" kern="1200" dirty="0">
            <a:cs typeface="Ali_K_Alwand" pitchFamily="2" charset="-78"/>
          </a:endParaRPr>
        </a:p>
      </dsp:txBody>
      <dsp:txXfrm>
        <a:off x="2406858" y="68333"/>
        <a:ext cx="1344597" cy="911576"/>
      </dsp:txXfrm>
    </dsp:sp>
    <dsp:sp modelId="{420DD847-2F5B-4BB3-8BFE-FEC178E2EBE1}">
      <dsp:nvSpPr>
        <dsp:cNvPr id="0" name=""/>
        <dsp:cNvSpPr/>
      </dsp:nvSpPr>
      <dsp:spPr>
        <a:xfrm>
          <a:off x="3800779" y="115357"/>
          <a:ext cx="1049679" cy="816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endParaRPr lang="en-US" sz="2100" kern="1200"/>
        </a:p>
      </dsp:txBody>
      <dsp:txXfrm>
        <a:off x="3800779" y="115357"/>
        <a:ext cx="1049679" cy="816508"/>
      </dsp:txXfrm>
    </dsp:sp>
    <dsp:sp modelId="{9ABC51E0-2E4D-4EA0-8C86-84C6DA2DACA0}">
      <dsp:nvSpPr>
        <dsp:cNvPr id="0" name=""/>
        <dsp:cNvSpPr/>
      </dsp:nvSpPr>
      <dsp:spPr>
        <a:xfrm rot="5400000">
          <a:off x="3781279" y="2104196"/>
          <a:ext cx="857333" cy="976044"/>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3EE87-6194-4B13-8202-2645FBFC9D72}">
      <dsp:nvSpPr>
        <dsp:cNvPr id="0" name=""/>
        <dsp:cNvSpPr/>
      </dsp:nvSpPr>
      <dsp:spPr>
        <a:xfrm>
          <a:off x="3554137" y="1153825"/>
          <a:ext cx="1443245" cy="1010224"/>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IQ" sz="1800" kern="1200" dirty="0" smtClean="0">
              <a:cs typeface="Ali_K_Alwand" pitchFamily="2" charset="-78"/>
            </a:rPr>
            <a:t>كارة كارطيَرِييةكان بؤ جي بةجيَ كردن</a:t>
          </a:r>
          <a:endParaRPr lang="en-US" sz="1800" kern="1200" dirty="0">
            <a:cs typeface="Ali_K_Alwand" pitchFamily="2" charset="-78"/>
          </a:endParaRPr>
        </a:p>
      </dsp:txBody>
      <dsp:txXfrm>
        <a:off x="3603461" y="1203149"/>
        <a:ext cx="1344597" cy="911576"/>
      </dsp:txXfrm>
    </dsp:sp>
    <dsp:sp modelId="{F85EDD98-6846-496F-84C1-A5743E93A3D5}">
      <dsp:nvSpPr>
        <dsp:cNvPr id="0" name=""/>
        <dsp:cNvSpPr/>
      </dsp:nvSpPr>
      <dsp:spPr>
        <a:xfrm>
          <a:off x="4997383" y="1250173"/>
          <a:ext cx="1049679" cy="816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endParaRPr lang="en-US" sz="2100" kern="1200"/>
        </a:p>
      </dsp:txBody>
      <dsp:txXfrm>
        <a:off x="4997383" y="1250173"/>
        <a:ext cx="1049679" cy="816508"/>
      </dsp:txXfrm>
    </dsp:sp>
    <dsp:sp modelId="{18528143-10DD-40E5-8497-1092F20991DD}">
      <dsp:nvSpPr>
        <dsp:cNvPr id="0" name=""/>
        <dsp:cNvSpPr/>
      </dsp:nvSpPr>
      <dsp:spPr>
        <a:xfrm>
          <a:off x="4750741" y="2288640"/>
          <a:ext cx="1443245" cy="1010224"/>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IQ" sz="2000" kern="1200" dirty="0" smtClean="0">
              <a:cs typeface="Ali_K_Alwand" pitchFamily="2" charset="-78"/>
            </a:rPr>
            <a:t>زانست و هونةري بةجيَ هيَنراو</a:t>
          </a:r>
          <a:endParaRPr lang="en-US" sz="2000" kern="1200" dirty="0">
            <a:cs typeface="Ali_K_Alwand" pitchFamily="2" charset="-78"/>
          </a:endParaRPr>
        </a:p>
      </dsp:txBody>
      <dsp:txXfrm>
        <a:off x="4800065" y="2337964"/>
        <a:ext cx="1344597" cy="911576"/>
      </dsp:txXfrm>
    </dsp:sp>
    <dsp:sp modelId="{84786E1A-5798-42CF-9CFB-26C0DD1001CA}">
      <dsp:nvSpPr>
        <dsp:cNvPr id="0" name=""/>
        <dsp:cNvSpPr/>
      </dsp:nvSpPr>
      <dsp:spPr>
        <a:xfrm>
          <a:off x="6193986" y="2384988"/>
          <a:ext cx="1049679" cy="816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endParaRPr lang="en-US" sz="2100" kern="1200"/>
        </a:p>
      </dsp:txBody>
      <dsp:txXfrm>
        <a:off x="6193986" y="2384988"/>
        <a:ext cx="1049679" cy="81650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8DA0A6-064B-4297-9E02-7DBAA20F3379}" type="datetimeFigureOut">
              <a:rPr lang="en-US" smtClean="0"/>
              <a:t>5/24/2023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189C299-A455-4E0C-9723-1A51A2BCDE8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24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8DA0A6-064B-4297-9E02-7DBAA20F3379}"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9C299-A455-4E0C-9723-1A51A2BCDE87}" type="slidenum">
              <a:rPr lang="en-US" smtClean="0"/>
              <a:t>‹#›</a:t>
            </a:fld>
            <a:endParaRPr lang="en-US"/>
          </a:p>
        </p:txBody>
      </p:sp>
    </p:spTree>
    <p:extLst>
      <p:ext uri="{BB962C8B-B14F-4D97-AF65-F5344CB8AC3E}">
        <p14:creationId xmlns:p14="http://schemas.microsoft.com/office/powerpoint/2010/main" val="269449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8DA0A6-064B-4297-9E02-7DBAA20F3379}"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9C299-A455-4E0C-9723-1A51A2BCDE8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53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8DA0A6-064B-4297-9E02-7DBAA20F3379}"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9C299-A455-4E0C-9723-1A51A2BCDE8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3044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8DA0A6-064B-4297-9E02-7DBAA20F3379}"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9C299-A455-4E0C-9723-1A51A2BCDE87}" type="slidenum">
              <a:rPr lang="en-US" smtClean="0"/>
              <a:t>‹#›</a:t>
            </a:fld>
            <a:endParaRPr lang="en-US"/>
          </a:p>
        </p:txBody>
      </p:sp>
    </p:spTree>
    <p:extLst>
      <p:ext uri="{BB962C8B-B14F-4D97-AF65-F5344CB8AC3E}">
        <p14:creationId xmlns:p14="http://schemas.microsoft.com/office/powerpoint/2010/main" val="3394186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8DA0A6-064B-4297-9E02-7DBAA20F3379}"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9C299-A455-4E0C-9723-1A51A2BCDE8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7533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8DA0A6-064B-4297-9E02-7DBAA20F3379}"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9C299-A455-4E0C-9723-1A51A2BCDE8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458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8DA0A6-064B-4297-9E02-7DBAA20F3379}"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9C299-A455-4E0C-9723-1A51A2BCDE8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0459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8DA0A6-064B-4297-9E02-7DBAA20F3379}"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9C299-A455-4E0C-9723-1A51A2BCDE8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428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8DA0A6-064B-4297-9E02-7DBAA20F3379}"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9C299-A455-4E0C-9723-1A51A2BCDE87}" type="slidenum">
              <a:rPr lang="en-US" smtClean="0"/>
              <a:t>‹#›</a:t>
            </a:fld>
            <a:endParaRPr lang="en-US"/>
          </a:p>
        </p:txBody>
      </p:sp>
    </p:spTree>
    <p:extLst>
      <p:ext uri="{BB962C8B-B14F-4D97-AF65-F5344CB8AC3E}">
        <p14:creationId xmlns:p14="http://schemas.microsoft.com/office/powerpoint/2010/main" val="1924210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8DA0A6-064B-4297-9E02-7DBAA20F3379}"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9C299-A455-4E0C-9723-1A51A2BCDE8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825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8DA0A6-064B-4297-9E02-7DBAA20F3379}"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9C299-A455-4E0C-9723-1A51A2BCDE87}" type="slidenum">
              <a:rPr lang="en-US" smtClean="0"/>
              <a:t>‹#›</a:t>
            </a:fld>
            <a:endParaRPr lang="en-US"/>
          </a:p>
        </p:txBody>
      </p:sp>
    </p:spTree>
    <p:extLst>
      <p:ext uri="{BB962C8B-B14F-4D97-AF65-F5344CB8AC3E}">
        <p14:creationId xmlns:p14="http://schemas.microsoft.com/office/powerpoint/2010/main" val="316351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8DA0A6-064B-4297-9E02-7DBAA20F3379}" type="datetimeFigureOut">
              <a:rPr lang="en-US" smtClean="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9C299-A455-4E0C-9723-1A51A2BCDE8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8637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8DA0A6-064B-4297-9E02-7DBAA20F3379}" type="datetimeFigureOut">
              <a:rPr lang="en-US" smtClean="0"/>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9C299-A455-4E0C-9723-1A51A2BCDE8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3055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DA0A6-064B-4297-9E02-7DBAA20F3379}" type="datetimeFigureOut">
              <a:rPr lang="en-US" smtClean="0"/>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9C299-A455-4E0C-9723-1A51A2BCDE87}" type="slidenum">
              <a:rPr lang="en-US" smtClean="0"/>
              <a:t>‹#›</a:t>
            </a:fld>
            <a:endParaRPr lang="en-US"/>
          </a:p>
        </p:txBody>
      </p:sp>
    </p:spTree>
    <p:extLst>
      <p:ext uri="{BB962C8B-B14F-4D97-AF65-F5344CB8AC3E}">
        <p14:creationId xmlns:p14="http://schemas.microsoft.com/office/powerpoint/2010/main" val="320944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8DA0A6-064B-4297-9E02-7DBAA20F3379}"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9C299-A455-4E0C-9723-1A51A2BCDE8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600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8DA0A6-064B-4297-9E02-7DBAA20F3379}"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9C299-A455-4E0C-9723-1A51A2BCDE87}" type="slidenum">
              <a:rPr lang="en-US" smtClean="0"/>
              <a:t>‹#›</a:t>
            </a:fld>
            <a:endParaRPr lang="en-US"/>
          </a:p>
        </p:txBody>
      </p:sp>
    </p:spTree>
    <p:extLst>
      <p:ext uri="{BB962C8B-B14F-4D97-AF65-F5344CB8AC3E}">
        <p14:creationId xmlns:p14="http://schemas.microsoft.com/office/powerpoint/2010/main" val="374185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8DA0A6-064B-4297-9E02-7DBAA20F3379}" type="datetimeFigureOut">
              <a:rPr lang="en-US" smtClean="0"/>
              <a:t>5/24/2023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89C299-A455-4E0C-9723-1A51A2BCDE87}" type="slidenum">
              <a:rPr lang="en-US" smtClean="0"/>
              <a:t>‹#›</a:t>
            </a:fld>
            <a:endParaRPr lang="en-US"/>
          </a:p>
        </p:txBody>
      </p:sp>
    </p:spTree>
    <p:extLst>
      <p:ext uri="{BB962C8B-B14F-4D97-AF65-F5344CB8AC3E}">
        <p14:creationId xmlns:p14="http://schemas.microsoft.com/office/powerpoint/2010/main" val="2187228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4800" dirty="0" smtClean="0">
                <a:cs typeface="Ali_K_Alwand" pitchFamily="2" charset="-78"/>
              </a:rPr>
              <a:t>بنةماكاني كارطيري طشتي</a:t>
            </a:r>
            <a:endParaRPr lang="en-US" sz="4800" dirty="0">
              <a:cs typeface="Ali_K_Alwand" pitchFamily="2" charset="-78"/>
            </a:endParaRPr>
          </a:p>
        </p:txBody>
      </p:sp>
      <p:sp>
        <p:nvSpPr>
          <p:cNvPr id="3" name="Content Placeholder 2"/>
          <p:cNvSpPr>
            <a:spLocks noGrp="1"/>
          </p:cNvSpPr>
          <p:nvPr>
            <p:ph idx="1"/>
          </p:nvPr>
        </p:nvSpPr>
        <p:spPr/>
        <p:txBody>
          <a:bodyPr/>
          <a:lstStyle/>
          <a:p>
            <a:pPr marL="0" indent="0">
              <a:buNone/>
            </a:pPr>
            <a:endParaRPr lang="ar-IQ" dirty="0" smtClean="0">
              <a:cs typeface="Ali_K_Alwand" pitchFamily="2" charset="-78"/>
            </a:endParaRPr>
          </a:p>
          <a:p>
            <a:pPr marL="0" indent="0" algn="ctr">
              <a:buNone/>
            </a:pPr>
            <a:r>
              <a:rPr lang="ar-IQ" sz="4000" dirty="0" smtClean="0">
                <a:cs typeface="Ali_K_Alwand" pitchFamily="2" charset="-78"/>
              </a:rPr>
              <a:t>مامؤستاي بابةت: د.نجيبة ابراهيم احمد</a:t>
            </a:r>
            <a:endParaRPr lang="ar-IQ" dirty="0" smtClean="0">
              <a:cs typeface="Ali_K_Alwand" pitchFamily="2" charset="-78"/>
            </a:endParaRPr>
          </a:p>
          <a:p>
            <a:endParaRPr lang="en-US" dirty="0">
              <a:cs typeface="Ali_K_Alwand" pitchFamily="2" charset="-78"/>
            </a:endParaRPr>
          </a:p>
        </p:txBody>
      </p:sp>
    </p:spTree>
    <p:extLst>
      <p:ext uri="{BB962C8B-B14F-4D97-AF65-F5344CB8AC3E}">
        <p14:creationId xmlns:p14="http://schemas.microsoft.com/office/powerpoint/2010/main" val="4178166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87192"/>
          </a:xfrm>
        </p:spPr>
        <p:txBody>
          <a:bodyPr>
            <a:normAutofit fontScale="90000"/>
          </a:bodyPr>
          <a:lstStyle/>
          <a:p>
            <a:endParaRPr lang="en-US" dirty="0"/>
          </a:p>
        </p:txBody>
      </p:sp>
      <p:sp>
        <p:nvSpPr>
          <p:cNvPr id="3" name="Content Placeholder 2"/>
          <p:cNvSpPr>
            <a:spLocks noGrp="1"/>
          </p:cNvSpPr>
          <p:nvPr>
            <p:ph idx="1"/>
          </p:nvPr>
        </p:nvSpPr>
        <p:spPr>
          <a:xfrm>
            <a:off x="1295401" y="1158240"/>
            <a:ext cx="9601196" cy="4717628"/>
          </a:xfrm>
        </p:spPr>
        <p:txBody>
          <a:bodyPr/>
          <a:lstStyle/>
          <a:p>
            <a:pPr algn="r" rtl="1"/>
            <a:r>
              <a:rPr lang="ar-IQ" dirty="0">
                <a:cs typeface="Ali_K_Alwand" pitchFamily="2" charset="-78"/>
              </a:rPr>
              <a:t>بةشيَوةيةكي طشتي ئةم بابةتة بة سيَ بةش دةوتريَتةوة، هةروةكو لة خوارةوةدا هاتووة:</a:t>
            </a:r>
            <a:endParaRPr lang="en-US" dirty="0">
              <a:cs typeface="Ali_K_Alwand" pitchFamily="2" charset="-78"/>
            </a:endParaRPr>
          </a:p>
          <a:p>
            <a:pPr algn="r" rtl="1"/>
            <a:r>
              <a:rPr lang="ar-SA" b="1" u="sng" dirty="0">
                <a:cs typeface="Ali_K_Alwand" pitchFamily="2" charset="-78"/>
              </a:rPr>
              <a:t>بةشى يةكةم : كارطيَري طشتي، دةروازةيةك بؤ تيَطةيشتن</a:t>
            </a:r>
            <a:endParaRPr lang="en-US" dirty="0">
              <a:cs typeface="Ali_K_Alwand" pitchFamily="2" charset="-78"/>
            </a:endParaRPr>
          </a:p>
          <a:p>
            <a:pPr algn="r" rtl="1"/>
            <a:r>
              <a:rPr lang="en-US" dirty="0">
                <a:cs typeface="Ali_K_Alwand" pitchFamily="2" charset="-78"/>
              </a:rPr>
              <a:t>    </a:t>
            </a:r>
            <a:r>
              <a:rPr lang="ar-SA" dirty="0">
                <a:cs typeface="Ali_K_Alwand" pitchFamily="2" charset="-78"/>
              </a:rPr>
              <a:t>يةكةم / ضةمك وناساندني كارطيَري طشتي</a:t>
            </a:r>
            <a:endParaRPr lang="en-US" dirty="0">
              <a:cs typeface="Ali_K_Alwand" pitchFamily="2" charset="-78"/>
            </a:endParaRPr>
          </a:p>
          <a:p>
            <a:pPr algn="r" rtl="1"/>
            <a:r>
              <a:rPr lang="en-US" dirty="0">
                <a:cs typeface="Ali_K_Alwand" pitchFamily="2" charset="-78"/>
              </a:rPr>
              <a:t>    </a:t>
            </a:r>
            <a:r>
              <a:rPr lang="ar-SA" dirty="0">
                <a:cs typeface="Ali_K_Alwand" pitchFamily="2" charset="-78"/>
              </a:rPr>
              <a:t>دووةم / طرنطي وضالاكيةكان وئةرك وكارةكاني كارطيَري طشتي</a:t>
            </a:r>
            <a:endParaRPr lang="en-US" dirty="0">
              <a:cs typeface="Ali_K_Alwand" pitchFamily="2" charset="-78"/>
            </a:endParaRPr>
          </a:p>
          <a:p>
            <a:pPr algn="r" rtl="1"/>
            <a:r>
              <a:rPr lang="en-US" dirty="0">
                <a:cs typeface="Ali_K_Alwand" pitchFamily="2" charset="-78"/>
              </a:rPr>
              <a:t>    </a:t>
            </a:r>
            <a:r>
              <a:rPr lang="ar-SA" dirty="0">
                <a:cs typeface="Ali_K_Alwand" pitchFamily="2" charset="-78"/>
              </a:rPr>
              <a:t>     سيَيةم / جياكردنةوةي كارطيَري طشتي(الادارة العامة) لة كارطيَري كار(إدارة الاعمال)</a:t>
            </a:r>
            <a:endParaRPr lang="en-US" dirty="0">
              <a:cs typeface="Ali_K_Alwand" pitchFamily="2" charset="-78"/>
            </a:endParaRPr>
          </a:p>
          <a:p>
            <a:pPr algn="r" rtl="1"/>
            <a:r>
              <a:rPr lang="en-US" dirty="0">
                <a:cs typeface="Ali_K_Alwand" pitchFamily="2" charset="-78"/>
              </a:rPr>
              <a:t>    </a:t>
            </a:r>
            <a:r>
              <a:rPr lang="ar-IQ" dirty="0">
                <a:cs typeface="Ali_K_Alwand" pitchFamily="2" charset="-78"/>
              </a:rPr>
              <a:t>ضوارةم / جياوازي كارطيَري طشتي لةطةلَ زانستةكاني تر (بةتايبةتي زانستي سياسةت)</a:t>
            </a:r>
            <a:endParaRPr lang="en-US" dirty="0">
              <a:cs typeface="Ali_K_Alwand" pitchFamily="2" charset="-78"/>
            </a:endParaRPr>
          </a:p>
          <a:p>
            <a:pPr algn="r"/>
            <a:endParaRPr lang="en-US" dirty="0">
              <a:cs typeface="Ali_K_Alwand" pitchFamily="2" charset="-78"/>
            </a:endParaRPr>
          </a:p>
        </p:txBody>
      </p:sp>
    </p:spTree>
    <p:extLst>
      <p:ext uri="{BB962C8B-B14F-4D97-AF65-F5344CB8AC3E}">
        <p14:creationId xmlns:p14="http://schemas.microsoft.com/office/powerpoint/2010/main" val="1415848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1734589"/>
            <a:ext cx="9601196" cy="4141279"/>
          </a:xfrm>
        </p:spPr>
        <p:txBody>
          <a:bodyPr>
            <a:noAutofit/>
          </a:bodyPr>
          <a:lstStyle/>
          <a:p>
            <a:pPr algn="r" rtl="1"/>
            <a:r>
              <a:rPr lang="ar-IQ" sz="1400" b="1" u="sng" dirty="0">
                <a:cs typeface="Ali_K_Alwand" pitchFamily="2" charset="-78"/>
              </a:rPr>
              <a:t>بةشى دووةم : كارطيَري طشتي، طةشةسةندني ميَذوويي وضالاكية سةرةكيةكاني  </a:t>
            </a:r>
            <a:endParaRPr lang="en-US" sz="1400" dirty="0">
              <a:cs typeface="Ali_K_Alwand" pitchFamily="2" charset="-78"/>
            </a:endParaRPr>
          </a:p>
          <a:p>
            <a:pPr algn="r" rtl="1"/>
            <a:r>
              <a:rPr lang="en-US" sz="1400" dirty="0">
                <a:cs typeface="Ali_K_Alwand" pitchFamily="2" charset="-78"/>
              </a:rPr>
              <a:t>    </a:t>
            </a:r>
            <a:r>
              <a:rPr lang="ar-IQ" sz="1400" b="1" dirty="0">
                <a:cs typeface="Ali_K_Alwand" pitchFamily="2" charset="-78"/>
              </a:rPr>
              <a:t>يةكةم / </a:t>
            </a:r>
            <a:r>
              <a:rPr lang="ar-SA" sz="1400" b="1" dirty="0">
                <a:cs typeface="Ali_K_Alwand" pitchFamily="2" charset="-78"/>
              </a:rPr>
              <a:t>قوتابخانة وتيؤرة هزريةكاني خويَندني زانستي كارطيَري طشتي: </a:t>
            </a:r>
            <a:endParaRPr lang="en-US" sz="1400" dirty="0">
              <a:cs typeface="Ali_K_Alwand" pitchFamily="2" charset="-78"/>
            </a:endParaRPr>
          </a:p>
          <a:p>
            <a:pPr lvl="0" algn="r" rtl="1"/>
            <a:r>
              <a:rPr lang="ar-SA" sz="1400" dirty="0">
                <a:cs typeface="Ali_K_Alwand" pitchFamily="2" charset="-78"/>
              </a:rPr>
              <a:t> </a:t>
            </a:r>
            <a:r>
              <a:rPr lang="ar-SA" sz="1400" b="1" u="sng" dirty="0">
                <a:cs typeface="Ali_K_Alwand" pitchFamily="2" charset="-78"/>
              </a:rPr>
              <a:t>قوتابخانةي كلاسيك</a:t>
            </a:r>
            <a:r>
              <a:rPr lang="ar-SA" sz="1400" dirty="0">
                <a:cs typeface="Ali_K_Alwand" pitchFamily="2" charset="-78"/>
              </a:rPr>
              <a:t> ، ئةم قوتابخانةية بةسةر سيَ تيؤردا دابةش دةكريَت، ئةوانيش: </a:t>
            </a:r>
            <a:endParaRPr lang="en-US" sz="1400" dirty="0">
              <a:cs typeface="Ali_K_Alwand" pitchFamily="2" charset="-78"/>
            </a:endParaRPr>
          </a:p>
          <a:p>
            <a:pPr lvl="0" algn="r" rtl="1"/>
            <a:r>
              <a:rPr lang="ar-SA" sz="1400" dirty="0">
                <a:cs typeface="Ali_K_Alwand" pitchFamily="2" charset="-78"/>
              </a:rPr>
              <a:t>تيؤري بيرؤكراسيةتي كارطيَري (ماكس فيبر|)</a:t>
            </a:r>
            <a:endParaRPr lang="en-US" sz="1400" dirty="0">
              <a:cs typeface="Ali_K_Alwand" pitchFamily="2" charset="-78"/>
            </a:endParaRPr>
          </a:p>
          <a:p>
            <a:pPr lvl="0" algn="r" rtl="1"/>
            <a:r>
              <a:rPr lang="ar-SA" sz="1400" dirty="0">
                <a:cs typeface="Ali_K_Alwand" pitchFamily="2" charset="-78"/>
              </a:rPr>
              <a:t>تيؤري كارطيَري زانستي ( فريدرك تايلور )</a:t>
            </a:r>
            <a:endParaRPr lang="en-US" sz="1400" dirty="0">
              <a:cs typeface="Ali_K_Alwand" pitchFamily="2" charset="-78"/>
            </a:endParaRPr>
          </a:p>
          <a:p>
            <a:pPr lvl="0" algn="r" rtl="1"/>
            <a:r>
              <a:rPr lang="ar-SA" sz="1400" dirty="0">
                <a:cs typeface="Ali_K_Alwand" pitchFamily="2" charset="-78"/>
              </a:rPr>
              <a:t>تيؤري دابةشكردني كارطيَري ( هنري فايول )</a:t>
            </a:r>
            <a:endParaRPr lang="en-US" sz="1400" dirty="0">
              <a:cs typeface="Ali_K_Alwand" pitchFamily="2" charset="-78"/>
            </a:endParaRPr>
          </a:p>
          <a:p>
            <a:pPr lvl="0" algn="r" rtl="1"/>
            <a:r>
              <a:rPr lang="ar-SA" sz="1400" b="1" u="sng" dirty="0">
                <a:cs typeface="Ali_K_Alwand" pitchFamily="2" charset="-78"/>
              </a:rPr>
              <a:t>قوتابخانةي ثةيوةندية مرؤظايةتيةكان </a:t>
            </a:r>
            <a:endParaRPr lang="en-US" sz="1400" dirty="0">
              <a:cs typeface="Ali_K_Alwand" pitchFamily="2" charset="-78"/>
            </a:endParaRPr>
          </a:p>
          <a:p>
            <a:pPr lvl="0" algn="r" rtl="1"/>
            <a:r>
              <a:rPr lang="ar-SA" sz="1400" b="1" u="sng" dirty="0">
                <a:cs typeface="Ali_K_Alwand" pitchFamily="2" charset="-78"/>
              </a:rPr>
              <a:t>قوتابخانةي زانستة رةفتاريةكان (سلوكيةكان) ( ئةبراهام ماسلؤ )</a:t>
            </a:r>
            <a:endParaRPr lang="en-US" sz="1400" dirty="0">
              <a:cs typeface="Ali_K_Alwand" pitchFamily="2" charset="-78"/>
            </a:endParaRPr>
          </a:p>
          <a:p>
            <a:pPr lvl="0" algn="r" rtl="1"/>
            <a:r>
              <a:rPr lang="ar-SA" sz="1400" b="1" u="sng" dirty="0">
                <a:cs typeface="Ali_K_Alwand" pitchFamily="2" charset="-78"/>
              </a:rPr>
              <a:t>قوتابخانةي دةركردني بريار</a:t>
            </a:r>
            <a:r>
              <a:rPr lang="ar-SA" sz="1400" dirty="0">
                <a:cs typeface="Ali_K_Alwand" pitchFamily="2" charset="-78"/>
              </a:rPr>
              <a:t>   </a:t>
            </a:r>
            <a:endParaRPr lang="en-US" sz="1400" dirty="0">
              <a:cs typeface="Ali_K_Alwand" pitchFamily="2" charset="-78"/>
            </a:endParaRPr>
          </a:p>
          <a:p>
            <a:pPr algn="r" rtl="1"/>
            <a:r>
              <a:rPr lang="en-US" sz="1400" dirty="0">
                <a:cs typeface="Ali_K_Alwand" pitchFamily="2" charset="-78"/>
              </a:rPr>
              <a:t>    </a:t>
            </a:r>
            <a:r>
              <a:rPr lang="ar-SA" sz="1400" b="1" dirty="0">
                <a:cs typeface="Ali_K_Alwand" pitchFamily="2" charset="-78"/>
              </a:rPr>
              <a:t>دووةم /ضالاكيةكاني ثرؤسةي كارطيَري طشتي </a:t>
            </a:r>
            <a:endParaRPr lang="en-US" sz="1400" dirty="0">
              <a:cs typeface="Ali_K_Alwand" pitchFamily="2" charset="-78"/>
            </a:endParaRPr>
          </a:p>
          <a:p>
            <a:pPr lvl="0" algn="r" rtl="1"/>
            <a:r>
              <a:rPr lang="ar-SA" sz="1400" dirty="0">
                <a:cs typeface="Ali_K_Alwand" pitchFamily="2" charset="-78"/>
              </a:rPr>
              <a:t>ثلاندانان كارطيَري (التخطيط الاداري).</a:t>
            </a:r>
            <a:endParaRPr lang="en-US" sz="1400" dirty="0">
              <a:cs typeface="Ali_K_Alwand" pitchFamily="2" charset="-78"/>
            </a:endParaRPr>
          </a:p>
          <a:p>
            <a:pPr lvl="0" algn="r" rtl="1"/>
            <a:r>
              <a:rPr lang="ar-SA" sz="1400" dirty="0">
                <a:cs typeface="Ali_K_Alwand" pitchFamily="2" charset="-78"/>
              </a:rPr>
              <a:t>ريَكخستن كارطيَري (التنظيم الاداري).</a:t>
            </a:r>
            <a:endParaRPr lang="en-US" sz="1400" dirty="0">
              <a:cs typeface="Ali_K_Alwand" pitchFamily="2" charset="-78"/>
            </a:endParaRPr>
          </a:p>
          <a:p>
            <a:pPr lvl="0" algn="r" rtl="1"/>
            <a:r>
              <a:rPr lang="ar-SA" sz="1400" dirty="0">
                <a:cs typeface="Ali_K_Alwand" pitchFamily="2" charset="-78"/>
              </a:rPr>
              <a:t>بةريَوةبردن ودروستكردني برياري كارطيَري (القيادة وصنع القرار الاداري).</a:t>
            </a:r>
            <a:endParaRPr lang="en-US" sz="1400" dirty="0">
              <a:cs typeface="Ali_K_Alwand" pitchFamily="2" charset="-78"/>
            </a:endParaRPr>
          </a:p>
          <a:p>
            <a:pPr lvl="0" algn="r" rtl="1"/>
            <a:r>
              <a:rPr lang="ar-SA" sz="1400" dirty="0">
                <a:cs typeface="Ali_K_Alwand" pitchFamily="2" charset="-78"/>
              </a:rPr>
              <a:t>هةماهةنطي وثةيوةندي كارطيَري (التنسيق والاتصال الاداري).</a:t>
            </a:r>
            <a:endParaRPr lang="en-US" sz="1400" dirty="0">
              <a:cs typeface="Ali_K_Alwand" pitchFamily="2" charset="-78"/>
            </a:endParaRPr>
          </a:p>
          <a:p>
            <a:pPr lvl="0" algn="r" rtl="1"/>
            <a:r>
              <a:rPr lang="ar-SA" sz="1400" dirty="0">
                <a:cs typeface="Ali_K_Alwand" pitchFamily="2" charset="-78"/>
              </a:rPr>
              <a:t>ضاوديَري كارطيَري (الرقابة الادارية).</a:t>
            </a:r>
            <a:endParaRPr lang="en-US" sz="1400" dirty="0">
              <a:cs typeface="Ali_K_Alwand" pitchFamily="2" charset="-78"/>
            </a:endParaRPr>
          </a:p>
          <a:p>
            <a:pPr algn="r"/>
            <a:endParaRPr lang="en-US" sz="1400" dirty="0">
              <a:cs typeface="Ali_K_Alwand" pitchFamily="2" charset="-78"/>
            </a:endParaRPr>
          </a:p>
        </p:txBody>
      </p:sp>
    </p:spTree>
    <p:extLst>
      <p:ext uri="{BB962C8B-B14F-4D97-AF65-F5344CB8AC3E}">
        <p14:creationId xmlns:p14="http://schemas.microsoft.com/office/powerpoint/2010/main" val="1062332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b="1" u="sng" dirty="0">
                <a:cs typeface="Ali_K_Alwand" pitchFamily="2" charset="-78"/>
              </a:rPr>
              <a:t>بةشى سيَيةم:كارطيَري طشتي لة وولاتاني ثيَشكةوتوو ودواكةوتووةكان وهةريَمي كوردستان</a:t>
            </a:r>
            <a:endParaRPr lang="en-US" dirty="0">
              <a:cs typeface="Ali_K_Alwand" pitchFamily="2" charset="-78"/>
            </a:endParaRPr>
          </a:p>
          <a:p>
            <a:pPr algn="r" rtl="1"/>
            <a:r>
              <a:rPr lang="en-US" dirty="0">
                <a:cs typeface="Ali_K_Alwand" pitchFamily="2" charset="-78"/>
              </a:rPr>
              <a:t>    </a:t>
            </a:r>
            <a:r>
              <a:rPr lang="ar-SA" dirty="0">
                <a:cs typeface="Ali_K_Alwand" pitchFamily="2" charset="-78"/>
              </a:rPr>
              <a:t>يةكةم / كارطيَري طشتي لة وولاتةثيَشكةوتووةكان ( ئةزمووني ذاثؤن ياخود كؤرياي باشوور ). </a:t>
            </a:r>
            <a:endParaRPr lang="en-US" dirty="0">
              <a:cs typeface="Ali_K_Alwand" pitchFamily="2" charset="-78"/>
            </a:endParaRPr>
          </a:p>
          <a:p>
            <a:pPr algn="r" rtl="1"/>
            <a:r>
              <a:rPr lang="en-US" dirty="0">
                <a:cs typeface="Ali_K_Alwand" pitchFamily="2" charset="-78"/>
              </a:rPr>
              <a:t>    </a:t>
            </a:r>
            <a:r>
              <a:rPr lang="ar-SA" dirty="0">
                <a:cs typeface="Ali_K_Alwand" pitchFamily="2" charset="-78"/>
              </a:rPr>
              <a:t>دووةم / كارطيَري طشتي لة وولاتة دواكةوتووةكان ( ئةزمووني ميسر  ياخود لوبنان ).</a:t>
            </a:r>
            <a:endParaRPr lang="en-US" dirty="0">
              <a:cs typeface="Ali_K_Alwand" pitchFamily="2" charset="-78"/>
            </a:endParaRPr>
          </a:p>
          <a:p>
            <a:pPr algn="r" rtl="1"/>
            <a:r>
              <a:rPr lang="en-US" dirty="0">
                <a:cs typeface="Ali_K_Alwand" pitchFamily="2" charset="-78"/>
              </a:rPr>
              <a:t>    </a:t>
            </a:r>
            <a:r>
              <a:rPr lang="ar-SA" dirty="0">
                <a:cs typeface="Ali_K_Alwand" pitchFamily="2" charset="-78"/>
              </a:rPr>
              <a:t>سيَيةم / كارطيَري طشتي لة هةريَمي كوردستان ( ثيَكهاتةي كارطيَري وئةريَني ونةريَنيةكاني).</a:t>
            </a:r>
            <a:endParaRPr lang="en-US" dirty="0">
              <a:cs typeface="Ali_K_Alwand" pitchFamily="2" charset="-78"/>
            </a:endParaRPr>
          </a:p>
          <a:p>
            <a:pPr algn="r"/>
            <a:endParaRPr lang="en-US" dirty="0">
              <a:cs typeface="Ali_K_Alwand" pitchFamily="2" charset="-78"/>
            </a:endParaRPr>
          </a:p>
        </p:txBody>
      </p:sp>
    </p:spTree>
    <p:extLst>
      <p:ext uri="{BB962C8B-B14F-4D97-AF65-F5344CB8AC3E}">
        <p14:creationId xmlns:p14="http://schemas.microsoft.com/office/powerpoint/2010/main" val="2647178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4000" dirty="0" smtClean="0">
                <a:cs typeface="Ali_K_Alwand" pitchFamily="2" charset="-78"/>
              </a:rPr>
              <a:t>ضةمك و ناساندني كارطيَرِي طشتي</a:t>
            </a:r>
            <a:endParaRPr lang="en-US" sz="4000" dirty="0">
              <a:cs typeface="Ali_K_Alwand" pitchFamily="2" charset="-78"/>
            </a:endParaRPr>
          </a:p>
        </p:txBody>
      </p:sp>
      <p:sp>
        <p:nvSpPr>
          <p:cNvPr id="3" name="Content Placeholder 2"/>
          <p:cNvSpPr>
            <a:spLocks noGrp="1"/>
          </p:cNvSpPr>
          <p:nvPr>
            <p:ph idx="1"/>
          </p:nvPr>
        </p:nvSpPr>
        <p:spPr/>
        <p:txBody>
          <a:bodyPr>
            <a:normAutofit/>
          </a:bodyPr>
          <a:lstStyle/>
          <a:p>
            <a:r>
              <a:rPr lang="ar-IQ" sz="2000" dirty="0" smtClean="0">
                <a:cs typeface="Ali_K_Alwand" pitchFamily="2" charset="-78"/>
              </a:rPr>
              <a:t>1- ضةمكي كارطيَرِي                                                     </a:t>
            </a:r>
          </a:p>
          <a:p>
            <a:r>
              <a:rPr lang="ar-IQ" sz="2000" dirty="0" smtClean="0">
                <a:cs typeface="Ali_K_Alwand" pitchFamily="2" charset="-78"/>
              </a:rPr>
              <a:t>بؤ تيَطةيشتن لة ضةمكي كارطيَرِي بة شيَوةيةكي زانستيانة دةبيَ يةكمجار لة ماناي خوارةوة شارةزابين:                   </a:t>
            </a:r>
          </a:p>
          <a:p>
            <a:pPr algn="r"/>
            <a:r>
              <a:rPr lang="ar-IQ" sz="2000" dirty="0" smtClean="0">
                <a:cs typeface="Ali_K_Alwand" pitchFamily="2" charset="-78"/>
              </a:rPr>
              <a:t>   -</a:t>
            </a:r>
            <a:r>
              <a:rPr lang="ar-IQ" sz="2800" dirty="0" smtClean="0">
                <a:cs typeface="Ali_K_Alwand" pitchFamily="2" charset="-78"/>
              </a:rPr>
              <a:t>ماناي طشتي كارطيَرِي.  </a:t>
            </a:r>
          </a:p>
          <a:p>
            <a:pPr marL="0" indent="0" algn="r">
              <a:buNone/>
            </a:pPr>
            <a:r>
              <a:rPr lang="ar-IQ" sz="2800" dirty="0" smtClean="0">
                <a:cs typeface="Ali_K_Alwand" pitchFamily="2" charset="-78"/>
              </a:rPr>
              <a:t>    ثيَناسةي كارطيَرِي</a:t>
            </a:r>
            <a:r>
              <a:rPr lang="ar-IQ" sz="2000" dirty="0" smtClean="0">
                <a:cs typeface="Ali_K_Alwand" pitchFamily="2" charset="-78"/>
              </a:rPr>
              <a:t> </a:t>
            </a:r>
            <a:r>
              <a:rPr lang="ar-IQ" sz="1800" dirty="0" smtClean="0">
                <a:cs typeface="Ali_K_Alwand" pitchFamily="2" charset="-78"/>
              </a:rPr>
              <a:t>  </a:t>
            </a:r>
          </a:p>
          <a:p>
            <a:r>
              <a:rPr lang="ar-IQ" sz="1800" dirty="0" smtClean="0">
                <a:cs typeface="Ali_K_Alwand" pitchFamily="2" charset="-78"/>
              </a:rPr>
              <a:t>                                                     </a:t>
            </a:r>
          </a:p>
          <a:p>
            <a:endParaRPr lang="en-US" sz="1800" dirty="0">
              <a:cs typeface="Ali_K_Alwand" pitchFamily="2" charset="-78"/>
            </a:endParaRPr>
          </a:p>
        </p:txBody>
      </p:sp>
    </p:spTree>
    <p:extLst>
      <p:ext uri="{BB962C8B-B14F-4D97-AF65-F5344CB8AC3E}">
        <p14:creationId xmlns:p14="http://schemas.microsoft.com/office/powerpoint/2010/main" val="3134271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4000" dirty="0" smtClean="0">
                <a:cs typeface="Ali_K_Alwand" pitchFamily="2" charset="-78"/>
              </a:rPr>
              <a:t>ماناي طشتي كارطيَرِي</a:t>
            </a:r>
            <a:endParaRPr lang="en-US" sz="4000" dirty="0">
              <a:cs typeface="Ali_K_Alwand" pitchFamily="2" charset="-78"/>
            </a:endParaRPr>
          </a:p>
        </p:txBody>
      </p:sp>
      <p:sp>
        <p:nvSpPr>
          <p:cNvPr id="3" name="Content Placeholder 2"/>
          <p:cNvSpPr>
            <a:spLocks noGrp="1"/>
          </p:cNvSpPr>
          <p:nvPr>
            <p:ph idx="1"/>
          </p:nvPr>
        </p:nvSpPr>
        <p:spPr/>
        <p:txBody>
          <a:bodyPr>
            <a:normAutofit/>
          </a:bodyPr>
          <a:lstStyle/>
          <a:p>
            <a:pPr algn="just"/>
            <a:r>
              <a:rPr lang="ar-IQ" sz="2000" dirty="0" smtClean="0">
                <a:cs typeface="Ali_K_Alwand" pitchFamily="2" charset="-78"/>
              </a:rPr>
              <a:t>كارطيَرِي: بريتيية لة كؤمةلَة كاروضالاكي و بنكة طةليَك وا دةخوازيَ هيواو ئامانجة ثيَويستيةكان و نةخشة دارةكان  بةلاي خؤيا رِابكيَشيَ لة رِيَ ي كارو هةولً و كؤششة بة كؤمةلَةكاني هيَزة كارطةرةكان لة ضوارضيَوةي ئةكة كارطيَرِييةكانةوة كة ئامانجةكاني بةدي ديَنيَ  و ئارةزووةكاني كارطيَرِي فةراهةم دةكات لة بةرهةم هيَناني كاريطةري و بةردةوام بوون كة ئةويش لة نةخشة دانان و رِيَكخستن و رِيزبةندي و ئاراستة ضاوديَري دا خؤي دةنويَنيَ.                                                   </a:t>
            </a:r>
            <a:endParaRPr lang="en-US" sz="2000" dirty="0">
              <a:cs typeface="Ali_K_Alwand" pitchFamily="2" charset="-78"/>
            </a:endParaRPr>
          </a:p>
        </p:txBody>
      </p:sp>
    </p:spTree>
    <p:extLst>
      <p:ext uri="{BB962C8B-B14F-4D97-AF65-F5344CB8AC3E}">
        <p14:creationId xmlns:p14="http://schemas.microsoft.com/office/powerpoint/2010/main" val="1002623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2800" dirty="0" smtClean="0">
                <a:cs typeface="Ali_K_Alwand" pitchFamily="2" charset="-78"/>
              </a:rPr>
              <a:t>هةرلةمةوة دةطةينة ئةو ئةنجامةي كة بلَيَين زاراوةي كارطيَرِيَ بة سيَ قؤناغي كارطيَرِيدا ثيَثةرِيوة بةم شيَوةيةي لاي خوارةوة:                                                       </a:t>
            </a:r>
            <a:endParaRPr lang="en-US" sz="2800" dirty="0">
              <a:cs typeface="Ali_K_Alwand"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9486545"/>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9179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rtl="1"/>
            <a:r>
              <a:rPr lang="ar-SA" b="1" u="sng" dirty="0">
                <a:cs typeface="Ali_K_Alwand" pitchFamily="2" charset="-78"/>
              </a:rPr>
              <a:t>بةشى يةكةم : كارطيَري طشتي، دةروازةيةك بؤ تيَطةيشتن</a:t>
            </a:r>
            <a:endParaRPr lang="en-US" dirty="0">
              <a:cs typeface="Ali_K_Alwand" pitchFamily="2" charset="-78"/>
            </a:endParaRPr>
          </a:p>
          <a:p>
            <a:pPr algn="just" rtl="1"/>
            <a:r>
              <a:rPr lang="ar-SA" dirty="0">
                <a:cs typeface="Ali_K_Alwand" pitchFamily="2" charset="-78"/>
              </a:rPr>
              <a:t>وةكو هةر بابةتيَكي زانستي، لةم بةشةدا هةولدةدةين كارطيَري طشتي بةشيوةيةكي وورد بخويَنين ولةمانا وضةمكة جياوازةكاني بكؤلينةوة، ودواتر ثيَناسةي جياواز وروانطةي جؤراوجؤري زانستيانة لةمةر ئةم بابةتة بخةينةروو،هةروةها طرنطي زانستي كارطيَري طشتي وضالاكي وئةرك وكارةكاني بةشيوةيةكي وورد دةخويَنين، دواتر </a:t>
            </a:r>
            <a:r>
              <a:rPr lang="ar-IQ" dirty="0">
                <a:cs typeface="Ali_K_Alwand" pitchFamily="2" charset="-78"/>
              </a:rPr>
              <a:t>ثةيوةندي وجياوازي كارطيَري طشتي لةطةلَ زانستةكاني تر بةتايبةتي زانستي سياسةت دةخةينة روو، ولةكؤتايشدا بةراوردي كارطيَري طشتي دةكةين لةطةلَ كارطيَري كار.</a:t>
            </a:r>
            <a:endParaRPr lang="en-US" dirty="0">
              <a:cs typeface="Ali_K_Alwand" pitchFamily="2" charset="-78"/>
            </a:endParaRPr>
          </a:p>
          <a:p>
            <a:pPr algn="just"/>
            <a:endParaRPr lang="en-US" dirty="0">
              <a:cs typeface="Ali_K_Alwand" pitchFamily="2" charset="-78"/>
            </a:endParaRPr>
          </a:p>
        </p:txBody>
      </p:sp>
    </p:spTree>
    <p:extLst>
      <p:ext uri="{BB962C8B-B14F-4D97-AF65-F5344CB8AC3E}">
        <p14:creationId xmlns:p14="http://schemas.microsoft.com/office/powerpoint/2010/main" val="1925994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4000" dirty="0" smtClean="0">
                <a:cs typeface="Ali_K_Alwand" pitchFamily="2" charset="-78"/>
              </a:rPr>
              <a:t>ثيَناسةي كارطيَرِي طشتي</a:t>
            </a:r>
            <a:endParaRPr lang="en-US" sz="4000" dirty="0">
              <a:cs typeface="Ali_K_Alwand" pitchFamily="2" charset="-78"/>
            </a:endParaRPr>
          </a:p>
        </p:txBody>
      </p:sp>
      <p:sp>
        <p:nvSpPr>
          <p:cNvPr id="3" name="Content Placeholder 2"/>
          <p:cNvSpPr>
            <a:spLocks noGrp="1"/>
          </p:cNvSpPr>
          <p:nvPr>
            <p:ph idx="1"/>
          </p:nvPr>
        </p:nvSpPr>
        <p:spPr/>
        <p:txBody>
          <a:bodyPr>
            <a:normAutofit fontScale="25000" lnSpcReduction="20000"/>
          </a:bodyPr>
          <a:lstStyle/>
          <a:p>
            <a:pPr algn="r"/>
            <a:r>
              <a:rPr lang="ar-IQ" sz="9600" dirty="0" smtClean="0">
                <a:cs typeface="Ali_K_Alwand" pitchFamily="2" charset="-78"/>
              </a:rPr>
              <a:t>زانستي كارطيَرِي طشتيش وةك هةر زانستيكي تر، هةر زاناو و بيرمةنديكي لة رةهةند و بواريَكدا ثيَناسي بؤ داناوة، بةشيوةيةكي طشتي دابةشيان دةكةين بةسةر سيَ روانطةي زانستي، ئةوانيش:      </a:t>
            </a:r>
          </a:p>
          <a:p>
            <a:pPr algn="r"/>
            <a:r>
              <a:rPr lang="ar-IQ" sz="9600" dirty="0" smtClean="0">
                <a:cs typeface="Ali_K_Alwand" pitchFamily="2" charset="-78"/>
              </a:rPr>
              <a:t>=رِوانطةي يةكةم: بةستنةوةي زانستي كارطيَرِي طشتي بةجيَبةجيَكردني سياسةتي طشتي دةولةت:     </a:t>
            </a:r>
          </a:p>
          <a:p>
            <a:pPr algn="r"/>
            <a:r>
              <a:rPr lang="ar-IQ" sz="9600" dirty="0" smtClean="0">
                <a:cs typeface="Ali_K_Alwand" pitchFamily="2" charset="-78"/>
              </a:rPr>
              <a:t>بيرمةندي ئةمريكي"ليؤنارد وايت"دةليت كارطيَرِي طشتي ( طشت ئةو ثرؤسانة لة خؤدةطريَت كة ئامانجيان جيَبةجيَكردني سياسةتي طشتي ية).                             </a:t>
            </a:r>
          </a:p>
          <a:p>
            <a:pPr algn="r"/>
            <a:endParaRPr lang="ar-IQ" sz="9600" dirty="0">
              <a:cs typeface="Ali_K_Alwand" pitchFamily="2" charset="-78"/>
            </a:endParaRPr>
          </a:p>
          <a:p>
            <a:pPr algn="r"/>
            <a:r>
              <a:rPr lang="ar-IQ" sz="9600" dirty="0" smtClean="0">
                <a:cs typeface="Ali_K_Alwand" pitchFamily="2" charset="-78"/>
              </a:rPr>
              <a:t>هةروةها بيرمةندي ئةمريكي " دوايد والَدؤ" دةليت كارطيري طشتي( بريتية لة ريَكحستن و بةريَوةبةردني هيَزة مرؤيي و ماديةكان، بةمةبةستي جيَبةجيَكردني ئامانجةكاني حكومةت).                                                    </a:t>
            </a:r>
          </a:p>
          <a:p>
            <a:pPr algn="r"/>
            <a:r>
              <a:rPr lang="ar-IQ" sz="9600" dirty="0" smtClean="0">
                <a:cs typeface="Ali_K_Alwand" pitchFamily="2" charset="-78"/>
              </a:rPr>
              <a:t> </a:t>
            </a:r>
          </a:p>
          <a:p>
            <a:r>
              <a:rPr lang="ar-IQ" sz="9600" dirty="0" smtClean="0">
                <a:cs typeface="Ali_K_Alwand" pitchFamily="2" charset="-78"/>
              </a:rPr>
              <a:t>     </a:t>
            </a:r>
          </a:p>
          <a:p>
            <a:r>
              <a:rPr lang="ar-IQ" sz="9600" dirty="0" smtClean="0">
                <a:cs typeface="Ali_K_Alwand" pitchFamily="2" charset="-78"/>
              </a:rPr>
              <a:t>    </a:t>
            </a:r>
          </a:p>
          <a:p>
            <a:endParaRPr lang="en-US" dirty="0">
              <a:cs typeface="Ali_K_Alwand" pitchFamily="2" charset="-78"/>
            </a:endParaRPr>
          </a:p>
        </p:txBody>
      </p:sp>
    </p:spTree>
    <p:extLst>
      <p:ext uri="{BB962C8B-B14F-4D97-AF65-F5344CB8AC3E}">
        <p14:creationId xmlns:p14="http://schemas.microsoft.com/office/powerpoint/2010/main" val="23232259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233</TotalTime>
  <Words>540</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Ali_K_Alwand</vt:lpstr>
      <vt:lpstr>Arial</vt:lpstr>
      <vt:lpstr>Garamond</vt:lpstr>
      <vt:lpstr>Organic</vt:lpstr>
      <vt:lpstr>بنةماكاني كارطيري طشتي</vt:lpstr>
      <vt:lpstr>PowerPoint Presentation</vt:lpstr>
      <vt:lpstr>PowerPoint Presentation</vt:lpstr>
      <vt:lpstr>PowerPoint Presentation</vt:lpstr>
      <vt:lpstr>ضةمك و ناساندني كارطيَرِي طشتي</vt:lpstr>
      <vt:lpstr>ماناي طشتي كارطيَرِي</vt:lpstr>
      <vt:lpstr>هةرلةمةوة دةطةينة ئةو ئةنجامةي كة بلَيَين زاراوةي كارطيَرِيَ بة سيَ قؤناغي كارطيَرِيدا ثيَثةرِيوة بةم شيَوةيةي لاي خوارةوة:                                                       </vt:lpstr>
      <vt:lpstr>PowerPoint Presentation</vt:lpstr>
      <vt:lpstr>ثيَناسةي كارطيَرِي طشتي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BAREZ</dc:creator>
  <cp:lastModifiedBy>BAREZ</cp:lastModifiedBy>
  <cp:revision>135</cp:revision>
  <dcterms:created xsi:type="dcterms:W3CDTF">2021-02-06T08:44:30Z</dcterms:created>
  <dcterms:modified xsi:type="dcterms:W3CDTF">2023-05-24T18:41:14Z</dcterms:modified>
</cp:coreProperties>
</file>