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3" r:id="rId2"/>
    <p:sldId id="256" r:id="rId3"/>
    <p:sldId id="262" r:id="rId4"/>
    <p:sldId id="257" r:id="rId5"/>
    <p:sldId id="258" r:id="rId6"/>
    <p:sldId id="259"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930" y="5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9CB608-313B-480F-814D-79D93269E3D7}"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pPr rtl="1"/>
          <a:endParaRPr lang="ar-IQ"/>
        </a:p>
      </dgm:t>
    </dgm:pt>
    <dgm:pt modelId="{287F3D2C-3A57-44C3-9AB5-F27FDC03F7A2}">
      <dgm:prSet phldrT="[Text]" custT="1"/>
      <dgm:spPr/>
      <dgm:t>
        <a:bodyPr/>
        <a:lstStyle/>
        <a:p>
          <a:pPr rtl="1"/>
          <a:r>
            <a:rPr lang="ar-IQ" sz="2400" dirty="0" smtClean="0">
              <a:cs typeface="Ali_K_Alwand" pitchFamily="2" charset="-78"/>
            </a:rPr>
            <a:t>بواري ئابوري</a:t>
          </a:r>
          <a:endParaRPr lang="ar-IQ" sz="2400" dirty="0">
            <a:cs typeface="Ali_K_Alwand" pitchFamily="2" charset="-78"/>
          </a:endParaRPr>
        </a:p>
      </dgm:t>
    </dgm:pt>
    <dgm:pt modelId="{375FFEC7-750C-45C5-9A1F-4B8904560EA4}" type="parTrans" cxnId="{D9D4F534-2594-41F9-82D0-D960599AD77B}">
      <dgm:prSet/>
      <dgm:spPr/>
      <dgm:t>
        <a:bodyPr/>
        <a:lstStyle/>
        <a:p>
          <a:pPr rtl="1"/>
          <a:endParaRPr lang="ar-IQ"/>
        </a:p>
      </dgm:t>
    </dgm:pt>
    <dgm:pt modelId="{51E65DF2-353E-47C9-97BE-7B3846F20D12}" type="sibTrans" cxnId="{D9D4F534-2594-41F9-82D0-D960599AD77B}">
      <dgm:prSet/>
      <dgm:spPr/>
      <dgm:t>
        <a:bodyPr/>
        <a:lstStyle/>
        <a:p>
          <a:pPr rtl="1"/>
          <a:endParaRPr lang="ar-IQ"/>
        </a:p>
      </dgm:t>
    </dgm:pt>
    <dgm:pt modelId="{FE314910-6344-43FE-BADD-6BDC01A24CB0}">
      <dgm:prSet phldrT="[Text]" custT="1"/>
      <dgm:spPr/>
      <dgm:t>
        <a:bodyPr/>
        <a:lstStyle/>
        <a:p>
          <a:pPr rtl="1"/>
          <a:r>
            <a:rPr lang="ar-IQ" sz="2400" dirty="0" smtClean="0">
              <a:cs typeface="Ali_K_Alwand" pitchFamily="2" charset="-78"/>
            </a:rPr>
            <a:t>تةكنولؤذياي ئامرازةكاني رِاطةياندن</a:t>
          </a:r>
          <a:endParaRPr lang="ar-IQ" sz="2400" dirty="0">
            <a:cs typeface="Ali_K_Alwand" pitchFamily="2" charset="-78"/>
          </a:endParaRPr>
        </a:p>
      </dgm:t>
    </dgm:pt>
    <dgm:pt modelId="{CCB96283-8A20-45EA-9C80-E7832F88D1D7}" type="parTrans" cxnId="{E0D4679C-FF05-4EEF-BAA4-6FCAAC39B8A4}">
      <dgm:prSet/>
      <dgm:spPr/>
      <dgm:t>
        <a:bodyPr/>
        <a:lstStyle/>
        <a:p>
          <a:pPr rtl="1"/>
          <a:endParaRPr lang="ar-IQ"/>
        </a:p>
      </dgm:t>
    </dgm:pt>
    <dgm:pt modelId="{D7DE4BA9-F599-489F-B360-AE205AA39E23}" type="sibTrans" cxnId="{E0D4679C-FF05-4EEF-BAA4-6FCAAC39B8A4}">
      <dgm:prSet/>
      <dgm:spPr/>
      <dgm:t>
        <a:bodyPr/>
        <a:lstStyle/>
        <a:p>
          <a:pPr rtl="1"/>
          <a:endParaRPr lang="ar-IQ"/>
        </a:p>
      </dgm:t>
    </dgm:pt>
    <dgm:pt modelId="{9300FA88-DAD7-4532-8C94-43B3521590D4}">
      <dgm:prSet phldrT="[Text]" custT="1"/>
      <dgm:spPr/>
      <dgm:t>
        <a:bodyPr/>
        <a:lstStyle/>
        <a:p>
          <a:pPr rtl="1"/>
          <a:r>
            <a:rPr lang="ar-IQ" sz="2400" dirty="0" smtClean="0">
              <a:cs typeface="Ali_K_Alwand" pitchFamily="2" charset="-78"/>
            </a:rPr>
            <a:t>بواري كؤمةلايةتي</a:t>
          </a:r>
          <a:endParaRPr lang="ar-IQ" sz="2400" dirty="0">
            <a:cs typeface="Ali_K_Alwand" pitchFamily="2" charset="-78"/>
          </a:endParaRPr>
        </a:p>
      </dgm:t>
    </dgm:pt>
    <dgm:pt modelId="{93AFE126-DBD9-4FCA-A079-0EDE0B2F8717}" type="parTrans" cxnId="{E77083DA-1273-4896-9006-586DB6353BE0}">
      <dgm:prSet/>
      <dgm:spPr/>
      <dgm:t>
        <a:bodyPr/>
        <a:lstStyle/>
        <a:p>
          <a:pPr rtl="1"/>
          <a:endParaRPr lang="ar-IQ"/>
        </a:p>
      </dgm:t>
    </dgm:pt>
    <dgm:pt modelId="{682A864A-087F-40D8-B26F-F620F7368F51}" type="sibTrans" cxnId="{E77083DA-1273-4896-9006-586DB6353BE0}">
      <dgm:prSet/>
      <dgm:spPr/>
      <dgm:t>
        <a:bodyPr/>
        <a:lstStyle/>
        <a:p>
          <a:pPr rtl="1"/>
          <a:endParaRPr lang="ar-IQ"/>
        </a:p>
      </dgm:t>
    </dgm:pt>
    <dgm:pt modelId="{AFC61797-9145-4DF9-B220-7010C1D40B9D}">
      <dgm:prSet phldrT="[Text]" custT="1"/>
      <dgm:spPr/>
      <dgm:t>
        <a:bodyPr/>
        <a:lstStyle/>
        <a:p>
          <a:pPr rtl="1"/>
          <a:r>
            <a:rPr lang="ar-IQ" sz="2400" dirty="0" smtClean="0">
              <a:cs typeface="Ali_K_Alwand" pitchFamily="2" charset="-78"/>
            </a:rPr>
            <a:t>بواري سياسي </a:t>
          </a:r>
          <a:endParaRPr lang="ar-IQ" sz="2400" dirty="0">
            <a:cs typeface="Ali_K_Alwand" pitchFamily="2" charset="-78"/>
          </a:endParaRPr>
        </a:p>
      </dgm:t>
    </dgm:pt>
    <dgm:pt modelId="{424112B1-6358-47B6-8264-2D896764B873}" type="parTrans" cxnId="{59BB739C-458F-4493-81A6-2372772A5EF5}">
      <dgm:prSet/>
      <dgm:spPr/>
      <dgm:t>
        <a:bodyPr/>
        <a:lstStyle/>
        <a:p>
          <a:pPr rtl="1"/>
          <a:endParaRPr lang="ar-IQ"/>
        </a:p>
      </dgm:t>
    </dgm:pt>
    <dgm:pt modelId="{CB98B9AF-3442-4C1B-B7DA-A6EC10658F1B}" type="sibTrans" cxnId="{59BB739C-458F-4493-81A6-2372772A5EF5}">
      <dgm:prSet/>
      <dgm:spPr/>
      <dgm:t>
        <a:bodyPr/>
        <a:lstStyle/>
        <a:p>
          <a:pPr rtl="1"/>
          <a:endParaRPr lang="ar-IQ"/>
        </a:p>
      </dgm:t>
    </dgm:pt>
    <dgm:pt modelId="{3BDC84C3-D8F7-45D9-BE00-5FCF263D178F}" type="pres">
      <dgm:prSet presAssocID="{BD9CB608-313B-480F-814D-79D93269E3D7}" presName="Name0" presStyleCnt="0">
        <dgm:presLayoutVars>
          <dgm:dir/>
          <dgm:resizeHandles val="exact"/>
        </dgm:presLayoutVars>
      </dgm:prSet>
      <dgm:spPr/>
      <dgm:t>
        <a:bodyPr/>
        <a:lstStyle/>
        <a:p>
          <a:endParaRPr lang="en-US"/>
        </a:p>
      </dgm:t>
    </dgm:pt>
    <dgm:pt modelId="{083C7DFE-F371-42DA-A632-5969E4E183BE}" type="pres">
      <dgm:prSet presAssocID="{287F3D2C-3A57-44C3-9AB5-F27FDC03F7A2}" presName="node" presStyleLbl="node1" presStyleIdx="0" presStyleCnt="4">
        <dgm:presLayoutVars>
          <dgm:bulletEnabled val="1"/>
        </dgm:presLayoutVars>
      </dgm:prSet>
      <dgm:spPr/>
      <dgm:t>
        <a:bodyPr/>
        <a:lstStyle/>
        <a:p>
          <a:endParaRPr lang="en-US"/>
        </a:p>
      </dgm:t>
    </dgm:pt>
    <dgm:pt modelId="{5A7C8242-CDAD-48B2-A43E-DAB5C26F38C3}" type="pres">
      <dgm:prSet presAssocID="{51E65DF2-353E-47C9-97BE-7B3846F20D12}" presName="sibTrans" presStyleLbl="sibTrans1D1" presStyleIdx="0" presStyleCnt="3"/>
      <dgm:spPr/>
      <dgm:t>
        <a:bodyPr/>
        <a:lstStyle/>
        <a:p>
          <a:endParaRPr lang="en-US"/>
        </a:p>
      </dgm:t>
    </dgm:pt>
    <dgm:pt modelId="{AA909314-98D8-42D5-96CD-52A298357409}" type="pres">
      <dgm:prSet presAssocID="{51E65DF2-353E-47C9-97BE-7B3846F20D12}" presName="connectorText" presStyleLbl="sibTrans1D1" presStyleIdx="0" presStyleCnt="3"/>
      <dgm:spPr/>
      <dgm:t>
        <a:bodyPr/>
        <a:lstStyle/>
        <a:p>
          <a:endParaRPr lang="en-US"/>
        </a:p>
      </dgm:t>
    </dgm:pt>
    <dgm:pt modelId="{7C47B384-E1F5-4037-ADEA-D0B82D31EA45}" type="pres">
      <dgm:prSet presAssocID="{FE314910-6344-43FE-BADD-6BDC01A24CB0}" presName="node" presStyleLbl="node1" presStyleIdx="1" presStyleCnt="4">
        <dgm:presLayoutVars>
          <dgm:bulletEnabled val="1"/>
        </dgm:presLayoutVars>
      </dgm:prSet>
      <dgm:spPr/>
      <dgm:t>
        <a:bodyPr/>
        <a:lstStyle/>
        <a:p>
          <a:endParaRPr lang="en-US"/>
        </a:p>
      </dgm:t>
    </dgm:pt>
    <dgm:pt modelId="{7191A7C1-A170-4276-B323-2D5D6E53C836}" type="pres">
      <dgm:prSet presAssocID="{D7DE4BA9-F599-489F-B360-AE205AA39E23}" presName="sibTrans" presStyleLbl="sibTrans1D1" presStyleIdx="1" presStyleCnt="3"/>
      <dgm:spPr/>
      <dgm:t>
        <a:bodyPr/>
        <a:lstStyle/>
        <a:p>
          <a:endParaRPr lang="en-US"/>
        </a:p>
      </dgm:t>
    </dgm:pt>
    <dgm:pt modelId="{5704DB65-48D7-429A-888F-2AE1D843CC9C}" type="pres">
      <dgm:prSet presAssocID="{D7DE4BA9-F599-489F-B360-AE205AA39E23}" presName="connectorText" presStyleLbl="sibTrans1D1" presStyleIdx="1" presStyleCnt="3"/>
      <dgm:spPr/>
      <dgm:t>
        <a:bodyPr/>
        <a:lstStyle/>
        <a:p>
          <a:endParaRPr lang="en-US"/>
        </a:p>
      </dgm:t>
    </dgm:pt>
    <dgm:pt modelId="{80087240-3326-4561-AA66-F9169E57922D}" type="pres">
      <dgm:prSet presAssocID="{9300FA88-DAD7-4532-8C94-43B3521590D4}" presName="node" presStyleLbl="node1" presStyleIdx="2" presStyleCnt="4">
        <dgm:presLayoutVars>
          <dgm:bulletEnabled val="1"/>
        </dgm:presLayoutVars>
      </dgm:prSet>
      <dgm:spPr/>
      <dgm:t>
        <a:bodyPr/>
        <a:lstStyle/>
        <a:p>
          <a:endParaRPr lang="en-US"/>
        </a:p>
      </dgm:t>
    </dgm:pt>
    <dgm:pt modelId="{F0D49096-1594-45B0-ADEC-6A0275CEBF6F}" type="pres">
      <dgm:prSet presAssocID="{682A864A-087F-40D8-B26F-F620F7368F51}" presName="sibTrans" presStyleLbl="sibTrans1D1" presStyleIdx="2" presStyleCnt="3"/>
      <dgm:spPr/>
      <dgm:t>
        <a:bodyPr/>
        <a:lstStyle/>
        <a:p>
          <a:endParaRPr lang="en-US"/>
        </a:p>
      </dgm:t>
    </dgm:pt>
    <dgm:pt modelId="{FA1BA3F0-BDF1-4346-899D-0FBC79B5B058}" type="pres">
      <dgm:prSet presAssocID="{682A864A-087F-40D8-B26F-F620F7368F51}" presName="connectorText" presStyleLbl="sibTrans1D1" presStyleIdx="2" presStyleCnt="3"/>
      <dgm:spPr/>
      <dgm:t>
        <a:bodyPr/>
        <a:lstStyle/>
        <a:p>
          <a:endParaRPr lang="en-US"/>
        </a:p>
      </dgm:t>
    </dgm:pt>
    <dgm:pt modelId="{9667FEEB-59C9-407B-AE81-A22E45F468F9}" type="pres">
      <dgm:prSet presAssocID="{AFC61797-9145-4DF9-B220-7010C1D40B9D}" presName="node" presStyleLbl="node1" presStyleIdx="3" presStyleCnt="4">
        <dgm:presLayoutVars>
          <dgm:bulletEnabled val="1"/>
        </dgm:presLayoutVars>
      </dgm:prSet>
      <dgm:spPr/>
      <dgm:t>
        <a:bodyPr/>
        <a:lstStyle/>
        <a:p>
          <a:pPr rtl="1"/>
          <a:endParaRPr lang="ar-IQ"/>
        </a:p>
      </dgm:t>
    </dgm:pt>
  </dgm:ptLst>
  <dgm:cxnLst>
    <dgm:cxn modelId="{529502EC-B7E0-4F22-B6D2-37DD0DBD42C9}" type="presOf" srcId="{D7DE4BA9-F599-489F-B360-AE205AA39E23}" destId="{5704DB65-48D7-429A-888F-2AE1D843CC9C}" srcOrd="1" destOrd="0" presId="urn:microsoft.com/office/officeart/2005/8/layout/bProcess3"/>
    <dgm:cxn modelId="{325E5545-A464-4533-992F-213291FE49B0}" type="presOf" srcId="{FE314910-6344-43FE-BADD-6BDC01A24CB0}" destId="{7C47B384-E1F5-4037-ADEA-D0B82D31EA45}" srcOrd="0" destOrd="0" presId="urn:microsoft.com/office/officeart/2005/8/layout/bProcess3"/>
    <dgm:cxn modelId="{59BB739C-458F-4493-81A6-2372772A5EF5}" srcId="{BD9CB608-313B-480F-814D-79D93269E3D7}" destId="{AFC61797-9145-4DF9-B220-7010C1D40B9D}" srcOrd="3" destOrd="0" parTransId="{424112B1-6358-47B6-8264-2D896764B873}" sibTransId="{CB98B9AF-3442-4C1B-B7DA-A6EC10658F1B}"/>
    <dgm:cxn modelId="{07E626A5-C46D-47EF-B2F1-335603B095F3}" type="presOf" srcId="{51E65DF2-353E-47C9-97BE-7B3846F20D12}" destId="{5A7C8242-CDAD-48B2-A43E-DAB5C26F38C3}" srcOrd="0" destOrd="0" presId="urn:microsoft.com/office/officeart/2005/8/layout/bProcess3"/>
    <dgm:cxn modelId="{D9D4F534-2594-41F9-82D0-D960599AD77B}" srcId="{BD9CB608-313B-480F-814D-79D93269E3D7}" destId="{287F3D2C-3A57-44C3-9AB5-F27FDC03F7A2}" srcOrd="0" destOrd="0" parTransId="{375FFEC7-750C-45C5-9A1F-4B8904560EA4}" sibTransId="{51E65DF2-353E-47C9-97BE-7B3846F20D12}"/>
    <dgm:cxn modelId="{F1C7C219-A734-45CE-9E74-DCB627C516C7}" type="presOf" srcId="{682A864A-087F-40D8-B26F-F620F7368F51}" destId="{FA1BA3F0-BDF1-4346-899D-0FBC79B5B058}" srcOrd="1" destOrd="0" presId="urn:microsoft.com/office/officeart/2005/8/layout/bProcess3"/>
    <dgm:cxn modelId="{513346A5-A19C-4046-8A8B-5AC2CF0717F9}" type="presOf" srcId="{287F3D2C-3A57-44C3-9AB5-F27FDC03F7A2}" destId="{083C7DFE-F371-42DA-A632-5969E4E183BE}" srcOrd="0" destOrd="0" presId="urn:microsoft.com/office/officeart/2005/8/layout/bProcess3"/>
    <dgm:cxn modelId="{EBD2D63E-2B2D-4ADA-B74A-730160466ACD}" type="presOf" srcId="{D7DE4BA9-F599-489F-B360-AE205AA39E23}" destId="{7191A7C1-A170-4276-B323-2D5D6E53C836}" srcOrd="0" destOrd="0" presId="urn:microsoft.com/office/officeart/2005/8/layout/bProcess3"/>
    <dgm:cxn modelId="{E77083DA-1273-4896-9006-586DB6353BE0}" srcId="{BD9CB608-313B-480F-814D-79D93269E3D7}" destId="{9300FA88-DAD7-4532-8C94-43B3521590D4}" srcOrd="2" destOrd="0" parTransId="{93AFE126-DBD9-4FCA-A079-0EDE0B2F8717}" sibTransId="{682A864A-087F-40D8-B26F-F620F7368F51}"/>
    <dgm:cxn modelId="{B39D63D3-140E-4CB2-986D-7DDD189CD6F7}" type="presOf" srcId="{9300FA88-DAD7-4532-8C94-43B3521590D4}" destId="{80087240-3326-4561-AA66-F9169E57922D}" srcOrd="0" destOrd="0" presId="urn:microsoft.com/office/officeart/2005/8/layout/bProcess3"/>
    <dgm:cxn modelId="{C8D166BB-4059-4365-BFDB-D3B59202B236}" type="presOf" srcId="{682A864A-087F-40D8-B26F-F620F7368F51}" destId="{F0D49096-1594-45B0-ADEC-6A0275CEBF6F}" srcOrd="0" destOrd="0" presId="urn:microsoft.com/office/officeart/2005/8/layout/bProcess3"/>
    <dgm:cxn modelId="{E54975B2-AF1B-4170-B895-36CF8E297E67}" type="presOf" srcId="{51E65DF2-353E-47C9-97BE-7B3846F20D12}" destId="{AA909314-98D8-42D5-96CD-52A298357409}" srcOrd="1" destOrd="0" presId="urn:microsoft.com/office/officeart/2005/8/layout/bProcess3"/>
    <dgm:cxn modelId="{E0D4679C-FF05-4EEF-BAA4-6FCAAC39B8A4}" srcId="{BD9CB608-313B-480F-814D-79D93269E3D7}" destId="{FE314910-6344-43FE-BADD-6BDC01A24CB0}" srcOrd="1" destOrd="0" parTransId="{CCB96283-8A20-45EA-9C80-E7832F88D1D7}" sibTransId="{D7DE4BA9-F599-489F-B360-AE205AA39E23}"/>
    <dgm:cxn modelId="{20C7B170-2509-4C6F-B284-8F6BBB505E19}" type="presOf" srcId="{AFC61797-9145-4DF9-B220-7010C1D40B9D}" destId="{9667FEEB-59C9-407B-AE81-A22E45F468F9}" srcOrd="0" destOrd="0" presId="urn:microsoft.com/office/officeart/2005/8/layout/bProcess3"/>
    <dgm:cxn modelId="{678C1559-ECC8-4AAE-B1FF-3DCEB46248D6}" type="presOf" srcId="{BD9CB608-313B-480F-814D-79D93269E3D7}" destId="{3BDC84C3-D8F7-45D9-BE00-5FCF263D178F}" srcOrd="0" destOrd="0" presId="urn:microsoft.com/office/officeart/2005/8/layout/bProcess3"/>
    <dgm:cxn modelId="{9A8952EF-CACB-42AC-90AE-A9F08585837A}" type="presParOf" srcId="{3BDC84C3-D8F7-45D9-BE00-5FCF263D178F}" destId="{083C7DFE-F371-42DA-A632-5969E4E183BE}" srcOrd="0" destOrd="0" presId="urn:microsoft.com/office/officeart/2005/8/layout/bProcess3"/>
    <dgm:cxn modelId="{3FAA1611-5EB3-4AC0-9BD1-8E3587CB0DF3}" type="presParOf" srcId="{3BDC84C3-D8F7-45D9-BE00-5FCF263D178F}" destId="{5A7C8242-CDAD-48B2-A43E-DAB5C26F38C3}" srcOrd="1" destOrd="0" presId="urn:microsoft.com/office/officeart/2005/8/layout/bProcess3"/>
    <dgm:cxn modelId="{A88D12EE-2519-48A4-A988-C540AC9C1DE4}" type="presParOf" srcId="{5A7C8242-CDAD-48B2-A43E-DAB5C26F38C3}" destId="{AA909314-98D8-42D5-96CD-52A298357409}" srcOrd="0" destOrd="0" presId="urn:microsoft.com/office/officeart/2005/8/layout/bProcess3"/>
    <dgm:cxn modelId="{69D0F12F-7216-4681-B811-627A6411286A}" type="presParOf" srcId="{3BDC84C3-D8F7-45D9-BE00-5FCF263D178F}" destId="{7C47B384-E1F5-4037-ADEA-D0B82D31EA45}" srcOrd="2" destOrd="0" presId="urn:microsoft.com/office/officeart/2005/8/layout/bProcess3"/>
    <dgm:cxn modelId="{A900DF1D-E5FC-4CFD-B744-90173903805D}" type="presParOf" srcId="{3BDC84C3-D8F7-45D9-BE00-5FCF263D178F}" destId="{7191A7C1-A170-4276-B323-2D5D6E53C836}" srcOrd="3" destOrd="0" presId="urn:microsoft.com/office/officeart/2005/8/layout/bProcess3"/>
    <dgm:cxn modelId="{93E35BCB-5B92-415A-B49F-936C1CBD7038}" type="presParOf" srcId="{7191A7C1-A170-4276-B323-2D5D6E53C836}" destId="{5704DB65-48D7-429A-888F-2AE1D843CC9C}" srcOrd="0" destOrd="0" presId="urn:microsoft.com/office/officeart/2005/8/layout/bProcess3"/>
    <dgm:cxn modelId="{336E11F1-4533-4A6B-9BE3-4983607AFFDB}" type="presParOf" srcId="{3BDC84C3-D8F7-45D9-BE00-5FCF263D178F}" destId="{80087240-3326-4561-AA66-F9169E57922D}" srcOrd="4" destOrd="0" presId="urn:microsoft.com/office/officeart/2005/8/layout/bProcess3"/>
    <dgm:cxn modelId="{B4065A86-34E9-4D48-AE75-9CA6E085B8E9}" type="presParOf" srcId="{3BDC84C3-D8F7-45D9-BE00-5FCF263D178F}" destId="{F0D49096-1594-45B0-ADEC-6A0275CEBF6F}" srcOrd="5" destOrd="0" presId="urn:microsoft.com/office/officeart/2005/8/layout/bProcess3"/>
    <dgm:cxn modelId="{252E565F-2D46-48D3-96F6-CDFBE6E6C043}" type="presParOf" srcId="{F0D49096-1594-45B0-ADEC-6A0275CEBF6F}" destId="{FA1BA3F0-BDF1-4346-899D-0FBC79B5B058}" srcOrd="0" destOrd="0" presId="urn:microsoft.com/office/officeart/2005/8/layout/bProcess3"/>
    <dgm:cxn modelId="{B538AD57-C72A-4C05-BCB1-5C86FE49C880}" type="presParOf" srcId="{3BDC84C3-D8F7-45D9-BE00-5FCF263D178F}" destId="{9667FEEB-59C9-407B-AE81-A22E45F468F9}" srcOrd="6"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7C8242-CDAD-48B2-A43E-DAB5C26F38C3}">
      <dsp:nvSpPr>
        <dsp:cNvPr id="0" name=""/>
        <dsp:cNvSpPr/>
      </dsp:nvSpPr>
      <dsp:spPr>
        <a:xfrm>
          <a:off x="2731964" y="852298"/>
          <a:ext cx="597871" cy="91440"/>
        </a:xfrm>
        <a:custGeom>
          <a:avLst/>
          <a:gdLst/>
          <a:ahLst/>
          <a:cxnLst/>
          <a:rect l="0" t="0" r="0" b="0"/>
          <a:pathLst>
            <a:path>
              <a:moveTo>
                <a:pt x="0" y="45720"/>
              </a:moveTo>
              <a:lnTo>
                <a:pt x="597871"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IQ" sz="500" kern="1200"/>
        </a:p>
      </dsp:txBody>
      <dsp:txXfrm>
        <a:off x="3015188" y="894876"/>
        <a:ext cx="31423" cy="6284"/>
      </dsp:txXfrm>
    </dsp:sp>
    <dsp:sp modelId="{083C7DFE-F371-42DA-A632-5969E4E183BE}">
      <dsp:nvSpPr>
        <dsp:cNvPr id="0" name=""/>
        <dsp:cNvSpPr/>
      </dsp:nvSpPr>
      <dsp:spPr>
        <a:xfrm>
          <a:off x="1279" y="78273"/>
          <a:ext cx="2732484" cy="163949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IQ" sz="2400" kern="1200" dirty="0" smtClean="0">
              <a:cs typeface="Ali_K_Alwand" pitchFamily="2" charset="-78"/>
            </a:rPr>
            <a:t>بواري ئابوري</a:t>
          </a:r>
          <a:endParaRPr lang="ar-IQ" sz="2400" kern="1200" dirty="0">
            <a:cs typeface="Ali_K_Alwand" pitchFamily="2" charset="-78"/>
          </a:endParaRPr>
        </a:p>
      </dsp:txBody>
      <dsp:txXfrm>
        <a:off x="1279" y="78273"/>
        <a:ext cx="2732484" cy="1639490"/>
      </dsp:txXfrm>
    </dsp:sp>
    <dsp:sp modelId="{7191A7C1-A170-4276-B323-2D5D6E53C836}">
      <dsp:nvSpPr>
        <dsp:cNvPr id="0" name=""/>
        <dsp:cNvSpPr/>
      </dsp:nvSpPr>
      <dsp:spPr>
        <a:xfrm>
          <a:off x="1367522" y="1715964"/>
          <a:ext cx="3360955" cy="597871"/>
        </a:xfrm>
        <a:custGeom>
          <a:avLst/>
          <a:gdLst/>
          <a:ahLst/>
          <a:cxnLst/>
          <a:rect l="0" t="0" r="0" b="0"/>
          <a:pathLst>
            <a:path>
              <a:moveTo>
                <a:pt x="3360955" y="0"/>
              </a:moveTo>
              <a:lnTo>
                <a:pt x="3360955" y="316035"/>
              </a:lnTo>
              <a:lnTo>
                <a:pt x="0" y="316035"/>
              </a:lnTo>
              <a:lnTo>
                <a:pt x="0" y="597871"/>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IQ" sz="500" kern="1200"/>
        </a:p>
      </dsp:txBody>
      <dsp:txXfrm>
        <a:off x="2962519" y="2011757"/>
        <a:ext cx="170960" cy="6284"/>
      </dsp:txXfrm>
    </dsp:sp>
    <dsp:sp modelId="{7C47B384-E1F5-4037-ADEA-D0B82D31EA45}">
      <dsp:nvSpPr>
        <dsp:cNvPr id="0" name=""/>
        <dsp:cNvSpPr/>
      </dsp:nvSpPr>
      <dsp:spPr>
        <a:xfrm>
          <a:off x="3362235" y="78273"/>
          <a:ext cx="2732484" cy="163949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IQ" sz="2400" kern="1200" dirty="0" smtClean="0">
              <a:cs typeface="Ali_K_Alwand" pitchFamily="2" charset="-78"/>
            </a:rPr>
            <a:t>تةكنولؤذياي ئامرازةكاني رِاطةياندن</a:t>
          </a:r>
          <a:endParaRPr lang="ar-IQ" sz="2400" kern="1200" dirty="0">
            <a:cs typeface="Ali_K_Alwand" pitchFamily="2" charset="-78"/>
          </a:endParaRPr>
        </a:p>
      </dsp:txBody>
      <dsp:txXfrm>
        <a:off x="3362235" y="78273"/>
        <a:ext cx="2732484" cy="1639490"/>
      </dsp:txXfrm>
    </dsp:sp>
    <dsp:sp modelId="{F0D49096-1594-45B0-ADEC-6A0275CEBF6F}">
      <dsp:nvSpPr>
        <dsp:cNvPr id="0" name=""/>
        <dsp:cNvSpPr/>
      </dsp:nvSpPr>
      <dsp:spPr>
        <a:xfrm>
          <a:off x="2731964" y="3120261"/>
          <a:ext cx="597871" cy="91440"/>
        </a:xfrm>
        <a:custGeom>
          <a:avLst/>
          <a:gdLst/>
          <a:ahLst/>
          <a:cxnLst/>
          <a:rect l="0" t="0" r="0" b="0"/>
          <a:pathLst>
            <a:path>
              <a:moveTo>
                <a:pt x="0" y="45720"/>
              </a:moveTo>
              <a:lnTo>
                <a:pt x="597871"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IQ" sz="500" kern="1200"/>
        </a:p>
      </dsp:txBody>
      <dsp:txXfrm>
        <a:off x="3015188" y="3162838"/>
        <a:ext cx="31423" cy="6284"/>
      </dsp:txXfrm>
    </dsp:sp>
    <dsp:sp modelId="{80087240-3326-4561-AA66-F9169E57922D}">
      <dsp:nvSpPr>
        <dsp:cNvPr id="0" name=""/>
        <dsp:cNvSpPr/>
      </dsp:nvSpPr>
      <dsp:spPr>
        <a:xfrm>
          <a:off x="1279" y="2346235"/>
          <a:ext cx="2732484" cy="163949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IQ" sz="2400" kern="1200" dirty="0" smtClean="0">
              <a:cs typeface="Ali_K_Alwand" pitchFamily="2" charset="-78"/>
            </a:rPr>
            <a:t>بواري كؤمةلايةتي</a:t>
          </a:r>
          <a:endParaRPr lang="ar-IQ" sz="2400" kern="1200" dirty="0">
            <a:cs typeface="Ali_K_Alwand" pitchFamily="2" charset="-78"/>
          </a:endParaRPr>
        </a:p>
      </dsp:txBody>
      <dsp:txXfrm>
        <a:off x="1279" y="2346235"/>
        <a:ext cx="2732484" cy="1639490"/>
      </dsp:txXfrm>
    </dsp:sp>
    <dsp:sp modelId="{9667FEEB-59C9-407B-AE81-A22E45F468F9}">
      <dsp:nvSpPr>
        <dsp:cNvPr id="0" name=""/>
        <dsp:cNvSpPr/>
      </dsp:nvSpPr>
      <dsp:spPr>
        <a:xfrm>
          <a:off x="3362235" y="2346235"/>
          <a:ext cx="2732484" cy="163949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IQ" sz="2400" kern="1200" dirty="0" smtClean="0">
              <a:cs typeface="Ali_K_Alwand" pitchFamily="2" charset="-78"/>
            </a:rPr>
            <a:t>بواري سياسي </a:t>
          </a:r>
          <a:endParaRPr lang="ar-IQ" sz="2400" kern="1200" dirty="0">
            <a:cs typeface="Ali_K_Alwand" pitchFamily="2" charset="-78"/>
          </a:endParaRPr>
        </a:p>
      </dsp:txBody>
      <dsp:txXfrm>
        <a:off x="3362235" y="2346235"/>
        <a:ext cx="2732484" cy="1639490"/>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9/12/2022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9/12/2022</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533400"/>
            <a:ext cx="7408333" cy="5592763"/>
          </a:xfrm>
        </p:spPr>
        <p:txBody>
          <a:bodyPr/>
          <a:lstStyle/>
          <a:p>
            <a:endParaRPr lang="ar-IQ" dirty="0" smtClean="0"/>
          </a:p>
          <a:p>
            <a:endParaRPr lang="ar-IQ" dirty="0"/>
          </a:p>
          <a:p>
            <a:r>
              <a:rPr lang="ar-IQ" sz="3200" dirty="0" smtClean="0">
                <a:cs typeface="Ali_K_Alwand" pitchFamily="2" charset="-78"/>
              </a:rPr>
              <a:t>                          كؤمةلناسي سياسي</a:t>
            </a:r>
            <a:endParaRPr lang="ar-IQ" sz="4000" dirty="0" smtClean="0">
              <a:cs typeface="Ali_K_Alwand" pitchFamily="2" charset="-78"/>
            </a:endParaRPr>
          </a:p>
          <a:p>
            <a:r>
              <a:rPr lang="ar-IQ" sz="4000" dirty="0">
                <a:cs typeface="Ali_K_Alwand" pitchFamily="2" charset="-78"/>
              </a:rPr>
              <a:t> </a:t>
            </a:r>
            <a:r>
              <a:rPr lang="ar-IQ" sz="4000" dirty="0" smtClean="0">
                <a:cs typeface="Ali_K_Alwand" pitchFamily="2" charset="-78"/>
              </a:rPr>
              <a:t>        قؤناغي دووةم /</a:t>
            </a:r>
            <a:r>
              <a:rPr lang="ar-IQ" sz="4000" dirty="0">
                <a:cs typeface="Ali_K_Alwand" pitchFamily="2" charset="-78"/>
              </a:rPr>
              <a:t> محازةري دووةم </a:t>
            </a:r>
            <a:endParaRPr lang="ar-IQ" sz="4000" dirty="0" smtClean="0">
              <a:cs typeface="Ali_K_Alwand" pitchFamily="2" charset="-78"/>
            </a:endParaRPr>
          </a:p>
          <a:p>
            <a:r>
              <a:rPr lang="ar-IQ" sz="4000">
                <a:cs typeface="Ali_K_Alwand" pitchFamily="2" charset="-78"/>
              </a:rPr>
              <a:t> </a:t>
            </a:r>
            <a:r>
              <a:rPr lang="ar-IQ" sz="4000" smtClean="0">
                <a:cs typeface="Ali_K_Alwand" pitchFamily="2" charset="-78"/>
              </a:rPr>
              <a:t>              د.نجيبة </a:t>
            </a:r>
            <a:r>
              <a:rPr lang="ar-IQ" sz="4000" dirty="0" smtClean="0">
                <a:cs typeface="Ali_K_Alwand" pitchFamily="2" charset="-78"/>
              </a:rPr>
              <a:t>ابراهيم احمد</a:t>
            </a:r>
            <a:endParaRPr lang="ar-IQ" sz="4000" dirty="0">
              <a:cs typeface="Ali_K_Alwand" pitchFamily="2" charset="-78"/>
            </a:endParaRPr>
          </a:p>
        </p:txBody>
      </p:sp>
      <p:sp>
        <p:nvSpPr>
          <p:cNvPr id="3" name="Title 2"/>
          <p:cNvSpPr>
            <a:spLocks noGrp="1"/>
          </p:cNvSpPr>
          <p:nvPr>
            <p:ph type="title"/>
          </p:nvPr>
        </p:nvSpPr>
        <p:spPr>
          <a:xfrm>
            <a:off x="457200" y="228600"/>
            <a:ext cx="8229600" cy="228600"/>
          </a:xfrm>
        </p:spPr>
        <p:txBody>
          <a:bodyPr>
            <a:normAutofit fontScale="90000"/>
          </a:bodyPr>
          <a:lstStyle/>
          <a:p>
            <a:endParaRPr lang="ar-IQ" dirty="0"/>
          </a:p>
        </p:txBody>
      </p:sp>
    </p:spTree>
    <p:extLst>
      <p:ext uri="{BB962C8B-B14F-4D97-AF65-F5344CB8AC3E}">
        <p14:creationId xmlns:p14="http://schemas.microsoft.com/office/powerpoint/2010/main" val="3311026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676400"/>
            <a:ext cx="7408333" cy="4449763"/>
          </a:xfrm>
        </p:spPr>
        <p:txBody>
          <a:bodyPr>
            <a:noAutofit/>
          </a:bodyPr>
          <a:lstStyle/>
          <a:p>
            <a:pPr lvl="0" algn="just"/>
            <a:r>
              <a:rPr lang="ar-IQ" sz="1800" b="1" dirty="0" smtClean="0"/>
              <a:t>1-پرسیارى </a:t>
            </a:r>
            <a:r>
              <a:rPr lang="ar-IQ" sz="1800" b="1" dirty="0"/>
              <a:t>سەرەکى فەلسەفەى سیاسى ئەوەیە کە باشترین جۆرى پەیوەندى نێوان دەوڵەت و کۆمەڵگا چییە؟ یاخود چ پەیوەندییەک دەبێت لەناو کۆمەڵگا و دەوڵەت هەبێت؟ بەڵام پرسیارى سەرەکى کۆمەڵناسى سیاسى ئەوەیە کە چ جۆرە پەیوەندییەک لە نێوان دەوڵەت و کۆمەڵگا هەیە.</a:t>
            </a:r>
            <a:endParaRPr lang="en-US" sz="1800" b="1" dirty="0"/>
          </a:p>
          <a:p>
            <a:pPr lvl="0" algn="just"/>
            <a:r>
              <a:rPr lang="ar-IQ" sz="1800" b="1" dirty="0" smtClean="0"/>
              <a:t>2-فەلسەفەى </a:t>
            </a:r>
            <a:r>
              <a:rPr lang="ar-IQ" sz="1800" b="1" dirty="0"/>
              <a:t>سیاسى تەسەورى جیاواز سەبارەت بە دەوڵەت و کۆمەڵگا لەگەڵ کۆمەڵناسى سیاسى هەیە، لەناو فەلسەفەى سیاسیدا کۆمەڵگا جێگایەکى تایبەت و سەربەخۆیە لە دەسەڵاتى دەوڵەتى و کۆمەڵگا سنورەکانى دەسەڵاتى دەوڵەتى مۆدێرن دیار دەکات و مافى مرۆڤ و ئازادییەکانى کۆمەڵگاى مەدەنى لەبەرامبەر دەسەڵاتى دەوڵەت دەپارێزێت، وەکو چەمکى گرێبەستى کۆمەڵایەتى کە گرنگترین تیۆرییە لەناو فەلسەفەى سیاسیدا کە خەڵک هەندێک لە مافى خۆى بە دەسەڵاتى سەرتر دەدات، کە پانتایى گشتى و پانتایى تایبەتى کۆمەڵگاى مەدەنى بەشێوەیەک دیاردەکرێت. لەو ڕوانگەیەدا فەلسەفەى دەوڵەت ڕەنگدانەوەى کۆمەڵگا نییە، بەڵکو دەوڵەت نوێنەرى بەرژەوەندى و دەسەڵاتى گشتیە و پەیوەندى نێوان دەوڵەت و کۆمەڵگا ڕوانگەیەکى چارەسەرى هەیە و باسى سنورەکانى دەسەڵاتى دەوڵەت و مافى خەڵک لە کۆمەڵگا  بەرگریکردن لە ژیانى تایبەت و دەوڵەت وەکو دەسەڵاتى گشتى دەکات، بەڵام باسەکانى سەرەکى کۆمەڵناسى سیاسى بە گشتى لێکۆلینەوە لەسەر پەیوەندى نێوان دەوڵەت و کۆمەڵگا بە تایبەت کاریگەرى کۆمەڵگا لەسەر دەوڵەت باسدەکات. سەرەڕاى ئەوەى کە دەوڵەت وەکو گرنگترین ئیڕادەى کۆمەڵناسى سیاسیە، بە گرنگترین هێزى ئەکتیڤ لەناو کۆمەڵگا دەژمێردرێت.</a:t>
            </a:r>
            <a:endParaRPr lang="en-US" sz="1800" b="1" dirty="0"/>
          </a:p>
          <a:p>
            <a:pPr algn="just"/>
            <a:endParaRPr lang="ar-IQ" sz="1800" b="1" dirty="0">
              <a:cs typeface="Ali_K_Alwand" pitchFamily="2" charset="-78"/>
            </a:endParaRPr>
          </a:p>
        </p:txBody>
      </p:sp>
      <p:sp>
        <p:nvSpPr>
          <p:cNvPr id="2" name="Title 1"/>
          <p:cNvSpPr>
            <a:spLocks noGrp="1"/>
          </p:cNvSpPr>
          <p:nvPr>
            <p:ph type="title"/>
          </p:nvPr>
        </p:nvSpPr>
        <p:spPr/>
        <p:txBody>
          <a:bodyPr>
            <a:normAutofit/>
          </a:bodyPr>
          <a:lstStyle/>
          <a:p>
            <a:r>
              <a:rPr lang="ar-IQ" sz="3200" dirty="0"/>
              <a:t>جیاوازییەکانى کۆمەڵناسى سیاسى لەگەڵ فەلسەفەى سیاسى:</a:t>
            </a:r>
            <a:r>
              <a:rPr lang="en-US" sz="3200" dirty="0"/>
              <a:t/>
            </a:r>
            <a:br>
              <a:rPr lang="en-US" sz="3200" dirty="0"/>
            </a:br>
            <a:endParaRPr lang="ar-IQ" sz="3200" dirty="0">
              <a:cs typeface="Ali_K_Alwand" pitchFamily="2" charset="-78"/>
            </a:endParaRPr>
          </a:p>
        </p:txBody>
      </p:sp>
    </p:spTree>
    <p:extLst>
      <p:ext uri="{BB962C8B-B14F-4D97-AF65-F5344CB8AC3E}">
        <p14:creationId xmlns:p14="http://schemas.microsoft.com/office/powerpoint/2010/main" val="3498562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295400"/>
            <a:ext cx="7408333" cy="4724400"/>
          </a:xfrm>
        </p:spPr>
        <p:txBody>
          <a:bodyPr/>
          <a:lstStyle/>
          <a:p>
            <a:pPr lvl="0"/>
            <a:r>
              <a:rPr lang="ar-IQ" dirty="0"/>
              <a:t>کۆمەڵناسى سیاسى زیاتر لە خوارەوە بۆ سەرەوە تەماشاى کۆمەڵگا دەکات و دەیەوێت زیاتر کاریگەرى کۆمەڵگا لەسەر سیاسەت نیشان بدات، بەڵام لە ناو زانستى سیاسەتدا زیاتر لە سەرەوە بۆ خوارەوە </a:t>
            </a:r>
            <a:r>
              <a:rPr lang="ar-IQ" sz="2000" dirty="0"/>
              <a:t>تەماشاى</a:t>
            </a:r>
            <a:r>
              <a:rPr lang="ar-IQ" dirty="0"/>
              <a:t> کۆمەڵگا دەکات و دەیەوێت کە کاریگەرى بونیادەکانى دەسەڵات و پرۆسەکانى سیاسى و بڕیارەکانى سیاسى لەسەر پەیوەندییەکانى کۆمەڵایەتى نیشان بدات.</a:t>
            </a:r>
            <a:endParaRPr lang="en-US" dirty="0"/>
          </a:p>
          <a:p>
            <a:pPr lvl="0"/>
            <a:r>
              <a:rPr lang="ar-IQ" dirty="0"/>
              <a:t>کۆمەڵناسی سیاسی بایەخ بە بونیادى کۆمەڵایەتى دەسەڵاتى سیاسى دەدات و گرنگى تایبەت بە شیکردنەوەى موئەسەساتى فەرمى سیاسى دەدەن، بەڵام زانستى سیاسەت لە دواى وەڵامى ئەو پرسیارانەیە کە چ کەسێک و چ شتێک لە چ کاتێک و چۆن بە دەست دەهێنێت؟</a:t>
            </a:r>
            <a:endParaRPr lang="en-US" dirty="0"/>
          </a:p>
          <a:p>
            <a:r>
              <a:rPr lang="en-US" dirty="0"/>
              <a:t> </a:t>
            </a:r>
          </a:p>
          <a:p>
            <a:endParaRPr lang="ar-IQ" dirty="0">
              <a:cs typeface="Ali_K_Alwand" pitchFamily="2" charset="-78"/>
            </a:endParaRPr>
          </a:p>
        </p:txBody>
      </p:sp>
      <p:sp>
        <p:nvSpPr>
          <p:cNvPr id="3" name="Title 2"/>
          <p:cNvSpPr>
            <a:spLocks noGrp="1"/>
          </p:cNvSpPr>
          <p:nvPr>
            <p:ph type="title"/>
          </p:nvPr>
        </p:nvSpPr>
        <p:spPr>
          <a:xfrm>
            <a:off x="457200" y="228600"/>
            <a:ext cx="8229600" cy="1252728"/>
          </a:xfrm>
        </p:spPr>
        <p:txBody>
          <a:bodyPr>
            <a:normAutofit/>
          </a:bodyPr>
          <a:lstStyle/>
          <a:p>
            <a:endParaRPr lang="ar-IQ" sz="3200" dirty="0">
              <a:cs typeface="Ali_K_Alwand" pitchFamily="2" charset="-78"/>
            </a:endParaRPr>
          </a:p>
        </p:txBody>
      </p:sp>
    </p:spTree>
    <p:extLst>
      <p:ext uri="{BB962C8B-B14F-4D97-AF65-F5344CB8AC3E}">
        <p14:creationId xmlns:p14="http://schemas.microsoft.com/office/powerpoint/2010/main" val="1277236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838200"/>
            <a:ext cx="7408333" cy="5287963"/>
          </a:xfrm>
        </p:spPr>
        <p:txBody>
          <a:bodyPr/>
          <a:lstStyle/>
          <a:p>
            <a:endParaRPr lang="ar-IQ" dirty="0" smtClean="0"/>
          </a:p>
          <a:p>
            <a:endParaRPr lang="ar-IQ" dirty="0"/>
          </a:p>
          <a:p>
            <a:endParaRPr lang="ar-IQ" dirty="0" smtClean="0"/>
          </a:p>
          <a:p>
            <a:endParaRPr lang="ar-IQ" dirty="0"/>
          </a:p>
        </p:txBody>
      </p:sp>
      <p:sp>
        <p:nvSpPr>
          <p:cNvPr id="2" name="Title 1"/>
          <p:cNvSpPr>
            <a:spLocks noGrp="1"/>
          </p:cNvSpPr>
          <p:nvPr>
            <p:ph type="title"/>
          </p:nvPr>
        </p:nvSpPr>
        <p:spPr>
          <a:xfrm>
            <a:off x="457200" y="338328"/>
            <a:ext cx="8229600" cy="271272"/>
          </a:xfrm>
        </p:spPr>
        <p:txBody>
          <a:bodyPr>
            <a:normAutofit fontScale="90000"/>
          </a:bodyPr>
          <a:lstStyle/>
          <a:p>
            <a:endParaRPr lang="ar-IQ" dirty="0"/>
          </a:p>
        </p:txBody>
      </p:sp>
      <p:sp>
        <p:nvSpPr>
          <p:cNvPr id="5" name="Rectangle 4"/>
          <p:cNvSpPr/>
          <p:nvPr/>
        </p:nvSpPr>
        <p:spPr>
          <a:xfrm>
            <a:off x="1143000" y="1219200"/>
            <a:ext cx="7086600" cy="3416320"/>
          </a:xfrm>
          <a:prstGeom prst="rect">
            <a:avLst/>
          </a:prstGeom>
        </p:spPr>
        <p:txBody>
          <a:bodyPr wrap="square">
            <a:spAutoFit/>
          </a:bodyPr>
          <a:lstStyle/>
          <a:p>
            <a:pPr algn="just" rtl="1"/>
            <a:r>
              <a:rPr lang="ar-IQ" sz="2400" b="1" dirty="0"/>
              <a:t>کۆمەڵناسی سیاسى کلاسیک</a:t>
            </a:r>
            <a:endParaRPr lang="en-US" sz="2400" dirty="0"/>
          </a:p>
          <a:p>
            <a:pPr algn="just" rtl="1"/>
            <a:r>
              <a:rPr lang="ar-IQ" sz="2400" dirty="0"/>
              <a:t>لەناو کۆمەڵناسى سیاسی، هەموو قوتابخانەکان و تیۆرییەکان لێکۆلینەوەى لەسەر پەیوەندى دەوڵەت و کۆمەڵگا دەکەن، بە تایبەت کاریگەرى هێزەکان و بونیادەکانى کۆمەڵایەتى لەسەر دەسەڵاتى سیاسى لەناو چوارچێوەى دەوڵەتى نەتەوەى دەکەن و لەسەر بنەماى ئەو بۆچوونە چینایەتى کۆمەڵایەتى، هێزەکانى کۆمەڵایەتى و گروپەکانى هەڵبژێردراو، لێکترازانى کۆمەڵایەتى، گروپەکانى نفوز وەکوهۆکارى سەرەکى کە کاریگەرییان لەسەر پانتایى دەسەڵاتى سیاسى هەیە باس دەکرێن:</a:t>
            </a:r>
            <a:endParaRPr lang="en-US" sz="2400" dirty="0"/>
          </a:p>
        </p:txBody>
      </p:sp>
    </p:spTree>
    <p:extLst>
      <p:ext uri="{BB962C8B-B14F-4D97-AF65-F5344CB8AC3E}">
        <p14:creationId xmlns:p14="http://schemas.microsoft.com/office/powerpoint/2010/main" val="125521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838200"/>
            <a:ext cx="7408333" cy="5287963"/>
          </a:xfrm>
        </p:spPr>
        <p:txBody>
          <a:bodyPr/>
          <a:lstStyle/>
          <a:p>
            <a:endParaRPr lang="ar-IQ" dirty="0" smtClean="0"/>
          </a:p>
          <a:p>
            <a:endParaRPr lang="ar-IQ" dirty="0"/>
          </a:p>
          <a:p>
            <a:endParaRPr lang="ar-IQ" dirty="0" smtClean="0"/>
          </a:p>
          <a:p>
            <a:endParaRPr lang="ar-IQ" dirty="0"/>
          </a:p>
        </p:txBody>
      </p:sp>
      <p:sp>
        <p:nvSpPr>
          <p:cNvPr id="2" name="Title 1"/>
          <p:cNvSpPr>
            <a:spLocks noGrp="1"/>
          </p:cNvSpPr>
          <p:nvPr>
            <p:ph type="title"/>
          </p:nvPr>
        </p:nvSpPr>
        <p:spPr>
          <a:xfrm>
            <a:off x="457200" y="338328"/>
            <a:ext cx="8229600" cy="347472"/>
          </a:xfrm>
        </p:spPr>
        <p:txBody>
          <a:bodyPr>
            <a:normAutofit fontScale="90000"/>
          </a:bodyPr>
          <a:lstStyle/>
          <a:p>
            <a:endParaRPr lang="ar-IQ" dirty="0"/>
          </a:p>
        </p:txBody>
      </p:sp>
      <p:sp>
        <p:nvSpPr>
          <p:cNvPr id="4" name="Rectangle 3"/>
          <p:cNvSpPr/>
          <p:nvPr/>
        </p:nvSpPr>
        <p:spPr>
          <a:xfrm>
            <a:off x="685800" y="914400"/>
            <a:ext cx="7848600" cy="3323987"/>
          </a:xfrm>
          <a:prstGeom prst="rect">
            <a:avLst/>
          </a:prstGeom>
        </p:spPr>
        <p:txBody>
          <a:bodyPr wrap="square">
            <a:spAutoFit/>
          </a:bodyPr>
          <a:lstStyle/>
          <a:p>
            <a:pPr algn="just" rtl="1"/>
            <a:r>
              <a:rPr lang="ar-IQ" sz="2400" dirty="0"/>
              <a:t>کۆمەڵناسى سیاسی لەسەر ئاستى سێ ئاستى سەرەکى شیکردنەوەى هەیە:</a:t>
            </a:r>
            <a:endParaRPr lang="en-US" sz="2400" dirty="0"/>
          </a:p>
          <a:p>
            <a:pPr lvl="0" algn="just" rtl="1"/>
            <a:r>
              <a:rPr lang="ar-IQ" sz="2400" dirty="0" smtClean="0"/>
              <a:t>1-ئاستى </a:t>
            </a:r>
            <a:r>
              <a:rPr lang="ar-IQ" sz="2400" dirty="0"/>
              <a:t>شیکردنەوەى ڕەفتارى سیاسى تاک لە رێگاى میکانیزمەکانى جۆراوجۆر کە بابەتى سەرەکى ڕەفتارناسی سیاسیە.</a:t>
            </a:r>
            <a:endParaRPr lang="en-US" sz="2400" dirty="0"/>
          </a:p>
          <a:p>
            <a:pPr lvl="0" algn="just" rtl="1"/>
            <a:r>
              <a:rPr lang="ar-IQ" sz="2400" dirty="0" smtClean="0"/>
              <a:t>2-شیکردنەوەى </a:t>
            </a:r>
            <a:r>
              <a:rPr lang="ar-IQ" sz="2400" dirty="0"/>
              <a:t>گروپەکان لەناو کۆمەڵناسى نوخبەکان، فرە کلاسیکى رۆژئاوا کە گرنگى بە نفوزى گروپەکان لەسەر بڕیارەکان و داڕشتنى سیاسەت دەدەن.</a:t>
            </a:r>
            <a:endParaRPr lang="en-US" sz="2400" dirty="0"/>
          </a:p>
          <a:p>
            <a:pPr lvl="0" algn="just" rtl="1"/>
            <a:r>
              <a:rPr lang="ar-IQ" sz="2400" dirty="0" smtClean="0"/>
              <a:t>3-شیکردنەوەى </a:t>
            </a:r>
            <a:r>
              <a:rPr lang="ar-IQ" sz="2400" dirty="0"/>
              <a:t>دەوڵەت کە بە تایبەت لەناو تیۆرى مارکیستەکان گرنگى تایبەتیان هەیە کە گرنگى بە پلە و پایەى کۆمەڵایەتى و چینەکان و رژێمەکانى سیاسی دەدەن.</a:t>
            </a:r>
            <a:endParaRPr lang="en-US" sz="2400" dirty="0"/>
          </a:p>
          <a:p>
            <a:pPr rtl="1"/>
            <a:r>
              <a:rPr lang="ar-IQ" b="1" dirty="0"/>
              <a:t> </a:t>
            </a:r>
            <a:endParaRPr lang="en-US" dirty="0"/>
          </a:p>
        </p:txBody>
      </p:sp>
    </p:spTree>
    <p:extLst>
      <p:ext uri="{BB962C8B-B14F-4D97-AF65-F5344CB8AC3E}">
        <p14:creationId xmlns:p14="http://schemas.microsoft.com/office/powerpoint/2010/main" val="2669909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762000"/>
            <a:ext cx="7408333" cy="5364163"/>
          </a:xfrm>
        </p:spPr>
        <p:txBody>
          <a:bodyPr/>
          <a:lstStyle/>
          <a:p>
            <a:endParaRPr lang="ar-IQ" dirty="0" smtClean="0"/>
          </a:p>
          <a:p>
            <a:endParaRPr lang="ar-IQ" dirty="0"/>
          </a:p>
          <a:p>
            <a:endParaRPr lang="ar-IQ" dirty="0" smtClean="0"/>
          </a:p>
        </p:txBody>
      </p:sp>
      <p:sp>
        <p:nvSpPr>
          <p:cNvPr id="2" name="Title 1"/>
          <p:cNvSpPr>
            <a:spLocks noGrp="1"/>
          </p:cNvSpPr>
          <p:nvPr>
            <p:ph type="title"/>
          </p:nvPr>
        </p:nvSpPr>
        <p:spPr>
          <a:xfrm>
            <a:off x="457200" y="338328"/>
            <a:ext cx="8229600" cy="195072"/>
          </a:xfrm>
        </p:spPr>
        <p:txBody>
          <a:bodyPr>
            <a:normAutofit fontScale="90000"/>
          </a:bodyPr>
          <a:lstStyle/>
          <a:p>
            <a:endParaRPr lang="ar-IQ" dirty="0"/>
          </a:p>
        </p:txBody>
      </p:sp>
      <p:sp>
        <p:nvSpPr>
          <p:cNvPr id="4" name="Rectangle 3"/>
          <p:cNvSpPr/>
          <p:nvPr/>
        </p:nvSpPr>
        <p:spPr>
          <a:xfrm>
            <a:off x="914400" y="474344"/>
            <a:ext cx="7239000" cy="4985980"/>
          </a:xfrm>
          <a:prstGeom prst="rect">
            <a:avLst/>
          </a:prstGeom>
        </p:spPr>
        <p:txBody>
          <a:bodyPr wrap="square">
            <a:spAutoFit/>
          </a:bodyPr>
          <a:lstStyle/>
          <a:p>
            <a:pPr algn="just" rtl="1"/>
            <a:r>
              <a:rPr lang="ar-IQ" sz="2000" b="1" dirty="0"/>
              <a:t>جیهانى بوون و کۆمەڵناسی سیاسی نوێ</a:t>
            </a:r>
            <a:endParaRPr lang="en-US" sz="2000" dirty="0"/>
          </a:p>
          <a:p>
            <a:pPr algn="just"/>
            <a:r>
              <a:rPr lang="ar-IQ" sz="2000" dirty="0"/>
              <a:t>بە شێوەیەکى گشتى لەناو هەموو ئاستەکانى لێکۆلینەوەى کۆمەڵناسی سیاسی گرنگى بە دەوڵەتى نەتەوەیى دەدرێت، بەڵام ئێستا لەبەر پرۆسەى جیهانى بوون و لاوازبوونى دەوڵەت-نەتەوە گۆرانکارى لە ئەرکەکانى دەوڵەت کراوە کە بوویتە هۆکارى ئەوەى کە گۆرانکارى زۆر گەورە لەناو کۆمەڵناسی سیاسیدا بکرێت. چونکە ئێستا لێکۆلینەوە لەسەر دەوڵەتى نەتەوەى لەناو کۆمەڵناسی سیاسی لەژێر گوشارى جیهانى بووندایە و کۆمەڵناسی سیاسی لە حاڵەتى گۆراندایە. لەناو کۆمەڵناسی کلاسیک دا چەمکى وەکو دەوڵەت-نەتەوە، پەیوەندى نێوان دەوڵەت و کۆمەڵگا، چینى فەرمانڕەوا، نوخبەکانى سیاسی، حیزبەکان، پلەوپایەى کۆمەڵایەتى، رژێمەکانى سیاسی بووە، بەڵام لەناو کۆمەڵناسی سیاسی نوێ، بونیادەکانى دەسەڵات لەسەر ئاستى جیهانى، پەیوەندى نێوان دەوڵەتەکان و پرۆسەى جیهانى بوون لەسەر پانتایى ئابورى، سیاسى، کلتورى و پەیوەندییەکانى ناسنامەیى (هەویەتى) سەرتر لەنەتەوە و بەشەکانى سەرترلە نەتەوەیە. جیهانیبوون گەورەترین مەترسى لەسەر دەوڵەت-نەتەوە لەناو کۆمەڵناسی سیاسی کۆن دروست کردووە، کە لە ئەنجامى پرۆسەى جیهانى بوون تواناى دەوڵەتەکان لەدانانى پرۆگرامەکانى ناوخۆ بەشێوەیەکى سەربەخۆ لەدەست داوە</a:t>
            </a:r>
            <a:r>
              <a:rPr lang="ar-IQ" dirty="0" smtClean="0"/>
              <a:t>.                                          </a:t>
            </a:r>
            <a:endParaRPr lang="ar-IQ" dirty="0"/>
          </a:p>
        </p:txBody>
      </p:sp>
    </p:spTree>
    <p:extLst>
      <p:ext uri="{BB962C8B-B14F-4D97-AF65-F5344CB8AC3E}">
        <p14:creationId xmlns:p14="http://schemas.microsoft.com/office/powerpoint/2010/main" val="3957701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533400"/>
            <a:ext cx="7408333" cy="5592763"/>
          </a:xfrm>
        </p:spPr>
        <p:txBody>
          <a:bodyPr/>
          <a:lstStyle/>
          <a:p>
            <a:r>
              <a:rPr lang="ar-IQ" dirty="0"/>
              <a:t>ئەو فاکتەرانەى جیهانى بوون کە کاریگەرییان لەسەر دەوڵەتەکان دروست کردووە بریتین لە:</a:t>
            </a:r>
            <a:endParaRPr lang="en-US" dirty="0"/>
          </a:p>
          <a:p>
            <a:endParaRPr lang="ar-IQ" dirty="0" smtClean="0"/>
          </a:p>
          <a:p>
            <a:endParaRPr lang="ar-IQ" dirty="0"/>
          </a:p>
        </p:txBody>
      </p:sp>
      <p:sp>
        <p:nvSpPr>
          <p:cNvPr id="3" name="Title 2"/>
          <p:cNvSpPr>
            <a:spLocks noGrp="1"/>
          </p:cNvSpPr>
          <p:nvPr>
            <p:ph type="title"/>
          </p:nvPr>
        </p:nvSpPr>
        <p:spPr>
          <a:xfrm>
            <a:off x="457200" y="338328"/>
            <a:ext cx="8229600" cy="45719"/>
          </a:xfrm>
        </p:spPr>
        <p:txBody>
          <a:bodyPr>
            <a:normAutofit fontScale="90000"/>
          </a:bodyPr>
          <a:lstStyle/>
          <a:p>
            <a:endParaRPr lang="ar-IQ" dirty="0"/>
          </a:p>
        </p:txBody>
      </p:sp>
      <p:graphicFrame>
        <p:nvGraphicFramePr>
          <p:cNvPr id="4" name="Diagram 3"/>
          <p:cNvGraphicFramePr/>
          <p:nvPr>
            <p:extLst>
              <p:ext uri="{D42A27DB-BD31-4B8C-83A1-F6EECF244321}">
                <p14:modId xmlns:p14="http://schemas.microsoft.com/office/powerpoint/2010/main" val="1412835276"/>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67310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85</TotalTime>
  <Words>639</Words>
  <Application>Microsoft Office PowerPoint</Application>
  <PresentationFormat>On-screen Show (4:3)</PresentationFormat>
  <Paragraphs>30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Ali_K_Alwand</vt:lpstr>
      <vt:lpstr>Arial</vt:lpstr>
      <vt:lpstr>Candara</vt:lpstr>
      <vt:lpstr>Symbol</vt:lpstr>
      <vt:lpstr>Waveform</vt:lpstr>
      <vt:lpstr>PowerPoint Presentation</vt:lpstr>
      <vt:lpstr>جیاوازییەکانى کۆمەڵناسى سیاسى لەگەڵ فەلسەفەى سیاسى: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M-H-CENTER</dc:creator>
  <cp:lastModifiedBy>BAREZ</cp:lastModifiedBy>
  <cp:revision>21</cp:revision>
  <dcterms:created xsi:type="dcterms:W3CDTF">2006-08-16T00:00:00Z</dcterms:created>
  <dcterms:modified xsi:type="dcterms:W3CDTF">2022-09-12T17:23:27Z</dcterms:modified>
</cp:coreProperties>
</file>